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 id="2147483691" r:id="rId2"/>
  </p:sldMasterIdLst>
  <p:notesMasterIdLst>
    <p:notesMasterId r:id="rId5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Lst>
  <p:sldSz cx="9144000" cy="5143500" type="screen16x9"/>
  <p:notesSz cx="6858000" cy="9144000"/>
  <p:embeddedFontLst>
    <p:embeddedFont>
      <p:font typeface="Amatic SC" panose="00000500000000000000" pitchFamily="2" charset="-79"/>
      <p:regular r:id="rId59"/>
      <p:bold r:id="rId60"/>
    </p:embeddedFont>
    <p:embeddedFont>
      <p:font typeface="Calibri" panose="020F0502020204030204" pitchFamily="34" charset="0"/>
      <p:regular r:id="rId61"/>
      <p:bold r:id="rId62"/>
      <p:italic r:id="rId63"/>
      <p:boldItalic r:id="rId64"/>
    </p:embeddedFont>
    <p:embeddedFont>
      <p:font typeface="Londrina Solid" panose="020B0604020202020204" charset="0"/>
      <p:regular r:id="rId65"/>
    </p:embeddedFont>
    <p:embeddedFont>
      <p:font typeface="Poppins" panose="00000500000000000000" pitchFamily="2" charset="0"/>
      <p:regular r:id="rId66"/>
      <p:bold r:id="rId67"/>
      <p:italic r:id="rId68"/>
      <p:boldItalic r:id="rId69"/>
    </p:embeddedFont>
    <p:embeddedFont>
      <p:font typeface="Proxima Nova" panose="020B0604020202020204" charset="0"/>
      <p:regular r:id="rId70"/>
      <p:bold r:id="rId71"/>
      <p:italic r:id="rId72"/>
      <p:boldItalic r:id="rId73"/>
    </p:embeddedFont>
    <p:embeddedFont>
      <p:font typeface="Proxima Nova Semibold" panose="020B0604020202020204" charset="0"/>
      <p:regular r:id="rId74"/>
      <p:bold r:id="rId75"/>
      <p:boldItalic r:id="rId76"/>
    </p:embeddedFont>
    <p:embeddedFont>
      <p:font typeface="Roboto Medium" panose="02000000000000000000" pitchFamily="2" charset="0"/>
      <p:regular r:id="rId77"/>
      <p:bold r:id="rId78"/>
      <p:italic r:id="rId79"/>
      <p:boldItalic r:id="rId80"/>
    </p:embeddedFont>
    <p:embeddedFont>
      <p:font typeface="Ubuntu" panose="020B0504030602030204" pitchFamily="34" charset="0"/>
      <p:regular r:id="rId81"/>
      <p:bold r:id="rId82"/>
      <p:italic r:id="rId83"/>
      <p:boldItalic r:id="rId84"/>
    </p:embeddedFont>
    <p:embeddedFont>
      <p:font typeface="Verdana" panose="020B0604030504040204" pitchFamily="34" charset="0"/>
      <p:regular r:id="rId85"/>
      <p:bold r:id="rId86"/>
      <p:italic r:id="rId87"/>
      <p:boldItalic r:id="rId8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0D1CBC-1F54-4A09-97D8-5322A73E8A1F}">
  <a:tblStyle styleId="{7B0D1CBC-1F54-4A09-97D8-5322A73E8A1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54" y="9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font" Target="fonts/font26.fntdata"/><Relationship Id="rId89"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90" Type="http://schemas.openxmlformats.org/officeDocument/2006/relationships/viewProps" Target="viewProp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85" Type="http://schemas.openxmlformats.org/officeDocument/2006/relationships/font" Target="fonts/font2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font" Target="fonts/font25.fntdata"/><Relationship Id="rId88" Type="http://schemas.openxmlformats.org/officeDocument/2006/relationships/font" Target="fonts/font30.fntdata"/><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font" Target="fonts/font28.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7" Type="http://schemas.openxmlformats.org/officeDocument/2006/relationships/slide" Target="slides/slide5.xml"/><Relationship Id="rId71" Type="http://schemas.openxmlformats.org/officeDocument/2006/relationships/font" Target="fonts/font13.fntdata"/><Relationship Id="rId92" Type="http://schemas.openxmlformats.org/officeDocument/2006/relationships/tableStyles" Target="tableStyle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 Id="rId87" Type="http://schemas.openxmlformats.org/officeDocument/2006/relationships/font" Target="fonts/font29.fntdata"/><Relationship Id="rId61" Type="http://schemas.openxmlformats.org/officeDocument/2006/relationships/font" Target="fonts/font3.fntdata"/><Relationship Id="rId82" Type="http://schemas.openxmlformats.org/officeDocument/2006/relationships/font" Target="fonts/font24.fntdata"/><Relationship Id="rId19" Type="http://schemas.openxmlformats.org/officeDocument/2006/relationships/slide" Target="slides/slide17.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jpg>
</file>

<file path=ppt/media/image2.png>
</file>

<file path=ppt/media/image20.png>
</file>

<file path=ppt/media/image21.png>
</file>

<file path=ppt/media/image22.jpg>
</file>

<file path=ppt/media/image23.png>
</file>

<file path=ppt/media/image24.png>
</file>

<file path=ppt/media/image25.jpg>
</file>

<file path=ppt/media/image26.jpg>
</file>

<file path=ppt/media/image27.gif>
</file>

<file path=ppt/media/image28.gif>
</file>

<file path=ppt/media/image29.gif>
</file>

<file path=ppt/media/image3.png>
</file>

<file path=ppt/media/image30.gif>
</file>

<file path=ppt/media/image31.gif>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3"/>
        <p:cNvGrpSpPr/>
        <p:nvPr/>
      </p:nvGrpSpPr>
      <p:grpSpPr>
        <a:xfrm>
          <a:off x="0" y="0"/>
          <a:ext cx="0" cy="0"/>
          <a:chOff x="0" y="0"/>
          <a:chExt cx="0" cy="0"/>
        </a:xfrm>
      </p:grpSpPr>
      <p:sp>
        <p:nvSpPr>
          <p:cNvPr id="1424" name="Google Shape;1424;g10a36f03300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5" name="Google Shape;1425;g10a36f03300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109c24b4597_1_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109c24b4597_1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5"/>
        <p:cNvGrpSpPr/>
        <p:nvPr/>
      </p:nvGrpSpPr>
      <p:grpSpPr>
        <a:xfrm>
          <a:off x="0" y="0"/>
          <a:ext cx="0" cy="0"/>
          <a:chOff x="0" y="0"/>
          <a:chExt cx="0" cy="0"/>
        </a:xfrm>
      </p:grpSpPr>
      <p:sp>
        <p:nvSpPr>
          <p:cNvPr id="1456" name="Google Shape;1456;g109bac389a3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7" name="Google Shape;1457;g109bac389a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4"/>
        <p:cNvGrpSpPr/>
        <p:nvPr/>
      </p:nvGrpSpPr>
      <p:grpSpPr>
        <a:xfrm>
          <a:off x="0" y="0"/>
          <a:ext cx="0" cy="0"/>
          <a:chOff x="0" y="0"/>
          <a:chExt cx="0" cy="0"/>
        </a:xfrm>
      </p:grpSpPr>
      <p:sp>
        <p:nvSpPr>
          <p:cNvPr id="1465" name="Google Shape;1465;g10a36f0330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6" name="Google Shape;1466;g10a36f033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109cfe1444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109cfe1444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109cfe14440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109cfe1444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
        <p:cNvGrpSpPr/>
        <p:nvPr/>
      </p:nvGrpSpPr>
      <p:grpSpPr>
        <a:xfrm>
          <a:off x="0" y="0"/>
          <a:ext cx="0" cy="0"/>
          <a:chOff x="0" y="0"/>
          <a:chExt cx="0" cy="0"/>
        </a:xfrm>
      </p:grpSpPr>
      <p:sp>
        <p:nvSpPr>
          <p:cNvPr id="1491" name="Google Shape;1491;g109cfe14440_0_5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2" name="Google Shape;1492;g109cfe14440_0_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3"/>
        <p:cNvGrpSpPr/>
        <p:nvPr/>
      </p:nvGrpSpPr>
      <p:grpSpPr>
        <a:xfrm>
          <a:off x="0" y="0"/>
          <a:ext cx="0" cy="0"/>
          <a:chOff x="0" y="0"/>
          <a:chExt cx="0" cy="0"/>
        </a:xfrm>
      </p:grpSpPr>
      <p:sp>
        <p:nvSpPr>
          <p:cNvPr id="1504" name="Google Shape;1504;g109cfe14440_0_6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5" name="Google Shape;1505;g109cfe14440_0_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109cfe14440_0_7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109cfe14440_0_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0"/>
        <p:cNvGrpSpPr/>
        <p:nvPr/>
      </p:nvGrpSpPr>
      <p:grpSpPr>
        <a:xfrm>
          <a:off x="0" y="0"/>
          <a:ext cx="0" cy="0"/>
          <a:chOff x="0" y="0"/>
          <a:chExt cx="0" cy="0"/>
        </a:xfrm>
      </p:grpSpPr>
      <p:sp>
        <p:nvSpPr>
          <p:cNvPr id="1541" name="Google Shape;1541;g109e2e9cb86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2" name="Google Shape;1542;g109e2e9cb86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109bac389a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109bac389a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109e2e9cb86_0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09e2e9cb86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3"/>
        <p:cNvGrpSpPr/>
        <p:nvPr/>
      </p:nvGrpSpPr>
      <p:grpSpPr>
        <a:xfrm>
          <a:off x="0" y="0"/>
          <a:ext cx="0" cy="0"/>
          <a:chOff x="0" y="0"/>
          <a:chExt cx="0" cy="0"/>
        </a:xfrm>
      </p:grpSpPr>
      <p:sp>
        <p:nvSpPr>
          <p:cNvPr id="1574" name="Google Shape;1574;g109e2e9cb86_0_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5" name="Google Shape;1575;g109e2e9cb86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109e2e9cb86_0_3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109e2e9cb86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
        <p:cNvGrpSpPr/>
        <p:nvPr/>
      </p:nvGrpSpPr>
      <p:grpSpPr>
        <a:xfrm>
          <a:off x="0" y="0"/>
          <a:ext cx="0" cy="0"/>
          <a:chOff x="0" y="0"/>
          <a:chExt cx="0" cy="0"/>
        </a:xfrm>
      </p:grpSpPr>
      <p:sp>
        <p:nvSpPr>
          <p:cNvPr id="1637" name="Google Shape;1637;g109e2e9cb86_0_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8" name="Google Shape;1638;g109e2e9cb86_0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109e2e9cb86_0_5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109e2e9cb86_0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g109e2e9cb86_0_6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0" name="Google Shape;1700;g109e2e9cb86_0_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
        <p:cNvGrpSpPr/>
        <p:nvPr/>
      </p:nvGrpSpPr>
      <p:grpSpPr>
        <a:xfrm>
          <a:off x="0" y="0"/>
          <a:ext cx="0" cy="0"/>
          <a:chOff x="0" y="0"/>
          <a:chExt cx="0" cy="0"/>
        </a:xfrm>
      </p:grpSpPr>
      <p:sp>
        <p:nvSpPr>
          <p:cNvPr id="1710" name="Google Shape;1710;g109cfe14440_0_8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1" name="Google Shape;1711;g109cfe14440_0_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4"/>
        <p:cNvGrpSpPr/>
        <p:nvPr/>
      </p:nvGrpSpPr>
      <p:grpSpPr>
        <a:xfrm>
          <a:off x="0" y="0"/>
          <a:ext cx="0" cy="0"/>
          <a:chOff x="0" y="0"/>
          <a:chExt cx="0" cy="0"/>
        </a:xfrm>
      </p:grpSpPr>
      <p:sp>
        <p:nvSpPr>
          <p:cNvPr id="1725" name="Google Shape;1725;g109e2e9cb86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6" name="Google Shape;1726;g109e2e9cb86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8"/>
        <p:cNvGrpSpPr/>
        <p:nvPr/>
      </p:nvGrpSpPr>
      <p:grpSpPr>
        <a:xfrm>
          <a:off x="0" y="0"/>
          <a:ext cx="0" cy="0"/>
          <a:chOff x="0" y="0"/>
          <a:chExt cx="0" cy="0"/>
        </a:xfrm>
      </p:grpSpPr>
      <p:sp>
        <p:nvSpPr>
          <p:cNvPr id="1739" name="Google Shape;1739;g109e2e9cb86_0_7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0" name="Google Shape;1740;g109e2e9cb86_0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109e2e9cb86_0_8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109e2e9cb86_0_8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109a74125ef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 name="Google Shape;1123;g109a74125ef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109e2e9cb86_0_9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109e2e9cb86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9"/>
        <p:cNvGrpSpPr/>
        <p:nvPr/>
      </p:nvGrpSpPr>
      <p:grpSpPr>
        <a:xfrm>
          <a:off x="0" y="0"/>
          <a:ext cx="0" cy="0"/>
          <a:chOff x="0" y="0"/>
          <a:chExt cx="0" cy="0"/>
        </a:xfrm>
      </p:grpSpPr>
      <p:sp>
        <p:nvSpPr>
          <p:cNvPr id="1790" name="Google Shape;1790;g109e2e9cb86_0_9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1" name="Google Shape;1791;g109e2e9cb86_0_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5"/>
        <p:cNvGrpSpPr/>
        <p:nvPr/>
      </p:nvGrpSpPr>
      <p:grpSpPr>
        <a:xfrm>
          <a:off x="0" y="0"/>
          <a:ext cx="0" cy="0"/>
          <a:chOff x="0" y="0"/>
          <a:chExt cx="0" cy="0"/>
        </a:xfrm>
      </p:grpSpPr>
      <p:sp>
        <p:nvSpPr>
          <p:cNvPr id="1816" name="Google Shape;1816;g109e2e9cb86_0_9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7" name="Google Shape;1817;g109e2e9cb86_0_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7"/>
        <p:cNvGrpSpPr/>
        <p:nvPr/>
      </p:nvGrpSpPr>
      <p:grpSpPr>
        <a:xfrm>
          <a:off x="0" y="0"/>
          <a:ext cx="0" cy="0"/>
          <a:chOff x="0" y="0"/>
          <a:chExt cx="0" cy="0"/>
        </a:xfrm>
      </p:grpSpPr>
      <p:sp>
        <p:nvSpPr>
          <p:cNvPr id="1828" name="Google Shape;1828;g109e2e9cb86_0_1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9" name="Google Shape;1829;g109e2e9cb86_0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
        <p:cNvGrpSpPr/>
        <p:nvPr/>
      </p:nvGrpSpPr>
      <p:grpSpPr>
        <a:xfrm>
          <a:off x="0" y="0"/>
          <a:ext cx="0" cy="0"/>
          <a:chOff x="0" y="0"/>
          <a:chExt cx="0" cy="0"/>
        </a:xfrm>
      </p:grpSpPr>
      <p:sp>
        <p:nvSpPr>
          <p:cNvPr id="1842" name="Google Shape;1842;g109e2e9cb86_0_10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3" name="Google Shape;1843;g109e2e9cb86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109e2e9cb86_0_1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109e2e9cb86_0_1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5"/>
        <p:cNvGrpSpPr/>
        <p:nvPr/>
      </p:nvGrpSpPr>
      <p:grpSpPr>
        <a:xfrm>
          <a:off x="0" y="0"/>
          <a:ext cx="0" cy="0"/>
          <a:chOff x="0" y="0"/>
          <a:chExt cx="0" cy="0"/>
        </a:xfrm>
      </p:grpSpPr>
      <p:sp>
        <p:nvSpPr>
          <p:cNvPr id="2186" name="Google Shape;2186;g109e2e9cb86_0_15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7" name="Google Shape;2187;g109e2e9cb86_0_1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2"/>
        <p:cNvGrpSpPr/>
        <p:nvPr/>
      </p:nvGrpSpPr>
      <p:grpSpPr>
        <a:xfrm>
          <a:off x="0" y="0"/>
          <a:ext cx="0" cy="0"/>
          <a:chOff x="0" y="0"/>
          <a:chExt cx="0" cy="0"/>
        </a:xfrm>
      </p:grpSpPr>
      <p:sp>
        <p:nvSpPr>
          <p:cNvPr id="2413" name="Google Shape;2413;g109e2e9cb86_0_17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4" name="Google Shape;2414;g109e2e9cb86_0_1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0"/>
        <p:cNvGrpSpPr/>
        <p:nvPr/>
      </p:nvGrpSpPr>
      <p:grpSpPr>
        <a:xfrm>
          <a:off x="0" y="0"/>
          <a:ext cx="0" cy="0"/>
          <a:chOff x="0" y="0"/>
          <a:chExt cx="0" cy="0"/>
        </a:xfrm>
      </p:grpSpPr>
      <p:sp>
        <p:nvSpPr>
          <p:cNvPr id="2421" name="Google Shape;2421;g109e2e9cb86_0_11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2" name="Google Shape;2422;g109e2e9cb86_0_11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7"/>
        <p:cNvGrpSpPr/>
        <p:nvPr/>
      </p:nvGrpSpPr>
      <p:grpSpPr>
        <a:xfrm>
          <a:off x="0" y="0"/>
          <a:ext cx="0" cy="0"/>
          <a:chOff x="0" y="0"/>
          <a:chExt cx="0" cy="0"/>
        </a:xfrm>
      </p:grpSpPr>
      <p:sp>
        <p:nvSpPr>
          <p:cNvPr id="2428" name="Google Shape;2428;g109e2e9cb86_0_11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9" name="Google Shape;2429;g109e2e9cb86_0_11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109c24b45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109c24b45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4"/>
        <p:cNvGrpSpPr/>
        <p:nvPr/>
      </p:nvGrpSpPr>
      <p:grpSpPr>
        <a:xfrm>
          <a:off x="0" y="0"/>
          <a:ext cx="0" cy="0"/>
          <a:chOff x="0" y="0"/>
          <a:chExt cx="0" cy="0"/>
        </a:xfrm>
      </p:grpSpPr>
      <p:sp>
        <p:nvSpPr>
          <p:cNvPr id="2435" name="Google Shape;2435;g109e2e9cb86_0_11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6" name="Google Shape;2436;g109e2e9cb86_0_11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3"/>
        <p:cNvGrpSpPr/>
        <p:nvPr/>
      </p:nvGrpSpPr>
      <p:grpSpPr>
        <a:xfrm>
          <a:off x="0" y="0"/>
          <a:ext cx="0" cy="0"/>
          <a:chOff x="0" y="0"/>
          <a:chExt cx="0" cy="0"/>
        </a:xfrm>
      </p:grpSpPr>
      <p:sp>
        <p:nvSpPr>
          <p:cNvPr id="2454" name="Google Shape;2454;g109e2e9cb86_0_11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5" name="Google Shape;2455;g109e2e9cb86_0_11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9"/>
        <p:cNvGrpSpPr/>
        <p:nvPr/>
      </p:nvGrpSpPr>
      <p:grpSpPr>
        <a:xfrm>
          <a:off x="0" y="0"/>
          <a:ext cx="0" cy="0"/>
          <a:chOff x="0" y="0"/>
          <a:chExt cx="0" cy="0"/>
        </a:xfrm>
      </p:grpSpPr>
      <p:sp>
        <p:nvSpPr>
          <p:cNvPr id="2470" name="Google Shape;2470;g109e2e9cb86_0_11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1" name="Google Shape;2471;g109e2e9cb86_0_11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8"/>
        <p:cNvGrpSpPr/>
        <p:nvPr/>
      </p:nvGrpSpPr>
      <p:grpSpPr>
        <a:xfrm>
          <a:off x="0" y="0"/>
          <a:ext cx="0" cy="0"/>
          <a:chOff x="0" y="0"/>
          <a:chExt cx="0" cy="0"/>
        </a:xfrm>
      </p:grpSpPr>
      <p:sp>
        <p:nvSpPr>
          <p:cNvPr id="2809" name="Google Shape;2809;g109e2e9cb86_0_115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0" name="Google Shape;2810;g109e2e9cb86_0_11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5"/>
        <p:cNvGrpSpPr/>
        <p:nvPr/>
      </p:nvGrpSpPr>
      <p:grpSpPr>
        <a:xfrm>
          <a:off x="0" y="0"/>
          <a:ext cx="0" cy="0"/>
          <a:chOff x="0" y="0"/>
          <a:chExt cx="0" cy="0"/>
        </a:xfrm>
      </p:grpSpPr>
      <p:sp>
        <p:nvSpPr>
          <p:cNvPr id="5596" name="Google Shape;5596;g109e2e9cb86_0_142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7" name="Google Shape;5597;g109e2e9cb86_0_14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4"/>
        <p:cNvGrpSpPr/>
        <p:nvPr/>
      </p:nvGrpSpPr>
      <p:grpSpPr>
        <a:xfrm>
          <a:off x="0" y="0"/>
          <a:ext cx="0" cy="0"/>
          <a:chOff x="0" y="0"/>
          <a:chExt cx="0" cy="0"/>
        </a:xfrm>
      </p:grpSpPr>
      <p:sp>
        <p:nvSpPr>
          <p:cNvPr id="6015" name="Google Shape;6015;g109e2e9cb86_0_147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6" name="Google Shape;6016;g109e2e9cb86_0_147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4"/>
        <p:cNvGrpSpPr/>
        <p:nvPr/>
      </p:nvGrpSpPr>
      <p:grpSpPr>
        <a:xfrm>
          <a:off x="0" y="0"/>
          <a:ext cx="0" cy="0"/>
          <a:chOff x="0" y="0"/>
          <a:chExt cx="0" cy="0"/>
        </a:xfrm>
      </p:grpSpPr>
      <p:sp>
        <p:nvSpPr>
          <p:cNvPr id="6185" name="Google Shape;6185;g109e2e9cb86_0_148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6" name="Google Shape;6186;g109e2e9cb86_0_14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9"/>
        <p:cNvGrpSpPr/>
        <p:nvPr/>
      </p:nvGrpSpPr>
      <p:grpSpPr>
        <a:xfrm>
          <a:off x="0" y="0"/>
          <a:ext cx="0" cy="0"/>
          <a:chOff x="0" y="0"/>
          <a:chExt cx="0" cy="0"/>
        </a:xfrm>
      </p:grpSpPr>
      <p:sp>
        <p:nvSpPr>
          <p:cNvPr id="6590" name="Google Shape;6590;g109e2e9cb86_0_152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1" name="Google Shape;6591;g109e2e9cb86_0_15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9"/>
        <p:cNvGrpSpPr/>
        <p:nvPr/>
      </p:nvGrpSpPr>
      <p:grpSpPr>
        <a:xfrm>
          <a:off x="0" y="0"/>
          <a:ext cx="0" cy="0"/>
          <a:chOff x="0" y="0"/>
          <a:chExt cx="0" cy="0"/>
        </a:xfrm>
      </p:grpSpPr>
      <p:sp>
        <p:nvSpPr>
          <p:cNvPr id="6970" name="Google Shape;6970;g109e2e9cb86_0_156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1" name="Google Shape;6971;g109e2e9cb86_0_15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3"/>
        <p:cNvGrpSpPr/>
        <p:nvPr/>
      </p:nvGrpSpPr>
      <p:grpSpPr>
        <a:xfrm>
          <a:off x="0" y="0"/>
          <a:ext cx="0" cy="0"/>
          <a:chOff x="0" y="0"/>
          <a:chExt cx="0" cy="0"/>
        </a:xfrm>
      </p:grpSpPr>
      <p:sp>
        <p:nvSpPr>
          <p:cNvPr id="7384" name="Google Shape;7384;g109e2e9cb86_0_160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5" name="Google Shape;7385;g109e2e9cb86_0_16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09c24b459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09c24b459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4"/>
        <p:cNvGrpSpPr/>
        <p:nvPr/>
      </p:nvGrpSpPr>
      <p:grpSpPr>
        <a:xfrm>
          <a:off x="0" y="0"/>
          <a:ext cx="0" cy="0"/>
          <a:chOff x="0" y="0"/>
          <a:chExt cx="0" cy="0"/>
        </a:xfrm>
      </p:grpSpPr>
      <p:sp>
        <p:nvSpPr>
          <p:cNvPr id="7745" name="Google Shape;7745;g109e2e9cb86_0_16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6" name="Google Shape;7746;g109e2e9cb86_0_16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4"/>
        <p:cNvGrpSpPr/>
        <p:nvPr/>
      </p:nvGrpSpPr>
      <p:grpSpPr>
        <a:xfrm>
          <a:off x="0" y="0"/>
          <a:ext cx="0" cy="0"/>
          <a:chOff x="0" y="0"/>
          <a:chExt cx="0" cy="0"/>
        </a:xfrm>
      </p:grpSpPr>
      <p:sp>
        <p:nvSpPr>
          <p:cNvPr id="8255" name="Google Shape;8255;g109e2e9cb86_0_169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6" name="Google Shape;8256;g109e2e9cb86_0_16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4"/>
        <p:cNvGrpSpPr/>
        <p:nvPr/>
      </p:nvGrpSpPr>
      <p:grpSpPr>
        <a:xfrm>
          <a:off x="0" y="0"/>
          <a:ext cx="0" cy="0"/>
          <a:chOff x="0" y="0"/>
          <a:chExt cx="0" cy="0"/>
        </a:xfrm>
      </p:grpSpPr>
      <p:sp>
        <p:nvSpPr>
          <p:cNvPr id="8875" name="Google Shape;8875;g109e2e9cb86_0_17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6" name="Google Shape;8876;g109e2e9cb86_0_17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8"/>
        <p:cNvGrpSpPr/>
        <p:nvPr/>
      </p:nvGrpSpPr>
      <p:grpSpPr>
        <a:xfrm>
          <a:off x="0" y="0"/>
          <a:ext cx="0" cy="0"/>
          <a:chOff x="0" y="0"/>
          <a:chExt cx="0" cy="0"/>
        </a:xfrm>
      </p:grpSpPr>
      <p:sp>
        <p:nvSpPr>
          <p:cNvPr id="9469" name="Google Shape;9469;g109e2e9cb86_0_18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0" name="Google Shape;9470;g109e2e9cb86_0_18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9"/>
        <p:cNvGrpSpPr/>
        <p:nvPr/>
      </p:nvGrpSpPr>
      <p:grpSpPr>
        <a:xfrm>
          <a:off x="0" y="0"/>
          <a:ext cx="0" cy="0"/>
          <a:chOff x="0" y="0"/>
          <a:chExt cx="0" cy="0"/>
        </a:xfrm>
      </p:grpSpPr>
      <p:sp>
        <p:nvSpPr>
          <p:cNvPr id="9790" name="Google Shape;9790;g109e2e9cb86_0_18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1" name="Google Shape;9791;g109e2e9cb86_0_18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7"/>
        <p:cNvGrpSpPr/>
        <p:nvPr/>
      </p:nvGrpSpPr>
      <p:grpSpPr>
        <a:xfrm>
          <a:off x="0" y="0"/>
          <a:ext cx="0" cy="0"/>
          <a:chOff x="0" y="0"/>
          <a:chExt cx="0" cy="0"/>
        </a:xfrm>
      </p:grpSpPr>
      <p:sp>
        <p:nvSpPr>
          <p:cNvPr id="10098" name="Google Shape;10098;g109e2e9cb86_0_20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9" name="Google Shape;10099;g109e2e9cb86_0_20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0a36f03300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0a36f03300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109c24b4597_1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109c24b4597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109a74125ef_5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109a74125ef_5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09a74125ef_5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09a74125ef_5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707591" y="1540386"/>
            <a:ext cx="4616934" cy="251207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740600" y="852513"/>
            <a:ext cx="5662800" cy="2171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2"/>
              </a:buClr>
              <a:buSzPts val="5200"/>
              <a:buNone/>
              <a:defRPr sz="4400">
                <a:solidFill>
                  <a:schemeClr val="accent2"/>
                </a:solidFill>
                <a:latin typeface="Londrina Solid"/>
                <a:ea typeface="Londrina Solid"/>
                <a:cs typeface="Londrina Solid"/>
                <a:sym typeface="Londrina Solid"/>
              </a:defRPr>
            </a:lvl1pPr>
            <a:lvl2pPr lvl="1" algn="ctr">
              <a:spcBef>
                <a:spcPts val="0"/>
              </a:spcBef>
              <a:spcAft>
                <a:spcPts val="0"/>
              </a:spcAft>
              <a:buClr>
                <a:schemeClr val="accent2"/>
              </a:buClr>
              <a:buSzPts val="5200"/>
              <a:buNone/>
              <a:defRPr sz="5200">
                <a:solidFill>
                  <a:schemeClr val="accent2"/>
                </a:solidFill>
              </a:defRPr>
            </a:lvl2pPr>
            <a:lvl3pPr lvl="2" algn="ctr">
              <a:spcBef>
                <a:spcPts val="0"/>
              </a:spcBef>
              <a:spcAft>
                <a:spcPts val="0"/>
              </a:spcAft>
              <a:buClr>
                <a:schemeClr val="accent2"/>
              </a:buClr>
              <a:buSzPts val="5200"/>
              <a:buNone/>
              <a:defRPr sz="5200">
                <a:solidFill>
                  <a:schemeClr val="accent2"/>
                </a:solidFill>
              </a:defRPr>
            </a:lvl3pPr>
            <a:lvl4pPr lvl="3" algn="ctr">
              <a:spcBef>
                <a:spcPts val="0"/>
              </a:spcBef>
              <a:spcAft>
                <a:spcPts val="0"/>
              </a:spcAft>
              <a:buClr>
                <a:schemeClr val="accent2"/>
              </a:buClr>
              <a:buSzPts val="5200"/>
              <a:buNone/>
              <a:defRPr sz="5200">
                <a:solidFill>
                  <a:schemeClr val="accent2"/>
                </a:solidFill>
              </a:defRPr>
            </a:lvl4pPr>
            <a:lvl5pPr lvl="4" algn="ctr">
              <a:spcBef>
                <a:spcPts val="0"/>
              </a:spcBef>
              <a:spcAft>
                <a:spcPts val="0"/>
              </a:spcAft>
              <a:buClr>
                <a:schemeClr val="accent2"/>
              </a:buClr>
              <a:buSzPts val="5200"/>
              <a:buNone/>
              <a:defRPr sz="5200">
                <a:solidFill>
                  <a:schemeClr val="accent2"/>
                </a:solidFill>
              </a:defRPr>
            </a:lvl5pPr>
            <a:lvl6pPr lvl="5" algn="ctr">
              <a:spcBef>
                <a:spcPts val="0"/>
              </a:spcBef>
              <a:spcAft>
                <a:spcPts val="0"/>
              </a:spcAft>
              <a:buClr>
                <a:schemeClr val="accent2"/>
              </a:buClr>
              <a:buSzPts val="5200"/>
              <a:buNone/>
              <a:defRPr sz="5200">
                <a:solidFill>
                  <a:schemeClr val="accent2"/>
                </a:solidFill>
              </a:defRPr>
            </a:lvl6pPr>
            <a:lvl7pPr lvl="6" algn="ctr">
              <a:spcBef>
                <a:spcPts val="0"/>
              </a:spcBef>
              <a:spcAft>
                <a:spcPts val="0"/>
              </a:spcAft>
              <a:buClr>
                <a:schemeClr val="accent2"/>
              </a:buClr>
              <a:buSzPts val="5200"/>
              <a:buNone/>
              <a:defRPr sz="5200">
                <a:solidFill>
                  <a:schemeClr val="accent2"/>
                </a:solidFill>
              </a:defRPr>
            </a:lvl7pPr>
            <a:lvl8pPr lvl="7" algn="ctr">
              <a:spcBef>
                <a:spcPts val="0"/>
              </a:spcBef>
              <a:spcAft>
                <a:spcPts val="0"/>
              </a:spcAft>
              <a:buClr>
                <a:schemeClr val="accent2"/>
              </a:buClr>
              <a:buSzPts val="5200"/>
              <a:buNone/>
              <a:defRPr sz="5200">
                <a:solidFill>
                  <a:schemeClr val="accent2"/>
                </a:solidFill>
              </a:defRPr>
            </a:lvl8pPr>
            <a:lvl9pPr lvl="8" algn="ctr">
              <a:spcBef>
                <a:spcPts val="0"/>
              </a:spcBef>
              <a:spcAft>
                <a:spcPts val="0"/>
              </a:spcAft>
              <a:buClr>
                <a:schemeClr val="accent2"/>
              </a:buClr>
              <a:buSzPts val="5200"/>
              <a:buNone/>
              <a:defRPr sz="5200">
                <a:solidFill>
                  <a:schemeClr val="accent2"/>
                </a:solidFill>
              </a:defRPr>
            </a:lvl9pPr>
          </a:lstStyle>
          <a:p>
            <a:endParaRPr/>
          </a:p>
        </p:txBody>
      </p:sp>
      <p:sp>
        <p:nvSpPr>
          <p:cNvPr id="11" name="Google Shape;11;p2"/>
          <p:cNvSpPr txBox="1">
            <a:spLocks noGrp="1"/>
          </p:cNvSpPr>
          <p:nvPr>
            <p:ph type="subTitle" idx="1"/>
          </p:nvPr>
        </p:nvSpPr>
        <p:spPr>
          <a:xfrm>
            <a:off x="2592000" y="3131650"/>
            <a:ext cx="3960000" cy="260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53196" y="4130654"/>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3196" y="4535160"/>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30017" y="3673438"/>
            <a:ext cx="9204035" cy="1677704"/>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189675" y="558750"/>
            <a:ext cx="1202649" cy="654384"/>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835811" y="1428077"/>
            <a:ext cx="665865" cy="36231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2"/>
        <p:cNvGrpSpPr/>
        <p:nvPr/>
      </p:nvGrpSpPr>
      <p:grpSpPr>
        <a:xfrm>
          <a:off x="0" y="0"/>
          <a:ext cx="0" cy="0"/>
          <a:chOff x="0" y="0"/>
          <a:chExt cx="0" cy="0"/>
        </a:xfrm>
      </p:grpSpPr>
      <p:sp>
        <p:nvSpPr>
          <p:cNvPr id="213" name="Google Shape;213;p11"/>
          <p:cNvSpPr/>
          <p:nvPr/>
        </p:nvSpPr>
        <p:spPr>
          <a:xfrm>
            <a:off x="-278275" y="2714826"/>
            <a:ext cx="3749790" cy="2106738"/>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flipH="1">
            <a:off x="6371247" y="3342125"/>
            <a:ext cx="2411378" cy="131203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11"/>
          <p:cNvGrpSpPr/>
          <p:nvPr/>
        </p:nvGrpSpPr>
        <p:grpSpPr>
          <a:xfrm>
            <a:off x="-76450" y="4194831"/>
            <a:ext cx="9306945" cy="1022006"/>
            <a:chOff x="-76450" y="4113350"/>
            <a:chExt cx="9306945" cy="865227"/>
          </a:xfrm>
        </p:grpSpPr>
        <p:sp>
          <p:nvSpPr>
            <p:cNvPr id="216" name="Google Shape;216;p11"/>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11"/>
          <p:cNvSpPr/>
          <p:nvPr/>
        </p:nvSpPr>
        <p:spPr>
          <a:xfrm>
            <a:off x="-165345" y="441198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11"/>
          <p:cNvGrpSpPr/>
          <p:nvPr/>
        </p:nvGrpSpPr>
        <p:grpSpPr>
          <a:xfrm flipH="1">
            <a:off x="246900" y="4543388"/>
            <a:ext cx="3650350" cy="673463"/>
            <a:chOff x="5164075" y="4417713"/>
            <a:chExt cx="3650350" cy="673463"/>
          </a:xfrm>
        </p:grpSpPr>
        <p:sp>
          <p:nvSpPr>
            <p:cNvPr id="220" name="Google Shape;220;p11"/>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 name="Google Shape;242;p11"/>
          <p:cNvGrpSpPr/>
          <p:nvPr/>
        </p:nvGrpSpPr>
        <p:grpSpPr>
          <a:xfrm flipH="1">
            <a:off x="4175527" y="3011184"/>
            <a:ext cx="5316514" cy="2358456"/>
            <a:chOff x="-263323" y="3011184"/>
            <a:chExt cx="5316514" cy="2358456"/>
          </a:xfrm>
        </p:grpSpPr>
        <p:sp>
          <p:nvSpPr>
            <p:cNvPr id="243" name="Google Shape;243;p11"/>
            <p:cNvSpPr/>
            <p:nvPr/>
          </p:nvSpPr>
          <p:spPr>
            <a:xfrm>
              <a:off x="1959725" y="3536411"/>
              <a:ext cx="368613" cy="151483"/>
            </a:xfrm>
            <a:custGeom>
              <a:avLst/>
              <a:gdLst/>
              <a:ahLst/>
              <a:cxnLst/>
              <a:rect l="l" t="t" r="r" b="b"/>
              <a:pathLst>
                <a:path w="21528" h="8847" extrusionOk="0">
                  <a:moveTo>
                    <a:pt x="12242" y="1"/>
                  </a:moveTo>
                  <a:cubicBezTo>
                    <a:pt x="12083" y="1"/>
                    <a:pt x="11934" y="25"/>
                    <a:pt x="11798" y="74"/>
                  </a:cubicBezTo>
                  <a:cubicBezTo>
                    <a:pt x="7764" y="1637"/>
                    <a:pt x="1" y="8846"/>
                    <a:pt x="1" y="8846"/>
                  </a:cubicBezTo>
                  <a:cubicBezTo>
                    <a:pt x="1" y="8846"/>
                    <a:pt x="2673" y="8191"/>
                    <a:pt x="5697" y="7334"/>
                  </a:cubicBezTo>
                  <a:cubicBezTo>
                    <a:pt x="5798" y="7233"/>
                    <a:pt x="5849" y="7132"/>
                    <a:pt x="5949" y="7032"/>
                  </a:cubicBezTo>
                  <a:cubicBezTo>
                    <a:pt x="6706" y="6124"/>
                    <a:pt x="7512" y="5217"/>
                    <a:pt x="8369" y="4410"/>
                  </a:cubicBezTo>
                  <a:lnTo>
                    <a:pt x="8369" y="4410"/>
                  </a:lnTo>
                  <a:cubicBezTo>
                    <a:pt x="8067" y="5217"/>
                    <a:pt x="7865" y="6023"/>
                    <a:pt x="7664" y="6830"/>
                  </a:cubicBezTo>
                  <a:cubicBezTo>
                    <a:pt x="8571" y="6527"/>
                    <a:pt x="9478" y="6275"/>
                    <a:pt x="10285" y="6023"/>
                  </a:cubicBezTo>
                  <a:cubicBezTo>
                    <a:pt x="10386" y="5822"/>
                    <a:pt x="10487" y="5570"/>
                    <a:pt x="10588" y="5317"/>
                  </a:cubicBezTo>
                  <a:cubicBezTo>
                    <a:pt x="10890" y="4813"/>
                    <a:pt x="11193" y="4259"/>
                    <a:pt x="11545" y="3805"/>
                  </a:cubicBezTo>
                  <a:cubicBezTo>
                    <a:pt x="11949" y="3351"/>
                    <a:pt x="12403" y="2948"/>
                    <a:pt x="12957" y="2696"/>
                  </a:cubicBezTo>
                  <a:lnTo>
                    <a:pt x="12957" y="2696"/>
                  </a:lnTo>
                  <a:cubicBezTo>
                    <a:pt x="12100" y="3503"/>
                    <a:pt x="11848" y="4561"/>
                    <a:pt x="11646" y="5620"/>
                  </a:cubicBezTo>
                  <a:cubicBezTo>
                    <a:pt x="12050" y="5469"/>
                    <a:pt x="12453" y="5368"/>
                    <a:pt x="12755" y="5217"/>
                  </a:cubicBezTo>
                  <a:cubicBezTo>
                    <a:pt x="12755" y="5217"/>
                    <a:pt x="17847" y="6578"/>
                    <a:pt x="21528" y="7838"/>
                  </a:cubicBezTo>
                  <a:cubicBezTo>
                    <a:pt x="21528" y="7838"/>
                    <a:pt x="15140"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677880" y="3011184"/>
              <a:ext cx="381724" cy="241101"/>
            </a:xfrm>
            <a:custGeom>
              <a:avLst/>
              <a:gdLst/>
              <a:ahLst/>
              <a:cxnLst/>
              <a:rect l="l" t="t" r="r" b="b"/>
              <a:pathLst>
                <a:path w="17848" h="11273" extrusionOk="0">
                  <a:moveTo>
                    <a:pt x="12455" y="0"/>
                  </a:moveTo>
                  <a:cubicBezTo>
                    <a:pt x="9319" y="0"/>
                    <a:pt x="0" y="6836"/>
                    <a:pt x="0" y="6836"/>
                  </a:cubicBezTo>
                  <a:cubicBezTo>
                    <a:pt x="0" y="6836"/>
                    <a:pt x="1462" y="6736"/>
                    <a:pt x="3227" y="6635"/>
                  </a:cubicBezTo>
                  <a:cubicBezTo>
                    <a:pt x="3832" y="6231"/>
                    <a:pt x="4437" y="5879"/>
                    <a:pt x="5042" y="5526"/>
                  </a:cubicBezTo>
                  <a:cubicBezTo>
                    <a:pt x="6907" y="4467"/>
                    <a:pt x="8924" y="3711"/>
                    <a:pt x="10840" y="3560"/>
                  </a:cubicBezTo>
                  <a:lnTo>
                    <a:pt x="10840" y="3560"/>
                  </a:lnTo>
                  <a:cubicBezTo>
                    <a:pt x="9075" y="4164"/>
                    <a:pt x="7512" y="5274"/>
                    <a:pt x="6000" y="6534"/>
                  </a:cubicBezTo>
                  <a:cubicBezTo>
                    <a:pt x="7512" y="6534"/>
                    <a:pt x="8873" y="6584"/>
                    <a:pt x="9529" y="6836"/>
                  </a:cubicBezTo>
                  <a:cubicBezTo>
                    <a:pt x="9579" y="6836"/>
                    <a:pt x="9630" y="6887"/>
                    <a:pt x="9630" y="6887"/>
                  </a:cubicBezTo>
                  <a:cubicBezTo>
                    <a:pt x="9831" y="6786"/>
                    <a:pt x="10083" y="6685"/>
                    <a:pt x="10285" y="6635"/>
                  </a:cubicBezTo>
                  <a:cubicBezTo>
                    <a:pt x="10876" y="6458"/>
                    <a:pt x="11432" y="6384"/>
                    <a:pt x="11973" y="6384"/>
                  </a:cubicBezTo>
                  <a:cubicBezTo>
                    <a:pt x="12356" y="6384"/>
                    <a:pt x="12732" y="6421"/>
                    <a:pt x="13108" y="6484"/>
                  </a:cubicBezTo>
                  <a:cubicBezTo>
                    <a:pt x="12453" y="6786"/>
                    <a:pt x="11797" y="7139"/>
                    <a:pt x="11243" y="7593"/>
                  </a:cubicBezTo>
                  <a:cubicBezTo>
                    <a:pt x="13864" y="8954"/>
                    <a:pt x="17847" y="11273"/>
                    <a:pt x="17847" y="11273"/>
                  </a:cubicBezTo>
                  <a:cubicBezTo>
                    <a:pt x="17847" y="11273"/>
                    <a:pt x="14974" y="2148"/>
                    <a:pt x="13259" y="283"/>
                  </a:cubicBezTo>
                  <a:cubicBezTo>
                    <a:pt x="13085" y="88"/>
                    <a:pt x="12810" y="0"/>
                    <a:pt x="12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032595" y="3053808"/>
              <a:ext cx="494950" cy="220056"/>
            </a:xfrm>
            <a:custGeom>
              <a:avLst/>
              <a:gdLst/>
              <a:ahLst/>
              <a:cxnLst/>
              <a:rect l="l" t="t" r="r" b="b"/>
              <a:pathLst>
                <a:path w="23142" h="10289" extrusionOk="0">
                  <a:moveTo>
                    <a:pt x="10088" y="0"/>
                  </a:moveTo>
                  <a:cubicBezTo>
                    <a:pt x="9897" y="0"/>
                    <a:pt x="9726" y="34"/>
                    <a:pt x="9580" y="104"/>
                  </a:cubicBezTo>
                  <a:cubicBezTo>
                    <a:pt x="6857" y="1415"/>
                    <a:pt x="1" y="9330"/>
                    <a:pt x="1" y="9330"/>
                  </a:cubicBezTo>
                  <a:cubicBezTo>
                    <a:pt x="1" y="9330"/>
                    <a:pt x="5647" y="8221"/>
                    <a:pt x="9277" y="7717"/>
                  </a:cubicBezTo>
                  <a:cubicBezTo>
                    <a:pt x="8773" y="7112"/>
                    <a:pt x="8168" y="6608"/>
                    <a:pt x="7513" y="6104"/>
                  </a:cubicBezTo>
                  <a:lnTo>
                    <a:pt x="7513" y="6104"/>
                  </a:lnTo>
                  <a:cubicBezTo>
                    <a:pt x="8571" y="6205"/>
                    <a:pt x="9731" y="6507"/>
                    <a:pt x="10790" y="7062"/>
                  </a:cubicBezTo>
                  <a:cubicBezTo>
                    <a:pt x="11042" y="7213"/>
                    <a:pt x="11294" y="7314"/>
                    <a:pt x="11495" y="7515"/>
                  </a:cubicBezTo>
                  <a:cubicBezTo>
                    <a:pt x="11546" y="7515"/>
                    <a:pt x="11596" y="7465"/>
                    <a:pt x="11647" y="7465"/>
                  </a:cubicBezTo>
                  <a:cubicBezTo>
                    <a:pt x="12554" y="7465"/>
                    <a:pt x="14218" y="7818"/>
                    <a:pt x="15982" y="8221"/>
                  </a:cubicBezTo>
                  <a:cubicBezTo>
                    <a:pt x="14671" y="6608"/>
                    <a:pt x="13159" y="5096"/>
                    <a:pt x="11294" y="3986"/>
                  </a:cubicBezTo>
                  <a:lnTo>
                    <a:pt x="11294" y="3986"/>
                  </a:lnTo>
                  <a:cubicBezTo>
                    <a:pt x="13562" y="4642"/>
                    <a:pt x="15680" y="6003"/>
                    <a:pt x="17545" y="7515"/>
                  </a:cubicBezTo>
                  <a:cubicBezTo>
                    <a:pt x="18150" y="8020"/>
                    <a:pt x="18755" y="8574"/>
                    <a:pt x="19310" y="9129"/>
                  </a:cubicBezTo>
                  <a:cubicBezTo>
                    <a:pt x="21427" y="9734"/>
                    <a:pt x="23141" y="10288"/>
                    <a:pt x="23141" y="10288"/>
                  </a:cubicBezTo>
                  <a:cubicBezTo>
                    <a:pt x="23141" y="10288"/>
                    <a:pt x="13440" y="0"/>
                    <a:pt x="10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2232999" y="3341945"/>
              <a:ext cx="252330" cy="147617"/>
            </a:xfrm>
            <a:custGeom>
              <a:avLst/>
              <a:gdLst/>
              <a:ahLst/>
              <a:cxnLst/>
              <a:rect l="l" t="t" r="r" b="b"/>
              <a:pathLst>
                <a:path w="11798" h="6902" extrusionOk="0">
                  <a:moveTo>
                    <a:pt x="2131" y="1"/>
                  </a:moveTo>
                  <a:cubicBezTo>
                    <a:pt x="1922" y="1"/>
                    <a:pt x="1715" y="29"/>
                    <a:pt x="1513" y="96"/>
                  </a:cubicBezTo>
                  <a:cubicBezTo>
                    <a:pt x="858" y="297"/>
                    <a:pt x="454" y="751"/>
                    <a:pt x="1" y="1154"/>
                  </a:cubicBezTo>
                  <a:lnTo>
                    <a:pt x="51" y="1205"/>
                  </a:lnTo>
                  <a:cubicBezTo>
                    <a:pt x="555" y="953"/>
                    <a:pt x="1110" y="600"/>
                    <a:pt x="1614" y="499"/>
                  </a:cubicBezTo>
                  <a:cubicBezTo>
                    <a:pt x="1757" y="456"/>
                    <a:pt x="1904" y="438"/>
                    <a:pt x="2054" y="438"/>
                  </a:cubicBezTo>
                  <a:cubicBezTo>
                    <a:pt x="2432" y="438"/>
                    <a:pt x="2830" y="556"/>
                    <a:pt x="3227" y="701"/>
                  </a:cubicBezTo>
                  <a:cubicBezTo>
                    <a:pt x="4235" y="1154"/>
                    <a:pt x="5193" y="1860"/>
                    <a:pt x="6101" y="2566"/>
                  </a:cubicBezTo>
                  <a:cubicBezTo>
                    <a:pt x="8016" y="3978"/>
                    <a:pt x="9831" y="5490"/>
                    <a:pt x="11747" y="6902"/>
                  </a:cubicBezTo>
                  <a:lnTo>
                    <a:pt x="11798" y="6851"/>
                  </a:lnTo>
                  <a:cubicBezTo>
                    <a:pt x="10083" y="5188"/>
                    <a:pt x="8369" y="3574"/>
                    <a:pt x="6504" y="2112"/>
                  </a:cubicBezTo>
                  <a:cubicBezTo>
                    <a:pt x="5496" y="1407"/>
                    <a:pt x="4538" y="701"/>
                    <a:pt x="3378" y="247"/>
                  </a:cubicBezTo>
                  <a:cubicBezTo>
                    <a:pt x="2975" y="113"/>
                    <a:pt x="2549" y="1"/>
                    <a:pt x="213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239806">
              <a:off x="1900966" y="3084722"/>
              <a:ext cx="133720" cy="87564"/>
            </a:xfrm>
            <a:custGeom>
              <a:avLst/>
              <a:gdLst/>
              <a:ahLst/>
              <a:cxnLst/>
              <a:rect l="l" t="t" r="r" b="b"/>
              <a:pathLst>
                <a:path w="6252" h="4094" extrusionOk="0">
                  <a:moveTo>
                    <a:pt x="427" y="1"/>
                  </a:moveTo>
                  <a:cubicBezTo>
                    <a:pt x="289" y="1"/>
                    <a:pt x="147" y="19"/>
                    <a:pt x="0" y="60"/>
                  </a:cubicBezTo>
                  <a:lnTo>
                    <a:pt x="51" y="111"/>
                  </a:lnTo>
                  <a:cubicBezTo>
                    <a:pt x="605" y="262"/>
                    <a:pt x="1110" y="615"/>
                    <a:pt x="1614" y="918"/>
                  </a:cubicBezTo>
                  <a:cubicBezTo>
                    <a:pt x="2118" y="1270"/>
                    <a:pt x="2672" y="1573"/>
                    <a:pt x="3177" y="1926"/>
                  </a:cubicBezTo>
                  <a:cubicBezTo>
                    <a:pt x="4185" y="2581"/>
                    <a:pt x="5193" y="3337"/>
                    <a:pt x="6201" y="4094"/>
                  </a:cubicBezTo>
                  <a:lnTo>
                    <a:pt x="6252" y="4043"/>
                  </a:lnTo>
                  <a:cubicBezTo>
                    <a:pt x="5344" y="3136"/>
                    <a:pt x="4437" y="2329"/>
                    <a:pt x="3429" y="1573"/>
                  </a:cubicBezTo>
                  <a:cubicBezTo>
                    <a:pt x="2975" y="1170"/>
                    <a:pt x="2471" y="766"/>
                    <a:pt x="1916" y="464"/>
                  </a:cubicBezTo>
                  <a:cubicBezTo>
                    <a:pt x="1437" y="264"/>
                    <a:pt x="957" y="1"/>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70428" y="4176896"/>
              <a:ext cx="4816075" cy="1192744"/>
            </a:xfrm>
            <a:custGeom>
              <a:avLst/>
              <a:gdLst/>
              <a:ahLst/>
              <a:cxnLst/>
              <a:rect l="l" t="t" r="r" b="b"/>
              <a:pathLst>
                <a:path w="211440" h="52365" extrusionOk="0">
                  <a:moveTo>
                    <a:pt x="88717" y="0"/>
                  </a:moveTo>
                  <a:cubicBezTo>
                    <a:pt x="88220" y="0"/>
                    <a:pt x="87737" y="11"/>
                    <a:pt x="87268" y="34"/>
                  </a:cubicBezTo>
                  <a:cubicBezTo>
                    <a:pt x="56465" y="1547"/>
                    <a:pt x="1" y="47474"/>
                    <a:pt x="1" y="47474"/>
                  </a:cubicBezTo>
                  <a:cubicBezTo>
                    <a:pt x="17646" y="47474"/>
                    <a:pt x="17646" y="52365"/>
                    <a:pt x="35240" y="52365"/>
                  </a:cubicBezTo>
                  <a:cubicBezTo>
                    <a:pt x="52835" y="52365"/>
                    <a:pt x="52835" y="47474"/>
                    <a:pt x="70480" y="47474"/>
                  </a:cubicBezTo>
                  <a:cubicBezTo>
                    <a:pt x="88075" y="47474"/>
                    <a:pt x="88125" y="52365"/>
                    <a:pt x="105720" y="52365"/>
                  </a:cubicBezTo>
                  <a:cubicBezTo>
                    <a:pt x="123315" y="52365"/>
                    <a:pt x="123315" y="47474"/>
                    <a:pt x="140960" y="47474"/>
                  </a:cubicBezTo>
                  <a:cubicBezTo>
                    <a:pt x="158555" y="47474"/>
                    <a:pt x="158555" y="52365"/>
                    <a:pt x="176200" y="52365"/>
                  </a:cubicBezTo>
                  <a:cubicBezTo>
                    <a:pt x="193794" y="52365"/>
                    <a:pt x="193794" y="47474"/>
                    <a:pt x="211440" y="47474"/>
                  </a:cubicBezTo>
                  <a:cubicBezTo>
                    <a:pt x="211440" y="47474"/>
                    <a:pt x="120891" y="0"/>
                    <a:pt x="8871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1812737" y="4176896"/>
              <a:ext cx="2932831" cy="1182403"/>
            </a:xfrm>
            <a:custGeom>
              <a:avLst/>
              <a:gdLst/>
              <a:ahLst/>
              <a:cxnLst/>
              <a:rect l="l" t="t" r="r" b="b"/>
              <a:pathLst>
                <a:path w="128760" h="51911" extrusionOk="0">
                  <a:moveTo>
                    <a:pt x="6037" y="0"/>
                  </a:moveTo>
                  <a:cubicBezTo>
                    <a:pt x="5540" y="0"/>
                    <a:pt x="5057" y="11"/>
                    <a:pt x="4588" y="34"/>
                  </a:cubicBezTo>
                  <a:cubicBezTo>
                    <a:pt x="3126" y="85"/>
                    <a:pt x="1614" y="287"/>
                    <a:pt x="1" y="539"/>
                  </a:cubicBezTo>
                  <a:cubicBezTo>
                    <a:pt x="39929" y="2202"/>
                    <a:pt x="71438" y="25796"/>
                    <a:pt x="101889" y="51911"/>
                  </a:cubicBezTo>
                  <a:cubicBezTo>
                    <a:pt x="111770" y="50701"/>
                    <a:pt x="114492" y="47474"/>
                    <a:pt x="128760" y="47474"/>
                  </a:cubicBezTo>
                  <a:cubicBezTo>
                    <a:pt x="128760" y="47474"/>
                    <a:pt x="38211" y="0"/>
                    <a:pt x="603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70428" y="5035441"/>
              <a:ext cx="4816075" cy="334169"/>
            </a:xfrm>
            <a:custGeom>
              <a:avLst/>
              <a:gdLst/>
              <a:ahLst/>
              <a:cxnLst/>
              <a:rect l="l" t="t" r="r" b="b"/>
              <a:pathLst>
                <a:path w="211440" h="14671" extrusionOk="0">
                  <a:moveTo>
                    <a:pt x="12806" y="0"/>
                  </a:moveTo>
                  <a:cubicBezTo>
                    <a:pt x="4992" y="5747"/>
                    <a:pt x="1" y="9780"/>
                    <a:pt x="1" y="9780"/>
                  </a:cubicBezTo>
                  <a:cubicBezTo>
                    <a:pt x="17646" y="9780"/>
                    <a:pt x="17646" y="14671"/>
                    <a:pt x="35240" y="14671"/>
                  </a:cubicBezTo>
                  <a:cubicBezTo>
                    <a:pt x="52886" y="14671"/>
                    <a:pt x="52886" y="9780"/>
                    <a:pt x="70480" y="9780"/>
                  </a:cubicBezTo>
                  <a:cubicBezTo>
                    <a:pt x="88075" y="9780"/>
                    <a:pt x="88075" y="14671"/>
                    <a:pt x="105720" y="14671"/>
                  </a:cubicBezTo>
                  <a:cubicBezTo>
                    <a:pt x="123315" y="14671"/>
                    <a:pt x="123315" y="9780"/>
                    <a:pt x="140960" y="9780"/>
                  </a:cubicBezTo>
                  <a:cubicBezTo>
                    <a:pt x="158555" y="9780"/>
                    <a:pt x="158555" y="14671"/>
                    <a:pt x="176200" y="14671"/>
                  </a:cubicBezTo>
                  <a:cubicBezTo>
                    <a:pt x="193794" y="14671"/>
                    <a:pt x="193794" y="9780"/>
                    <a:pt x="211440" y="9780"/>
                  </a:cubicBezTo>
                  <a:cubicBezTo>
                    <a:pt x="211440" y="9780"/>
                    <a:pt x="209625" y="8873"/>
                    <a:pt x="206448" y="7260"/>
                  </a:cubicBezTo>
                  <a:cubicBezTo>
                    <a:pt x="200032" y="10226"/>
                    <a:pt x="193397" y="11254"/>
                    <a:pt x="186578" y="11254"/>
                  </a:cubicBezTo>
                  <a:cubicBezTo>
                    <a:pt x="171192" y="11254"/>
                    <a:pt x="154871" y="6021"/>
                    <a:pt x="138015" y="6021"/>
                  </a:cubicBezTo>
                  <a:cubicBezTo>
                    <a:pt x="132760" y="6021"/>
                    <a:pt x="127452" y="6530"/>
                    <a:pt x="122105" y="7865"/>
                  </a:cubicBezTo>
                  <a:cubicBezTo>
                    <a:pt x="117104" y="9112"/>
                    <a:pt x="112024" y="9540"/>
                    <a:pt x="106866" y="9540"/>
                  </a:cubicBezTo>
                  <a:cubicBezTo>
                    <a:pt x="95534" y="9540"/>
                    <a:pt x="83827" y="7472"/>
                    <a:pt x="71765" y="7472"/>
                  </a:cubicBezTo>
                  <a:cubicBezTo>
                    <a:pt x="66235" y="7472"/>
                    <a:pt x="60630" y="7907"/>
                    <a:pt x="54953" y="9175"/>
                  </a:cubicBezTo>
                  <a:cubicBezTo>
                    <a:pt x="51927" y="9822"/>
                    <a:pt x="48970" y="10114"/>
                    <a:pt x="46070" y="10114"/>
                  </a:cubicBezTo>
                  <a:cubicBezTo>
                    <a:pt x="34283" y="10114"/>
                    <a:pt x="23447" y="5300"/>
                    <a:pt x="12806"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70428" y="4176896"/>
              <a:ext cx="2781247" cy="1083662"/>
            </a:xfrm>
            <a:custGeom>
              <a:avLst/>
              <a:gdLst/>
              <a:ahLst/>
              <a:cxnLst/>
              <a:rect l="l" t="t" r="r" b="b"/>
              <a:pathLst>
                <a:path w="122105" h="47576" extrusionOk="0">
                  <a:moveTo>
                    <a:pt x="88713" y="0"/>
                  </a:moveTo>
                  <a:cubicBezTo>
                    <a:pt x="88217" y="0"/>
                    <a:pt x="87736" y="11"/>
                    <a:pt x="87268" y="34"/>
                  </a:cubicBezTo>
                  <a:cubicBezTo>
                    <a:pt x="56465" y="1547"/>
                    <a:pt x="1" y="47474"/>
                    <a:pt x="1" y="47474"/>
                  </a:cubicBezTo>
                  <a:cubicBezTo>
                    <a:pt x="1261" y="47474"/>
                    <a:pt x="2370" y="47525"/>
                    <a:pt x="3479" y="47575"/>
                  </a:cubicBezTo>
                  <a:cubicBezTo>
                    <a:pt x="37974" y="25363"/>
                    <a:pt x="75764" y="7368"/>
                    <a:pt x="113937" y="7368"/>
                  </a:cubicBezTo>
                  <a:cubicBezTo>
                    <a:pt x="116658" y="7368"/>
                    <a:pt x="119381" y="7459"/>
                    <a:pt x="122105" y="7647"/>
                  </a:cubicBezTo>
                  <a:cubicBezTo>
                    <a:pt x="108796" y="3084"/>
                    <a:pt x="96877" y="0"/>
                    <a:pt x="88713"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285547" y="5076758"/>
              <a:ext cx="156185" cy="265290"/>
            </a:xfrm>
            <a:custGeom>
              <a:avLst/>
              <a:gdLst/>
              <a:ahLst/>
              <a:cxnLst/>
              <a:rect l="l" t="t" r="r" b="b"/>
              <a:pathLst>
                <a:path w="6857" h="11647" extrusionOk="0">
                  <a:moveTo>
                    <a:pt x="2319" y="1"/>
                  </a:moveTo>
                  <a:cubicBezTo>
                    <a:pt x="1815" y="303"/>
                    <a:pt x="504" y="455"/>
                    <a:pt x="0" y="757"/>
                  </a:cubicBezTo>
                  <a:cubicBezTo>
                    <a:pt x="1160" y="4437"/>
                    <a:pt x="2773" y="7714"/>
                    <a:pt x="4487" y="11092"/>
                  </a:cubicBezTo>
                  <a:cubicBezTo>
                    <a:pt x="5243" y="11294"/>
                    <a:pt x="6050" y="11495"/>
                    <a:pt x="6857" y="11647"/>
                  </a:cubicBezTo>
                  <a:cubicBezTo>
                    <a:pt x="4941" y="7664"/>
                    <a:pt x="3882" y="4135"/>
                    <a:pt x="2319"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465823" y="4961940"/>
              <a:ext cx="323850" cy="407672"/>
            </a:xfrm>
            <a:custGeom>
              <a:avLst/>
              <a:gdLst/>
              <a:ahLst/>
              <a:cxnLst/>
              <a:rect l="l" t="t" r="r" b="b"/>
              <a:pathLst>
                <a:path w="14218" h="17898" extrusionOk="0">
                  <a:moveTo>
                    <a:pt x="2370" y="0"/>
                  </a:moveTo>
                  <a:cubicBezTo>
                    <a:pt x="2040" y="182"/>
                    <a:pt x="1781" y="228"/>
                    <a:pt x="1545" y="228"/>
                  </a:cubicBezTo>
                  <a:cubicBezTo>
                    <a:pt x="1296" y="228"/>
                    <a:pt x="1074" y="176"/>
                    <a:pt x="825" y="176"/>
                  </a:cubicBezTo>
                  <a:cubicBezTo>
                    <a:pt x="589" y="176"/>
                    <a:pt x="330" y="223"/>
                    <a:pt x="0" y="404"/>
                  </a:cubicBezTo>
                  <a:cubicBezTo>
                    <a:pt x="4033" y="10638"/>
                    <a:pt x="11041" y="17898"/>
                    <a:pt x="11696" y="17898"/>
                  </a:cubicBezTo>
                  <a:cubicBezTo>
                    <a:pt x="12554" y="17898"/>
                    <a:pt x="13411" y="17898"/>
                    <a:pt x="14217" y="17847"/>
                  </a:cubicBezTo>
                  <a:cubicBezTo>
                    <a:pt x="9327" y="12705"/>
                    <a:pt x="5092" y="7210"/>
                    <a:pt x="2370"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1855216" y="4661083"/>
              <a:ext cx="288272" cy="698199"/>
            </a:xfrm>
            <a:custGeom>
              <a:avLst/>
              <a:gdLst/>
              <a:ahLst/>
              <a:cxnLst/>
              <a:rect l="l" t="t" r="r" b="b"/>
              <a:pathLst>
                <a:path w="12656" h="30653" extrusionOk="0">
                  <a:moveTo>
                    <a:pt x="2370" y="1"/>
                  </a:moveTo>
                  <a:cubicBezTo>
                    <a:pt x="1413" y="102"/>
                    <a:pt x="1009" y="505"/>
                    <a:pt x="1" y="606"/>
                  </a:cubicBezTo>
                  <a:cubicBezTo>
                    <a:pt x="2370" y="10487"/>
                    <a:pt x="5849" y="20822"/>
                    <a:pt x="9983" y="30250"/>
                  </a:cubicBezTo>
                  <a:cubicBezTo>
                    <a:pt x="11496" y="30502"/>
                    <a:pt x="10739" y="30502"/>
                    <a:pt x="12655" y="30653"/>
                  </a:cubicBezTo>
                  <a:cubicBezTo>
                    <a:pt x="8471" y="20116"/>
                    <a:pt x="5093" y="10588"/>
                    <a:pt x="23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a:off x="3555827" y="4864935"/>
              <a:ext cx="112544" cy="479421"/>
            </a:xfrm>
            <a:custGeom>
              <a:avLst/>
              <a:gdLst/>
              <a:ahLst/>
              <a:cxnLst/>
              <a:rect l="l" t="t" r="r" b="b"/>
              <a:pathLst>
                <a:path w="4941" h="21048" extrusionOk="0">
                  <a:moveTo>
                    <a:pt x="1883" y="1"/>
                  </a:moveTo>
                  <a:cubicBezTo>
                    <a:pt x="1236" y="1"/>
                    <a:pt x="1078" y="132"/>
                    <a:pt x="317" y="132"/>
                  </a:cubicBezTo>
                  <a:cubicBezTo>
                    <a:pt x="222" y="132"/>
                    <a:pt x="117" y="130"/>
                    <a:pt x="0" y="126"/>
                  </a:cubicBezTo>
                  <a:lnTo>
                    <a:pt x="0" y="126"/>
                  </a:lnTo>
                  <a:cubicBezTo>
                    <a:pt x="1765" y="7184"/>
                    <a:pt x="2823" y="14544"/>
                    <a:pt x="2369" y="20543"/>
                  </a:cubicBezTo>
                  <a:cubicBezTo>
                    <a:pt x="3630" y="20896"/>
                    <a:pt x="3277" y="20745"/>
                    <a:pt x="4689" y="21047"/>
                  </a:cubicBezTo>
                  <a:cubicBezTo>
                    <a:pt x="4941" y="13989"/>
                    <a:pt x="4235" y="6982"/>
                    <a:pt x="2420" y="25"/>
                  </a:cubicBezTo>
                  <a:cubicBezTo>
                    <a:pt x="2206" y="8"/>
                    <a:pt x="2032" y="1"/>
                    <a:pt x="1883"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a:off x="3773981" y="5035441"/>
              <a:ext cx="105665" cy="333030"/>
            </a:xfrm>
            <a:custGeom>
              <a:avLst/>
              <a:gdLst/>
              <a:ahLst/>
              <a:cxnLst/>
              <a:rect l="l" t="t" r="r" b="b"/>
              <a:pathLst>
                <a:path w="4639" h="14621" extrusionOk="0">
                  <a:moveTo>
                    <a:pt x="1" y="0"/>
                  </a:moveTo>
                  <a:lnTo>
                    <a:pt x="1" y="0"/>
                  </a:lnTo>
                  <a:cubicBezTo>
                    <a:pt x="908" y="4638"/>
                    <a:pt x="1211" y="9780"/>
                    <a:pt x="1765" y="14469"/>
                  </a:cubicBezTo>
                  <a:cubicBezTo>
                    <a:pt x="2673" y="14570"/>
                    <a:pt x="3631" y="14620"/>
                    <a:pt x="4639" y="14620"/>
                  </a:cubicBezTo>
                  <a:cubicBezTo>
                    <a:pt x="3883" y="10385"/>
                    <a:pt x="3379" y="6201"/>
                    <a:pt x="2572" y="1966"/>
                  </a:cubicBezTo>
                  <a:cubicBezTo>
                    <a:pt x="1664" y="1512"/>
                    <a:pt x="858" y="504"/>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a:off x="4144875" y="5103179"/>
              <a:ext cx="62046" cy="253787"/>
            </a:xfrm>
            <a:custGeom>
              <a:avLst/>
              <a:gdLst/>
              <a:ahLst/>
              <a:cxnLst/>
              <a:rect l="l" t="t" r="r" b="b"/>
              <a:pathLst>
                <a:path w="2724" h="11142" extrusionOk="0">
                  <a:moveTo>
                    <a:pt x="1" y="0"/>
                  </a:moveTo>
                  <a:lnTo>
                    <a:pt x="1" y="0"/>
                  </a:lnTo>
                  <a:cubicBezTo>
                    <a:pt x="404" y="3681"/>
                    <a:pt x="404" y="7462"/>
                    <a:pt x="404" y="11142"/>
                  </a:cubicBezTo>
                  <a:cubicBezTo>
                    <a:pt x="1362" y="10991"/>
                    <a:pt x="1765" y="10940"/>
                    <a:pt x="2572" y="10739"/>
                  </a:cubicBezTo>
                  <a:cubicBezTo>
                    <a:pt x="2421" y="7411"/>
                    <a:pt x="2723" y="4739"/>
                    <a:pt x="2269" y="1462"/>
                  </a:cubicBezTo>
                  <a:cubicBezTo>
                    <a:pt x="1463" y="1261"/>
                    <a:pt x="807" y="202"/>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a:off x="2196272" y="4577675"/>
              <a:ext cx="375510" cy="781610"/>
            </a:xfrm>
            <a:custGeom>
              <a:avLst/>
              <a:gdLst/>
              <a:ahLst/>
              <a:cxnLst/>
              <a:rect l="l" t="t" r="r" b="b"/>
              <a:pathLst>
                <a:path w="16486" h="34315" extrusionOk="0">
                  <a:moveTo>
                    <a:pt x="870" y="1"/>
                  </a:moveTo>
                  <a:cubicBezTo>
                    <a:pt x="718" y="1"/>
                    <a:pt x="484" y="33"/>
                    <a:pt x="0" y="33"/>
                  </a:cubicBezTo>
                  <a:cubicBezTo>
                    <a:pt x="3479" y="11477"/>
                    <a:pt x="9176" y="23173"/>
                    <a:pt x="14066" y="34315"/>
                  </a:cubicBezTo>
                  <a:cubicBezTo>
                    <a:pt x="15729" y="34164"/>
                    <a:pt x="15124" y="34264"/>
                    <a:pt x="16486" y="34063"/>
                  </a:cubicBezTo>
                  <a:cubicBezTo>
                    <a:pt x="10839" y="22871"/>
                    <a:pt x="5495" y="12284"/>
                    <a:pt x="1563" y="436"/>
                  </a:cubicBezTo>
                  <a:cubicBezTo>
                    <a:pt x="1139" y="73"/>
                    <a:pt x="1097" y="1"/>
                    <a:pt x="8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11"/>
            <p:cNvGrpSpPr/>
            <p:nvPr/>
          </p:nvGrpSpPr>
          <p:grpSpPr>
            <a:xfrm>
              <a:off x="575674" y="4311621"/>
              <a:ext cx="3778154" cy="979056"/>
              <a:chOff x="879549" y="4235421"/>
              <a:chExt cx="3778154" cy="979056"/>
            </a:xfrm>
          </p:grpSpPr>
          <p:sp>
            <p:nvSpPr>
              <p:cNvPr id="260" name="Google Shape;260;p11"/>
              <p:cNvSpPr/>
              <p:nvPr/>
            </p:nvSpPr>
            <p:spPr>
              <a:xfrm>
                <a:off x="1428806" y="4912093"/>
                <a:ext cx="152746" cy="148213"/>
              </a:xfrm>
              <a:custGeom>
                <a:avLst/>
                <a:gdLst/>
                <a:ahLst/>
                <a:cxnLst/>
                <a:rect l="l" t="t" r="r" b="b"/>
                <a:pathLst>
                  <a:path w="6706" h="6507" extrusionOk="0">
                    <a:moveTo>
                      <a:pt x="2448" y="1"/>
                    </a:moveTo>
                    <a:cubicBezTo>
                      <a:pt x="2438" y="1"/>
                      <a:pt x="2429" y="2"/>
                      <a:pt x="2420" y="3"/>
                    </a:cubicBezTo>
                    <a:cubicBezTo>
                      <a:pt x="1866" y="104"/>
                      <a:pt x="2269" y="961"/>
                      <a:pt x="2269" y="1616"/>
                    </a:cubicBezTo>
                    <a:cubicBezTo>
                      <a:pt x="2319" y="2322"/>
                      <a:pt x="2420" y="2675"/>
                      <a:pt x="1311" y="2826"/>
                    </a:cubicBezTo>
                    <a:cubicBezTo>
                      <a:pt x="252" y="2977"/>
                      <a:pt x="0" y="3078"/>
                      <a:pt x="0" y="3431"/>
                    </a:cubicBezTo>
                    <a:cubicBezTo>
                      <a:pt x="0" y="3784"/>
                      <a:pt x="706" y="3835"/>
                      <a:pt x="1563" y="3835"/>
                    </a:cubicBezTo>
                    <a:cubicBezTo>
                      <a:pt x="2420" y="3835"/>
                      <a:pt x="2471" y="3935"/>
                      <a:pt x="2420" y="4540"/>
                    </a:cubicBezTo>
                    <a:cubicBezTo>
                      <a:pt x="2319" y="5145"/>
                      <a:pt x="2269" y="6506"/>
                      <a:pt x="2622" y="6506"/>
                    </a:cubicBezTo>
                    <a:cubicBezTo>
                      <a:pt x="2924" y="6506"/>
                      <a:pt x="3328" y="5448"/>
                      <a:pt x="3479" y="4994"/>
                    </a:cubicBezTo>
                    <a:cubicBezTo>
                      <a:pt x="3590" y="4661"/>
                      <a:pt x="3809" y="4356"/>
                      <a:pt x="4117" y="4356"/>
                    </a:cubicBezTo>
                    <a:cubicBezTo>
                      <a:pt x="4229" y="4356"/>
                      <a:pt x="4353" y="4396"/>
                      <a:pt x="4487" y="4490"/>
                    </a:cubicBezTo>
                    <a:cubicBezTo>
                      <a:pt x="4919" y="4804"/>
                      <a:pt x="5688" y="5272"/>
                      <a:pt x="6150" y="5272"/>
                    </a:cubicBezTo>
                    <a:cubicBezTo>
                      <a:pt x="6281" y="5272"/>
                      <a:pt x="6387" y="5234"/>
                      <a:pt x="6453" y="5145"/>
                    </a:cubicBezTo>
                    <a:cubicBezTo>
                      <a:pt x="6705" y="4742"/>
                      <a:pt x="5294" y="3734"/>
                      <a:pt x="4991" y="3482"/>
                    </a:cubicBezTo>
                    <a:cubicBezTo>
                      <a:pt x="4689" y="3179"/>
                      <a:pt x="4588" y="3028"/>
                      <a:pt x="5243" y="2625"/>
                    </a:cubicBezTo>
                    <a:cubicBezTo>
                      <a:pt x="5899" y="2221"/>
                      <a:pt x="6453" y="1616"/>
                      <a:pt x="6302" y="1263"/>
                    </a:cubicBezTo>
                    <a:cubicBezTo>
                      <a:pt x="6272" y="1194"/>
                      <a:pt x="6200" y="1166"/>
                      <a:pt x="6100" y="1166"/>
                    </a:cubicBezTo>
                    <a:cubicBezTo>
                      <a:pt x="5690" y="1166"/>
                      <a:pt x="4811" y="1646"/>
                      <a:pt x="4487" y="1768"/>
                    </a:cubicBezTo>
                    <a:cubicBezTo>
                      <a:pt x="4340" y="1841"/>
                      <a:pt x="4205" y="1888"/>
                      <a:pt x="4082" y="1888"/>
                    </a:cubicBezTo>
                    <a:cubicBezTo>
                      <a:pt x="3869" y="1888"/>
                      <a:pt x="3689" y="1748"/>
                      <a:pt x="3529" y="1364"/>
                    </a:cubicBezTo>
                    <a:cubicBezTo>
                      <a:pt x="3236" y="777"/>
                      <a:pt x="2753" y="1"/>
                      <a:pt x="2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a:off x="2911218" y="5037251"/>
                <a:ext cx="119445" cy="117372"/>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a:off x="4324549" y="5121684"/>
                <a:ext cx="39519" cy="18131"/>
              </a:xfrm>
              <a:custGeom>
                <a:avLst/>
                <a:gdLst/>
                <a:ahLst/>
                <a:cxnLst/>
                <a:rect l="l" t="t" r="r" b="b"/>
                <a:pathLst>
                  <a:path w="1735" h="796" extrusionOk="0">
                    <a:moveTo>
                      <a:pt x="806" y="0"/>
                    </a:moveTo>
                    <a:cubicBezTo>
                      <a:pt x="575" y="0"/>
                      <a:pt x="355" y="93"/>
                      <a:pt x="211" y="279"/>
                    </a:cubicBezTo>
                    <a:cubicBezTo>
                      <a:pt x="1" y="489"/>
                      <a:pt x="883" y="796"/>
                      <a:pt x="1375" y="796"/>
                    </a:cubicBezTo>
                    <a:cubicBezTo>
                      <a:pt x="1593" y="796"/>
                      <a:pt x="1734" y="736"/>
                      <a:pt x="1673" y="581"/>
                    </a:cubicBezTo>
                    <a:cubicBezTo>
                      <a:pt x="1494" y="194"/>
                      <a:pt x="1139"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1"/>
              <p:cNvSpPr/>
              <p:nvPr/>
            </p:nvSpPr>
            <p:spPr>
              <a:xfrm>
                <a:off x="4269567" y="5002813"/>
                <a:ext cx="66579" cy="26354"/>
              </a:xfrm>
              <a:custGeom>
                <a:avLst/>
                <a:gdLst/>
                <a:ahLst/>
                <a:cxnLst/>
                <a:rect l="l" t="t" r="r" b="b"/>
                <a:pathLst>
                  <a:path w="2923" h="1157" extrusionOk="0">
                    <a:moveTo>
                      <a:pt x="1381" y="1"/>
                    </a:moveTo>
                    <a:cubicBezTo>
                      <a:pt x="872" y="1"/>
                      <a:pt x="394" y="256"/>
                      <a:pt x="154" y="709"/>
                    </a:cubicBezTo>
                    <a:cubicBezTo>
                      <a:pt x="0" y="991"/>
                      <a:pt x="790" y="1156"/>
                      <a:pt x="1534" y="1156"/>
                    </a:cubicBezTo>
                    <a:cubicBezTo>
                      <a:pt x="2249" y="1156"/>
                      <a:pt x="2922" y="1004"/>
                      <a:pt x="2675" y="658"/>
                    </a:cubicBezTo>
                    <a:cubicBezTo>
                      <a:pt x="2318" y="206"/>
                      <a:pt x="1837" y="1"/>
                      <a:pt x="1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1"/>
              <p:cNvSpPr/>
              <p:nvPr/>
            </p:nvSpPr>
            <p:spPr>
              <a:xfrm>
                <a:off x="4613948" y="5041305"/>
                <a:ext cx="43756" cy="17106"/>
              </a:xfrm>
              <a:custGeom>
                <a:avLst/>
                <a:gdLst/>
                <a:ahLst/>
                <a:cxnLst/>
                <a:rect l="l" t="t" r="r" b="b"/>
                <a:pathLst>
                  <a:path w="1921" h="751" extrusionOk="0">
                    <a:moveTo>
                      <a:pt x="899" y="1"/>
                    </a:moveTo>
                    <a:cubicBezTo>
                      <a:pt x="522" y="1"/>
                      <a:pt x="176" y="205"/>
                      <a:pt x="58" y="531"/>
                    </a:cubicBezTo>
                    <a:cubicBezTo>
                      <a:pt x="0" y="685"/>
                      <a:pt x="281" y="751"/>
                      <a:pt x="627" y="751"/>
                    </a:cubicBezTo>
                    <a:cubicBezTo>
                      <a:pt x="1188" y="751"/>
                      <a:pt x="1920" y="579"/>
                      <a:pt x="1671" y="329"/>
                    </a:cubicBezTo>
                    <a:cubicBezTo>
                      <a:pt x="1443" y="101"/>
                      <a:pt x="1163"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a:off x="3757436" y="5029507"/>
                <a:ext cx="59199" cy="23916"/>
              </a:xfrm>
              <a:custGeom>
                <a:avLst/>
                <a:gdLst/>
                <a:ahLst/>
                <a:cxnLst/>
                <a:rect l="l" t="t" r="r" b="b"/>
                <a:pathLst>
                  <a:path w="2599" h="1050" extrusionOk="0">
                    <a:moveTo>
                      <a:pt x="1230" y="1"/>
                    </a:moveTo>
                    <a:cubicBezTo>
                      <a:pt x="737" y="1"/>
                      <a:pt x="278" y="282"/>
                      <a:pt x="104" y="746"/>
                    </a:cubicBezTo>
                    <a:cubicBezTo>
                      <a:pt x="0" y="953"/>
                      <a:pt x="441" y="1050"/>
                      <a:pt x="957" y="1050"/>
                    </a:cubicBezTo>
                    <a:cubicBezTo>
                      <a:pt x="1699" y="1050"/>
                      <a:pt x="2599" y="851"/>
                      <a:pt x="2272" y="494"/>
                    </a:cubicBezTo>
                    <a:cubicBezTo>
                      <a:pt x="1973" y="153"/>
                      <a:pt x="1592"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a:off x="4274213" y="4850755"/>
                <a:ext cx="73913" cy="32595"/>
              </a:xfrm>
              <a:custGeom>
                <a:avLst/>
                <a:gdLst/>
                <a:ahLst/>
                <a:cxnLst/>
                <a:rect l="l" t="t" r="r" b="b"/>
                <a:pathLst>
                  <a:path w="3245" h="1431" extrusionOk="0">
                    <a:moveTo>
                      <a:pt x="1516" y="0"/>
                    </a:moveTo>
                    <a:cubicBezTo>
                      <a:pt x="1046" y="0"/>
                      <a:pt x="592" y="202"/>
                      <a:pt x="303" y="579"/>
                    </a:cubicBezTo>
                    <a:cubicBezTo>
                      <a:pt x="1" y="982"/>
                      <a:pt x="1558" y="1430"/>
                      <a:pt x="2480" y="1430"/>
                    </a:cubicBezTo>
                    <a:cubicBezTo>
                      <a:pt x="2942" y="1430"/>
                      <a:pt x="3244" y="1318"/>
                      <a:pt x="3076" y="1032"/>
                    </a:cubicBezTo>
                    <a:cubicBezTo>
                      <a:pt x="2737" y="326"/>
                      <a:pt x="2114"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a:off x="3978664" y="4879272"/>
                <a:ext cx="42298" cy="17561"/>
              </a:xfrm>
              <a:custGeom>
                <a:avLst/>
                <a:gdLst/>
                <a:ahLst/>
                <a:cxnLst/>
                <a:rect l="l" t="t" r="r" b="b"/>
                <a:pathLst>
                  <a:path w="1857" h="771" extrusionOk="0">
                    <a:moveTo>
                      <a:pt x="870" y="1"/>
                    </a:moveTo>
                    <a:cubicBezTo>
                      <a:pt x="575" y="1"/>
                      <a:pt x="294" y="139"/>
                      <a:pt x="121" y="385"/>
                    </a:cubicBezTo>
                    <a:cubicBezTo>
                      <a:pt x="1" y="596"/>
                      <a:pt x="704" y="770"/>
                      <a:pt x="1228" y="770"/>
                    </a:cubicBezTo>
                    <a:cubicBezTo>
                      <a:pt x="1584" y="770"/>
                      <a:pt x="1856" y="690"/>
                      <a:pt x="1734" y="486"/>
                    </a:cubicBezTo>
                    <a:cubicBezTo>
                      <a:pt x="1502" y="151"/>
                      <a:pt x="1178"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1"/>
              <p:cNvSpPr/>
              <p:nvPr/>
            </p:nvSpPr>
            <p:spPr>
              <a:xfrm>
                <a:off x="3708625" y="4900887"/>
                <a:ext cx="33825" cy="16582"/>
              </a:xfrm>
              <a:custGeom>
                <a:avLst/>
                <a:gdLst/>
                <a:ahLst/>
                <a:cxnLst/>
                <a:rect l="l" t="t" r="r" b="b"/>
                <a:pathLst>
                  <a:path w="1485" h="728" extrusionOk="0">
                    <a:moveTo>
                      <a:pt x="682" y="1"/>
                    </a:moveTo>
                    <a:cubicBezTo>
                      <a:pt x="486" y="1"/>
                      <a:pt x="301" y="82"/>
                      <a:pt x="180" y="243"/>
                    </a:cubicBezTo>
                    <a:cubicBezTo>
                      <a:pt x="1" y="422"/>
                      <a:pt x="788" y="728"/>
                      <a:pt x="1205" y="728"/>
                    </a:cubicBezTo>
                    <a:cubicBezTo>
                      <a:pt x="1375" y="728"/>
                      <a:pt x="1484" y="677"/>
                      <a:pt x="1440" y="545"/>
                    </a:cubicBezTo>
                    <a:cubicBezTo>
                      <a:pt x="1289" y="182"/>
                      <a:pt x="974" y="1"/>
                      <a:pt x="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1"/>
              <p:cNvSpPr/>
              <p:nvPr/>
            </p:nvSpPr>
            <p:spPr>
              <a:xfrm>
                <a:off x="3969371" y="4892505"/>
                <a:ext cx="66806" cy="31843"/>
              </a:xfrm>
              <a:custGeom>
                <a:avLst/>
                <a:gdLst/>
                <a:ahLst/>
                <a:cxnLst/>
                <a:rect l="l" t="t" r="r" b="b"/>
                <a:pathLst>
                  <a:path w="2933" h="1398" extrusionOk="0">
                    <a:moveTo>
                      <a:pt x="1344" y="0"/>
                    </a:moveTo>
                    <a:cubicBezTo>
                      <a:pt x="967" y="0"/>
                      <a:pt x="599" y="138"/>
                      <a:pt x="327" y="409"/>
                    </a:cubicBezTo>
                    <a:cubicBezTo>
                      <a:pt x="0" y="773"/>
                      <a:pt x="1611" y="1398"/>
                      <a:pt x="2423" y="1398"/>
                    </a:cubicBezTo>
                    <a:cubicBezTo>
                      <a:pt x="2738" y="1398"/>
                      <a:pt x="2933" y="1304"/>
                      <a:pt x="2848" y="1065"/>
                    </a:cubicBezTo>
                    <a:cubicBezTo>
                      <a:pt x="2569" y="351"/>
                      <a:pt x="1946" y="0"/>
                      <a:pt x="1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1"/>
              <p:cNvSpPr/>
              <p:nvPr/>
            </p:nvSpPr>
            <p:spPr>
              <a:xfrm>
                <a:off x="3907283" y="4887904"/>
                <a:ext cx="67513" cy="36285"/>
              </a:xfrm>
              <a:custGeom>
                <a:avLst/>
                <a:gdLst/>
                <a:ahLst/>
                <a:cxnLst/>
                <a:rect l="l" t="t" r="r" b="b"/>
                <a:pathLst>
                  <a:path w="2964" h="1593" extrusionOk="0">
                    <a:moveTo>
                      <a:pt x="1318" y="1"/>
                    </a:moveTo>
                    <a:cubicBezTo>
                      <a:pt x="975" y="1"/>
                      <a:pt x="640" y="118"/>
                      <a:pt x="381" y="359"/>
                    </a:cubicBezTo>
                    <a:cubicBezTo>
                      <a:pt x="0" y="702"/>
                      <a:pt x="1781" y="1593"/>
                      <a:pt x="2563" y="1593"/>
                    </a:cubicBezTo>
                    <a:cubicBezTo>
                      <a:pt x="2815" y="1593"/>
                      <a:pt x="2964" y="1500"/>
                      <a:pt x="2902" y="1267"/>
                    </a:cubicBezTo>
                    <a:cubicBezTo>
                      <a:pt x="2670" y="437"/>
                      <a:pt x="1979" y="1"/>
                      <a:pt x="1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1"/>
              <p:cNvSpPr/>
              <p:nvPr/>
            </p:nvSpPr>
            <p:spPr>
              <a:xfrm>
                <a:off x="3865465" y="4845699"/>
                <a:ext cx="50338" cy="21456"/>
              </a:xfrm>
              <a:custGeom>
                <a:avLst/>
                <a:gdLst/>
                <a:ahLst/>
                <a:cxnLst/>
                <a:rect l="l" t="t" r="r" b="b"/>
                <a:pathLst>
                  <a:path w="2210" h="942" extrusionOk="0">
                    <a:moveTo>
                      <a:pt x="1051" y="0"/>
                    </a:moveTo>
                    <a:cubicBezTo>
                      <a:pt x="693" y="0"/>
                      <a:pt x="349" y="176"/>
                      <a:pt x="150" y="498"/>
                    </a:cubicBezTo>
                    <a:cubicBezTo>
                      <a:pt x="1" y="737"/>
                      <a:pt x="827" y="941"/>
                      <a:pt x="1450" y="941"/>
                    </a:cubicBezTo>
                    <a:cubicBezTo>
                      <a:pt x="1877" y="941"/>
                      <a:pt x="2210" y="845"/>
                      <a:pt x="2066" y="599"/>
                    </a:cubicBezTo>
                    <a:cubicBezTo>
                      <a:pt x="1810" y="189"/>
                      <a:pt x="142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1"/>
              <p:cNvSpPr/>
              <p:nvPr/>
            </p:nvSpPr>
            <p:spPr>
              <a:xfrm>
                <a:off x="3697237" y="5107563"/>
                <a:ext cx="40225" cy="18473"/>
              </a:xfrm>
              <a:custGeom>
                <a:avLst/>
                <a:gdLst/>
                <a:ahLst/>
                <a:cxnLst/>
                <a:rect l="l" t="t" r="r" b="b"/>
                <a:pathLst>
                  <a:path w="1766" h="811" extrusionOk="0">
                    <a:moveTo>
                      <a:pt x="836" y="0"/>
                    </a:moveTo>
                    <a:cubicBezTo>
                      <a:pt x="589" y="0"/>
                      <a:pt x="346" y="102"/>
                      <a:pt x="176" y="294"/>
                    </a:cubicBezTo>
                    <a:cubicBezTo>
                      <a:pt x="1" y="504"/>
                      <a:pt x="918" y="811"/>
                      <a:pt x="1412" y="811"/>
                    </a:cubicBezTo>
                    <a:cubicBezTo>
                      <a:pt x="1630" y="811"/>
                      <a:pt x="1765" y="751"/>
                      <a:pt x="1688" y="596"/>
                    </a:cubicBezTo>
                    <a:cubicBezTo>
                      <a:pt x="1514" y="189"/>
                      <a:pt x="1171"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1"/>
              <p:cNvSpPr/>
              <p:nvPr/>
            </p:nvSpPr>
            <p:spPr>
              <a:xfrm>
                <a:off x="3551217" y="4530014"/>
                <a:ext cx="63116" cy="31752"/>
              </a:xfrm>
              <a:custGeom>
                <a:avLst/>
                <a:gdLst/>
                <a:ahLst/>
                <a:cxnLst/>
                <a:rect l="l" t="t" r="r" b="b"/>
                <a:pathLst>
                  <a:path w="2771" h="1394" extrusionOk="0">
                    <a:moveTo>
                      <a:pt x="1259" y="1"/>
                    </a:moveTo>
                    <a:cubicBezTo>
                      <a:pt x="914" y="1"/>
                      <a:pt x="579" y="131"/>
                      <a:pt x="335" y="393"/>
                    </a:cubicBezTo>
                    <a:cubicBezTo>
                      <a:pt x="0" y="728"/>
                      <a:pt x="1590" y="1393"/>
                      <a:pt x="2343" y="1393"/>
                    </a:cubicBezTo>
                    <a:cubicBezTo>
                      <a:pt x="2609" y="1393"/>
                      <a:pt x="2771" y="1310"/>
                      <a:pt x="2705" y="1099"/>
                    </a:cubicBezTo>
                    <a:cubicBezTo>
                      <a:pt x="2452" y="371"/>
                      <a:pt x="1841"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1"/>
              <p:cNvSpPr/>
              <p:nvPr/>
            </p:nvSpPr>
            <p:spPr>
              <a:xfrm>
                <a:off x="3428998" y="4813721"/>
                <a:ext cx="53163" cy="2808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1"/>
              <p:cNvSpPr/>
              <p:nvPr/>
            </p:nvSpPr>
            <p:spPr>
              <a:xfrm>
                <a:off x="3361556" y="4709130"/>
                <a:ext cx="54210" cy="26604"/>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3289423" y="4425925"/>
                <a:ext cx="64984" cy="34576"/>
              </a:xfrm>
              <a:custGeom>
                <a:avLst/>
                <a:gdLst/>
                <a:ahLst/>
                <a:cxnLst/>
                <a:rect l="l" t="t" r="r" b="b"/>
                <a:pathLst>
                  <a:path w="2853" h="1518" extrusionOk="0">
                    <a:moveTo>
                      <a:pt x="1270" y="0"/>
                    </a:moveTo>
                    <a:cubicBezTo>
                      <a:pt x="951" y="0"/>
                      <a:pt x="637" y="107"/>
                      <a:pt x="385" y="325"/>
                    </a:cubicBezTo>
                    <a:cubicBezTo>
                      <a:pt x="0" y="672"/>
                      <a:pt x="1730" y="1517"/>
                      <a:pt x="2481" y="1517"/>
                    </a:cubicBezTo>
                    <a:cubicBezTo>
                      <a:pt x="2714" y="1517"/>
                      <a:pt x="2853" y="1436"/>
                      <a:pt x="2805" y="1233"/>
                    </a:cubicBezTo>
                    <a:cubicBezTo>
                      <a:pt x="2570" y="426"/>
                      <a:pt x="1909" y="0"/>
                      <a:pt x="1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3225557" y="4890546"/>
                <a:ext cx="70474" cy="31000"/>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3157228" y="4762268"/>
                <a:ext cx="52593" cy="21866"/>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3015262" y="5200081"/>
                <a:ext cx="35168" cy="14395"/>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3049107" y="4588072"/>
                <a:ext cx="71567" cy="29224"/>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2915136" y="4943024"/>
                <a:ext cx="67535" cy="35806"/>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2534608" y="4841371"/>
                <a:ext cx="44439" cy="19293"/>
              </a:xfrm>
              <a:custGeom>
                <a:avLst/>
                <a:gdLst/>
                <a:ahLst/>
                <a:cxnLst/>
                <a:rect l="l" t="t" r="r" b="b"/>
                <a:pathLst>
                  <a:path w="1951" h="847" extrusionOk="0">
                    <a:moveTo>
                      <a:pt x="894" y="0"/>
                    </a:moveTo>
                    <a:cubicBezTo>
                      <a:pt x="616" y="0"/>
                      <a:pt x="355" y="115"/>
                      <a:pt x="201" y="335"/>
                    </a:cubicBezTo>
                    <a:cubicBezTo>
                      <a:pt x="1" y="569"/>
                      <a:pt x="906" y="847"/>
                      <a:pt x="1467" y="847"/>
                    </a:cubicBezTo>
                    <a:cubicBezTo>
                      <a:pt x="1753" y="847"/>
                      <a:pt x="1950" y="775"/>
                      <a:pt x="1865" y="587"/>
                    </a:cubicBezTo>
                    <a:cubicBezTo>
                      <a:pt x="1638" y="190"/>
                      <a:pt x="1251"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3098533" y="4383082"/>
                <a:ext cx="55372" cy="27492"/>
              </a:xfrm>
              <a:custGeom>
                <a:avLst/>
                <a:gdLst/>
                <a:ahLst/>
                <a:cxnLst/>
                <a:rect l="l" t="t" r="r" b="b"/>
                <a:pathLst>
                  <a:path w="2431" h="1207" extrusionOk="0">
                    <a:moveTo>
                      <a:pt x="1101" y="1"/>
                    </a:moveTo>
                    <a:cubicBezTo>
                      <a:pt x="798" y="1"/>
                      <a:pt x="505" y="114"/>
                      <a:pt x="297" y="341"/>
                    </a:cubicBezTo>
                    <a:cubicBezTo>
                      <a:pt x="0" y="637"/>
                      <a:pt x="1393" y="1207"/>
                      <a:pt x="2052" y="1207"/>
                    </a:cubicBezTo>
                    <a:cubicBezTo>
                      <a:pt x="2289" y="1207"/>
                      <a:pt x="2430" y="1133"/>
                      <a:pt x="2364" y="946"/>
                    </a:cubicBezTo>
                    <a:cubicBezTo>
                      <a:pt x="2143" y="316"/>
                      <a:pt x="1607" y="1"/>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2946089" y="4410664"/>
                <a:ext cx="36467" cy="17425"/>
              </a:xfrm>
              <a:custGeom>
                <a:avLst/>
                <a:gdLst/>
                <a:ahLst/>
                <a:cxnLst/>
                <a:rect l="l" t="t" r="r" b="b"/>
                <a:pathLst>
                  <a:path w="1601" h="765" extrusionOk="0">
                    <a:moveTo>
                      <a:pt x="752" y="0"/>
                    </a:moveTo>
                    <a:cubicBezTo>
                      <a:pt x="547" y="0"/>
                      <a:pt x="342" y="81"/>
                      <a:pt x="184" y="239"/>
                    </a:cubicBezTo>
                    <a:cubicBezTo>
                      <a:pt x="1" y="422"/>
                      <a:pt x="908" y="765"/>
                      <a:pt x="1341" y="765"/>
                    </a:cubicBezTo>
                    <a:cubicBezTo>
                      <a:pt x="1504" y="765"/>
                      <a:pt x="1600" y="716"/>
                      <a:pt x="1545" y="592"/>
                    </a:cubicBezTo>
                    <a:cubicBezTo>
                      <a:pt x="1392" y="194"/>
                      <a:pt x="1071" y="0"/>
                      <a:pt x="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2661428" y="4298512"/>
                <a:ext cx="45122" cy="23187"/>
              </a:xfrm>
              <a:custGeom>
                <a:avLst/>
                <a:gdLst/>
                <a:ahLst/>
                <a:cxnLst/>
                <a:rect l="l" t="t" r="r" b="b"/>
                <a:pathLst>
                  <a:path w="1981" h="1018" extrusionOk="0">
                    <a:moveTo>
                      <a:pt x="887" y="0"/>
                    </a:moveTo>
                    <a:cubicBezTo>
                      <a:pt x="647" y="0"/>
                      <a:pt x="412" y="90"/>
                      <a:pt x="229" y="273"/>
                    </a:cubicBezTo>
                    <a:cubicBezTo>
                      <a:pt x="1" y="501"/>
                      <a:pt x="1181" y="1017"/>
                      <a:pt x="1708" y="1017"/>
                    </a:cubicBezTo>
                    <a:cubicBezTo>
                      <a:pt x="1878" y="1017"/>
                      <a:pt x="1980" y="963"/>
                      <a:pt x="1943" y="827"/>
                    </a:cubicBezTo>
                    <a:cubicBezTo>
                      <a:pt x="1750" y="280"/>
                      <a:pt x="1311"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2498051" y="4578916"/>
                <a:ext cx="48448" cy="19110"/>
              </a:xfrm>
              <a:custGeom>
                <a:avLst/>
                <a:gdLst/>
                <a:ahLst/>
                <a:cxnLst/>
                <a:rect l="l" t="t" r="r" b="b"/>
                <a:pathLst>
                  <a:path w="2127" h="839" extrusionOk="0">
                    <a:moveTo>
                      <a:pt x="980" y="0"/>
                    </a:moveTo>
                    <a:cubicBezTo>
                      <a:pt x="602" y="0"/>
                      <a:pt x="257" y="208"/>
                      <a:pt x="92" y="565"/>
                    </a:cubicBezTo>
                    <a:cubicBezTo>
                      <a:pt x="0" y="749"/>
                      <a:pt x="453" y="839"/>
                      <a:pt x="935" y="839"/>
                    </a:cubicBezTo>
                    <a:cubicBezTo>
                      <a:pt x="1510" y="839"/>
                      <a:pt x="2126" y="711"/>
                      <a:pt x="1907" y="465"/>
                    </a:cubicBezTo>
                    <a:cubicBezTo>
                      <a:pt x="1632" y="144"/>
                      <a:pt x="1295"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2351712" y="4589029"/>
                <a:ext cx="79471" cy="31251"/>
              </a:xfrm>
              <a:custGeom>
                <a:avLst/>
                <a:gdLst/>
                <a:ahLst/>
                <a:cxnLst/>
                <a:rect l="l" t="t" r="r" b="b"/>
                <a:pathLst>
                  <a:path w="3489" h="1372" extrusionOk="0">
                    <a:moveTo>
                      <a:pt x="1662" y="1"/>
                    </a:moveTo>
                    <a:cubicBezTo>
                      <a:pt x="1033" y="1"/>
                      <a:pt x="441" y="326"/>
                      <a:pt x="165" y="878"/>
                    </a:cubicBezTo>
                    <a:cubicBezTo>
                      <a:pt x="0" y="1207"/>
                      <a:pt x="780" y="1372"/>
                      <a:pt x="1591" y="1372"/>
                    </a:cubicBezTo>
                    <a:cubicBezTo>
                      <a:pt x="2519" y="1372"/>
                      <a:pt x="3489" y="1157"/>
                      <a:pt x="3139" y="726"/>
                    </a:cubicBezTo>
                    <a:cubicBezTo>
                      <a:pt x="2728" y="224"/>
                      <a:pt x="2183"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2400932" y="4333975"/>
                <a:ext cx="36080" cy="14942"/>
              </a:xfrm>
              <a:custGeom>
                <a:avLst/>
                <a:gdLst/>
                <a:ahLst/>
                <a:cxnLst/>
                <a:rect l="l" t="t" r="r" b="b"/>
                <a:pathLst>
                  <a:path w="1584" h="656" extrusionOk="0">
                    <a:moveTo>
                      <a:pt x="744" y="0"/>
                    </a:moveTo>
                    <a:cubicBezTo>
                      <a:pt x="500" y="0"/>
                      <a:pt x="265" y="114"/>
                      <a:pt x="121" y="329"/>
                    </a:cubicBezTo>
                    <a:cubicBezTo>
                      <a:pt x="0" y="511"/>
                      <a:pt x="605" y="656"/>
                      <a:pt x="1054" y="656"/>
                    </a:cubicBezTo>
                    <a:cubicBezTo>
                      <a:pt x="1353" y="656"/>
                      <a:pt x="1583" y="591"/>
                      <a:pt x="1482" y="430"/>
                    </a:cubicBezTo>
                    <a:cubicBezTo>
                      <a:pt x="1297" y="139"/>
                      <a:pt x="1015"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2203710" y="4456696"/>
                <a:ext cx="49382" cy="22709"/>
              </a:xfrm>
              <a:custGeom>
                <a:avLst/>
                <a:gdLst/>
                <a:ahLst/>
                <a:cxnLst/>
                <a:rect l="l" t="t" r="r" b="b"/>
                <a:pathLst>
                  <a:path w="2168" h="997" extrusionOk="0">
                    <a:moveTo>
                      <a:pt x="994" y="1"/>
                    </a:moveTo>
                    <a:cubicBezTo>
                      <a:pt x="692" y="1"/>
                      <a:pt x="401" y="130"/>
                      <a:pt x="210" y="386"/>
                    </a:cubicBezTo>
                    <a:cubicBezTo>
                      <a:pt x="0" y="630"/>
                      <a:pt x="1122" y="996"/>
                      <a:pt x="1730" y="996"/>
                    </a:cubicBezTo>
                    <a:cubicBezTo>
                      <a:pt x="2000" y="996"/>
                      <a:pt x="2168" y="924"/>
                      <a:pt x="2075" y="739"/>
                    </a:cubicBezTo>
                    <a:cubicBezTo>
                      <a:pt x="1842" y="244"/>
                      <a:pt x="1407" y="1"/>
                      <a:pt x="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1975193" y="4309035"/>
                <a:ext cx="81247" cy="33255"/>
              </a:xfrm>
              <a:custGeom>
                <a:avLst/>
                <a:gdLst/>
                <a:ahLst/>
                <a:cxnLst/>
                <a:rect l="l" t="t" r="r" b="b"/>
                <a:pathLst>
                  <a:path w="3567" h="1460" extrusionOk="0">
                    <a:moveTo>
                      <a:pt x="1666" y="0"/>
                    </a:moveTo>
                    <a:cubicBezTo>
                      <a:pt x="959" y="0"/>
                      <a:pt x="320" y="411"/>
                      <a:pt x="109" y="1071"/>
                    </a:cubicBezTo>
                    <a:cubicBezTo>
                      <a:pt x="0" y="1345"/>
                      <a:pt x="457" y="1460"/>
                      <a:pt x="1050" y="1460"/>
                    </a:cubicBezTo>
                    <a:cubicBezTo>
                      <a:pt x="2097" y="1460"/>
                      <a:pt x="3567" y="1100"/>
                      <a:pt x="3084" y="617"/>
                    </a:cubicBezTo>
                    <a:cubicBezTo>
                      <a:pt x="2656" y="189"/>
                      <a:pt x="214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1990089" y="4414081"/>
                <a:ext cx="60725" cy="24622"/>
              </a:xfrm>
              <a:custGeom>
                <a:avLst/>
                <a:gdLst/>
                <a:ahLst/>
                <a:cxnLst/>
                <a:rect l="l" t="t" r="r" b="b"/>
                <a:pathLst>
                  <a:path w="2666" h="1081" extrusionOk="0">
                    <a:moveTo>
                      <a:pt x="1239" y="0"/>
                    </a:moveTo>
                    <a:cubicBezTo>
                      <a:pt x="790" y="0"/>
                      <a:pt x="369" y="228"/>
                      <a:pt x="161" y="644"/>
                    </a:cubicBezTo>
                    <a:cubicBezTo>
                      <a:pt x="0" y="912"/>
                      <a:pt x="796" y="1080"/>
                      <a:pt x="1500" y="1080"/>
                    </a:cubicBezTo>
                    <a:cubicBezTo>
                      <a:pt x="2118" y="1080"/>
                      <a:pt x="2666" y="950"/>
                      <a:pt x="2430" y="644"/>
                    </a:cubicBezTo>
                    <a:cubicBezTo>
                      <a:pt x="2112" y="203"/>
                      <a:pt x="1663"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2041655" y="4692662"/>
                <a:ext cx="61340" cy="25556"/>
              </a:xfrm>
              <a:custGeom>
                <a:avLst/>
                <a:gdLst/>
                <a:ahLst/>
                <a:cxnLst/>
                <a:rect l="l" t="t" r="r" b="b"/>
                <a:pathLst>
                  <a:path w="2693" h="1122" extrusionOk="0">
                    <a:moveTo>
                      <a:pt x="1262" y="0"/>
                    </a:moveTo>
                    <a:cubicBezTo>
                      <a:pt x="835" y="0"/>
                      <a:pt x="433" y="201"/>
                      <a:pt x="216" y="562"/>
                    </a:cubicBezTo>
                    <a:cubicBezTo>
                      <a:pt x="1" y="870"/>
                      <a:pt x="1063" y="1122"/>
                      <a:pt x="1832" y="1122"/>
                    </a:cubicBezTo>
                    <a:cubicBezTo>
                      <a:pt x="2322" y="1122"/>
                      <a:pt x="2692" y="1019"/>
                      <a:pt x="2535" y="764"/>
                    </a:cubicBezTo>
                    <a:cubicBezTo>
                      <a:pt x="2220" y="238"/>
                      <a:pt x="1726" y="0"/>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2013845" y="5068273"/>
                <a:ext cx="67786" cy="31046"/>
              </a:xfrm>
              <a:custGeom>
                <a:avLst/>
                <a:gdLst/>
                <a:ahLst/>
                <a:cxnLst/>
                <a:rect l="l" t="t" r="r" b="b"/>
                <a:pathLst>
                  <a:path w="2976" h="1363" extrusionOk="0">
                    <a:moveTo>
                      <a:pt x="1370" y="1"/>
                    </a:moveTo>
                    <a:cubicBezTo>
                      <a:pt x="955" y="1"/>
                      <a:pt x="551" y="171"/>
                      <a:pt x="278" y="507"/>
                    </a:cubicBezTo>
                    <a:cubicBezTo>
                      <a:pt x="1" y="887"/>
                      <a:pt x="1506" y="1363"/>
                      <a:pt x="2346" y="1363"/>
                    </a:cubicBezTo>
                    <a:cubicBezTo>
                      <a:pt x="2730" y="1363"/>
                      <a:pt x="2975" y="1264"/>
                      <a:pt x="2849" y="1011"/>
                    </a:cubicBezTo>
                    <a:cubicBezTo>
                      <a:pt x="2555" y="334"/>
                      <a:pt x="1952" y="1"/>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1794985" y="4306256"/>
                <a:ext cx="49609" cy="24805"/>
              </a:xfrm>
              <a:custGeom>
                <a:avLst/>
                <a:gdLst/>
                <a:ahLst/>
                <a:cxnLst/>
                <a:rect l="l" t="t" r="r" b="b"/>
                <a:pathLst>
                  <a:path w="2178" h="1089" extrusionOk="0">
                    <a:moveTo>
                      <a:pt x="974" y="0"/>
                    </a:moveTo>
                    <a:cubicBezTo>
                      <a:pt x="705" y="0"/>
                      <a:pt x="446" y="97"/>
                      <a:pt x="258" y="286"/>
                    </a:cubicBezTo>
                    <a:cubicBezTo>
                      <a:pt x="0" y="580"/>
                      <a:pt x="1217" y="1088"/>
                      <a:pt x="1817" y="1088"/>
                    </a:cubicBezTo>
                    <a:cubicBezTo>
                      <a:pt x="2040" y="1088"/>
                      <a:pt x="2178" y="1018"/>
                      <a:pt x="2123" y="840"/>
                    </a:cubicBezTo>
                    <a:cubicBezTo>
                      <a:pt x="1902" y="272"/>
                      <a:pt x="142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1760774" y="4563746"/>
                <a:ext cx="80063" cy="40225"/>
              </a:xfrm>
              <a:custGeom>
                <a:avLst/>
                <a:gdLst/>
                <a:ahLst/>
                <a:cxnLst/>
                <a:rect l="l" t="t" r="r" b="b"/>
                <a:pathLst>
                  <a:path w="3515" h="1766" extrusionOk="0">
                    <a:moveTo>
                      <a:pt x="1615" y="0"/>
                    </a:moveTo>
                    <a:cubicBezTo>
                      <a:pt x="1186" y="0"/>
                      <a:pt x="766" y="158"/>
                      <a:pt x="449" y="475"/>
                    </a:cubicBezTo>
                    <a:cubicBezTo>
                      <a:pt x="1" y="886"/>
                      <a:pt x="2040" y="1766"/>
                      <a:pt x="2986" y="1766"/>
                    </a:cubicBezTo>
                    <a:cubicBezTo>
                      <a:pt x="3318" y="1766"/>
                      <a:pt x="3515" y="1658"/>
                      <a:pt x="3423" y="1383"/>
                    </a:cubicBezTo>
                    <a:cubicBezTo>
                      <a:pt x="3105" y="461"/>
                      <a:pt x="2347" y="0"/>
                      <a:pt x="1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1932259" y="4519810"/>
                <a:ext cx="79197" cy="31957"/>
              </a:xfrm>
              <a:custGeom>
                <a:avLst/>
                <a:gdLst/>
                <a:ahLst/>
                <a:cxnLst/>
                <a:rect l="l" t="t" r="r" b="b"/>
                <a:pathLst>
                  <a:path w="3477" h="1403" extrusionOk="0">
                    <a:moveTo>
                      <a:pt x="1634" y="0"/>
                    </a:moveTo>
                    <a:cubicBezTo>
                      <a:pt x="1023" y="0"/>
                      <a:pt x="446" y="308"/>
                      <a:pt x="180" y="841"/>
                    </a:cubicBezTo>
                    <a:cubicBezTo>
                      <a:pt x="0" y="1200"/>
                      <a:pt x="940" y="1402"/>
                      <a:pt x="1822" y="1402"/>
                    </a:cubicBezTo>
                    <a:cubicBezTo>
                      <a:pt x="2676" y="1402"/>
                      <a:pt x="3476" y="1213"/>
                      <a:pt x="3154" y="791"/>
                    </a:cubicBezTo>
                    <a:cubicBezTo>
                      <a:pt x="2750" y="245"/>
                      <a:pt x="2179" y="0"/>
                      <a:pt x="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2242703" y="4235421"/>
                <a:ext cx="64756" cy="25852"/>
              </a:xfrm>
              <a:custGeom>
                <a:avLst/>
                <a:gdLst/>
                <a:ahLst/>
                <a:cxnLst/>
                <a:rect l="l" t="t" r="r" b="b"/>
                <a:pathLst>
                  <a:path w="2843" h="1135" extrusionOk="0">
                    <a:moveTo>
                      <a:pt x="1364" y="1"/>
                    </a:moveTo>
                    <a:cubicBezTo>
                      <a:pt x="837" y="1"/>
                      <a:pt x="338" y="292"/>
                      <a:pt x="111" y="774"/>
                    </a:cubicBezTo>
                    <a:cubicBezTo>
                      <a:pt x="1" y="1017"/>
                      <a:pt x="557" y="1134"/>
                      <a:pt x="1171" y="1134"/>
                    </a:cubicBezTo>
                    <a:cubicBezTo>
                      <a:pt x="1959" y="1134"/>
                      <a:pt x="2843" y="941"/>
                      <a:pt x="2531" y="573"/>
                    </a:cubicBezTo>
                    <a:cubicBezTo>
                      <a:pt x="2201" y="176"/>
                      <a:pt x="1774" y="1"/>
                      <a:pt x="1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1706976" y="4468403"/>
                <a:ext cx="44530" cy="18108"/>
              </a:xfrm>
              <a:custGeom>
                <a:avLst/>
                <a:gdLst/>
                <a:ahLst/>
                <a:cxnLst/>
                <a:rect l="l" t="t" r="r" b="b"/>
                <a:pathLst>
                  <a:path w="1955" h="795" extrusionOk="0">
                    <a:moveTo>
                      <a:pt x="940" y="0"/>
                    </a:moveTo>
                    <a:cubicBezTo>
                      <a:pt x="552" y="0"/>
                      <a:pt x="188" y="218"/>
                      <a:pt x="38" y="578"/>
                    </a:cubicBezTo>
                    <a:cubicBezTo>
                      <a:pt x="0" y="729"/>
                      <a:pt x="280" y="795"/>
                      <a:pt x="624" y="795"/>
                    </a:cubicBezTo>
                    <a:cubicBezTo>
                      <a:pt x="1199" y="795"/>
                      <a:pt x="1954" y="610"/>
                      <a:pt x="1702" y="326"/>
                    </a:cubicBezTo>
                    <a:cubicBezTo>
                      <a:pt x="1477" y="101"/>
                      <a:pt x="1203" y="0"/>
                      <a:pt x="9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a:off x="1716428" y="4298489"/>
                <a:ext cx="37196" cy="15603"/>
              </a:xfrm>
              <a:custGeom>
                <a:avLst/>
                <a:gdLst/>
                <a:ahLst/>
                <a:cxnLst/>
                <a:rect l="l" t="t" r="r" b="b"/>
                <a:pathLst>
                  <a:path w="1633" h="685" extrusionOk="0">
                    <a:moveTo>
                      <a:pt x="756" y="1"/>
                    </a:moveTo>
                    <a:cubicBezTo>
                      <a:pt x="506" y="1"/>
                      <a:pt x="268" y="114"/>
                      <a:pt x="127" y="324"/>
                    </a:cubicBezTo>
                    <a:cubicBezTo>
                      <a:pt x="0" y="514"/>
                      <a:pt x="691" y="685"/>
                      <a:pt x="1158" y="685"/>
                    </a:cubicBezTo>
                    <a:cubicBezTo>
                      <a:pt x="1434" y="685"/>
                      <a:pt x="1632" y="625"/>
                      <a:pt x="1539" y="475"/>
                    </a:cubicBezTo>
                    <a:cubicBezTo>
                      <a:pt x="1350" y="151"/>
                      <a:pt x="1045" y="1"/>
                      <a:pt x="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a:off x="1543167" y="4399003"/>
                <a:ext cx="36080" cy="15375"/>
              </a:xfrm>
              <a:custGeom>
                <a:avLst/>
                <a:gdLst/>
                <a:ahLst/>
                <a:cxnLst/>
                <a:rect l="l" t="t" r="r" b="b"/>
                <a:pathLst>
                  <a:path w="1584" h="675" extrusionOk="0">
                    <a:moveTo>
                      <a:pt x="745" y="1"/>
                    </a:moveTo>
                    <a:cubicBezTo>
                      <a:pt x="488" y="1"/>
                      <a:pt x="245" y="126"/>
                      <a:pt x="122" y="348"/>
                    </a:cubicBezTo>
                    <a:cubicBezTo>
                      <a:pt x="1" y="529"/>
                      <a:pt x="606" y="674"/>
                      <a:pt x="1054" y="674"/>
                    </a:cubicBezTo>
                    <a:cubicBezTo>
                      <a:pt x="1354" y="674"/>
                      <a:pt x="1584" y="610"/>
                      <a:pt x="1483" y="449"/>
                    </a:cubicBezTo>
                    <a:cubicBezTo>
                      <a:pt x="1302" y="139"/>
                      <a:pt x="1016" y="1"/>
                      <a:pt x="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a:off x="1733761" y="4970128"/>
                <a:ext cx="63686" cy="29770"/>
              </a:xfrm>
              <a:custGeom>
                <a:avLst/>
                <a:gdLst/>
                <a:ahLst/>
                <a:cxnLst/>
                <a:rect l="l" t="t" r="r" b="b"/>
                <a:pathLst>
                  <a:path w="2796" h="1307" extrusionOk="0">
                    <a:moveTo>
                      <a:pt x="1295" y="0"/>
                    </a:moveTo>
                    <a:cubicBezTo>
                      <a:pt x="925" y="0"/>
                      <a:pt x="567" y="146"/>
                      <a:pt x="324" y="429"/>
                    </a:cubicBezTo>
                    <a:cubicBezTo>
                      <a:pt x="1" y="753"/>
                      <a:pt x="1520" y="1306"/>
                      <a:pt x="2293" y="1306"/>
                    </a:cubicBezTo>
                    <a:cubicBezTo>
                      <a:pt x="2605" y="1306"/>
                      <a:pt x="2795" y="1216"/>
                      <a:pt x="2694" y="984"/>
                    </a:cubicBezTo>
                    <a:cubicBezTo>
                      <a:pt x="2422" y="321"/>
                      <a:pt x="1845" y="0"/>
                      <a:pt x="1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a:off x="1491669" y="4633648"/>
                <a:ext cx="69699" cy="31889"/>
              </a:xfrm>
              <a:custGeom>
                <a:avLst/>
                <a:gdLst/>
                <a:ahLst/>
                <a:cxnLst/>
                <a:rect l="l" t="t" r="r" b="b"/>
                <a:pathLst>
                  <a:path w="3060" h="1400" extrusionOk="0">
                    <a:moveTo>
                      <a:pt x="1409" y="1"/>
                    </a:moveTo>
                    <a:cubicBezTo>
                      <a:pt x="991" y="1"/>
                      <a:pt x="588" y="167"/>
                      <a:pt x="316" y="481"/>
                    </a:cubicBezTo>
                    <a:cubicBezTo>
                      <a:pt x="0" y="867"/>
                      <a:pt x="1586" y="1399"/>
                      <a:pt x="2446" y="1399"/>
                    </a:cubicBezTo>
                    <a:cubicBezTo>
                      <a:pt x="2823" y="1399"/>
                      <a:pt x="3060" y="1297"/>
                      <a:pt x="2937" y="1036"/>
                    </a:cubicBezTo>
                    <a:cubicBezTo>
                      <a:pt x="2613" y="329"/>
                      <a:pt x="1997" y="1"/>
                      <a:pt x="1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a:off x="1260943" y="4492068"/>
                <a:ext cx="50202" cy="22891"/>
              </a:xfrm>
              <a:custGeom>
                <a:avLst/>
                <a:gdLst/>
                <a:ahLst/>
                <a:cxnLst/>
                <a:rect l="l" t="t" r="r" b="b"/>
                <a:pathLst>
                  <a:path w="2204" h="1005" extrusionOk="0">
                    <a:moveTo>
                      <a:pt x="1010" y="1"/>
                    </a:moveTo>
                    <a:cubicBezTo>
                      <a:pt x="710" y="1"/>
                      <a:pt x="418" y="118"/>
                      <a:pt x="211" y="345"/>
                    </a:cubicBezTo>
                    <a:cubicBezTo>
                      <a:pt x="1" y="626"/>
                      <a:pt x="1134" y="1005"/>
                      <a:pt x="1757" y="1005"/>
                    </a:cubicBezTo>
                    <a:cubicBezTo>
                      <a:pt x="2029" y="1005"/>
                      <a:pt x="2204" y="932"/>
                      <a:pt x="2127" y="749"/>
                    </a:cubicBezTo>
                    <a:cubicBezTo>
                      <a:pt x="1889" y="243"/>
                      <a:pt x="1441"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1339203" y="4713754"/>
                <a:ext cx="60861" cy="24395"/>
              </a:xfrm>
              <a:custGeom>
                <a:avLst/>
                <a:gdLst/>
                <a:ahLst/>
                <a:cxnLst/>
                <a:rect l="l" t="t" r="r" b="b"/>
                <a:pathLst>
                  <a:path w="2672" h="1071" extrusionOk="0">
                    <a:moveTo>
                      <a:pt x="1269" y="0"/>
                    </a:moveTo>
                    <a:cubicBezTo>
                      <a:pt x="753" y="0"/>
                      <a:pt x="277" y="281"/>
                      <a:pt x="103" y="746"/>
                    </a:cubicBezTo>
                    <a:cubicBezTo>
                      <a:pt x="1" y="970"/>
                      <a:pt x="436" y="1071"/>
                      <a:pt x="957" y="1071"/>
                    </a:cubicBezTo>
                    <a:cubicBezTo>
                      <a:pt x="1722" y="1071"/>
                      <a:pt x="2671" y="853"/>
                      <a:pt x="2371" y="493"/>
                    </a:cubicBezTo>
                    <a:cubicBezTo>
                      <a:pt x="2051" y="152"/>
                      <a:pt x="1649" y="0"/>
                      <a:pt x="1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a:off x="1279255" y="4763885"/>
                <a:ext cx="47901" cy="21844"/>
              </a:xfrm>
              <a:custGeom>
                <a:avLst/>
                <a:gdLst/>
                <a:ahLst/>
                <a:cxnLst/>
                <a:rect l="l" t="t" r="r" b="b"/>
                <a:pathLst>
                  <a:path w="2103" h="959" extrusionOk="0">
                    <a:moveTo>
                      <a:pt x="954" y="1"/>
                    </a:moveTo>
                    <a:cubicBezTo>
                      <a:pt x="670" y="1"/>
                      <a:pt x="397" y="106"/>
                      <a:pt x="214" y="309"/>
                    </a:cubicBezTo>
                    <a:cubicBezTo>
                      <a:pt x="0" y="558"/>
                      <a:pt x="1121" y="959"/>
                      <a:pt x="1708" y="959"/>
                    </a:cubicBezTo>
                    <a:cubicBezTo>
                      <a:pt x="1951" y="959"/>
                      <a:pt x="2103" y="890"/>
                      <a:pt x="2029" y="712"/>
                    </a:cubicBezTo>
                    <a:cubicBezTo>
                      <a:pt x="1818" y="231"/>
                      <a:pt x="1374" y="1"/>
                      <a:pt x="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a:off x="1464019" y="5141682"/>
                <a:ext cx="43027" cy="19976"/>
              </a:xfrm>
              <a:custGeom>
                <a:avLst/>
                <a:gdLst/>
                <a:ahLst/>
                <a:cxnLst/>
                <a:rect l="l" t="t" r="r" b="b"/>
                <a:pathLst>
                  <a:path w="1889" h="877" extrusionOk="0">
                    <a:moveTo>
                      <a:pt x="860" y="0"/>
                    </a:moveTo>
                    <a:cubicBezTo>
                      <a:pt x="623" y="0"/>
                      <a:pt x="392" y="85"/>
                      <a:pt x="219" y="258"/>
                    </a:cubicBezTo>
                    <a:cubicBezTo>
                      <a:pt x="1" y="476"/>
                      <a:pt x="1039" y="877"/>
                      <a:pt x="1561" y="877"/>
                    </a:cubicBezTo>
                    <a:cubicBezTo>
                      <a:pt x="1763" y="877"/>
                      <a:pt x="1888" y="816"/>
                      <a:pt x="1832" y="661"/>
                    </a:cubicBezTo>
                    <a:cubicBezTo>
                      <a:pt x="1645" y="224"/>
                      <a:pt x="1245" y="0"/>
                      <a:pt x="8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1"/>
              <p:cNvSpPr/>
              <p:nvPr/>
            </p:nvSpPr>
            <p:spPr>
              <a:xfrm>
                <a:off x="1312668" y="5049641"/>
                <a:ext cx="59518" cy="24941"/>
              </a:xfrm>
              <a:custGeom>
                <a:avLst/>
                <a:gdLst/>
                <a:ahLst/>
                <a:cxnLst/>
                <a:rect l="l" t="t" r="r" b="b"/>
                <a:pathLst>
                  <a:path w="2613" h="1095" extrusionOk="0">
                    <a:moveTo>
                      <a:pt x="1223" y="1"/>
                    </a:moveTo>
                    <a:cubicBezTo>
                      <a:pt x="802" y="1"/>
                      <a:pt x="405" y="201"/>
                      <a:pt x="209" y="568"/>
                    </a:cubicBezTo>
                    <a:cubicBezTo>
                      <a:pt x="0" y="867"/>
                      <a:pt x="976" y="1095"/>
                      <a:pt x="1712" y="1095"/>
                    </a:cubicBezTo>
                    <a:cubicBezTo>
                      <a:pt x="2219" y="1095"/>
                      <a:pt x="2612" y="987"/>
                      <a:pt x="2427" y="720"/>
                    </a:cubicBezTo>
                    <a:cubicBezTo>
                      <a:pt x="2142" y="226"/>
                      <a:pt x="1669" y="1"/>
                      <a:pt x="1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a:off x="1023110" y="4780011"/>
                <a:ext cx="66624" cy="29383"/>
              </a:xfrm>
              <a:custGeom>
                <a:avLst/>
                <a:gdLst/>
                <a:ahLst/>
                <a:cxnLst/>
                <a:rect l="l" t="t" r="r" b="b"/>
                <a:pathLst>
                  <a:path w="2925" h="1290" extrusionOk="0">
                    <a:moveTo>
                      <a:pt x="1369" y="0"/>
                    </a:moveTo>
                    <a:cubicBezTo>
                      <a:pt x="944" y="0"/>
                      <a:pt x="533" y="177"/>
                      <a:pt x="268" y="509"/>
                    </a:cubicBezTo>
                    <a:cubicBezTo>
                      <a:pt x="0" y="877"/>
                      <a:pt x="1376" y="1289"/>
                      <a:pt x="2214" y="1289"/>
                    </a:cubicBezTo>
                    <a:cubicBezTo>
                      <a:pt x="2638" y="1289"/>
                      <a:pt x="2924" y="1183"/>
                      <a:pt x="2789" y="912"/>
                    </a:cubicBezTo>
                    <a:cubicBezTo>
                      <a:pt x="2477" y="289"/>
                      <a:pt x="1912" y="0"/>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895675" y="4842032"/>
                <a:ext cx="40612" cy="17675"/>
              </a:xfrm>
              <a:custGeom>
                <a:avLst/>
                <a:gdLst/>
                <a:ahLst/>
                <a:cxnLst/>
                <a:rect l="l" t="t" r="r" b="b"/>
                <a:pathLst>
                  <a:path w="1783" h="776" extrusionOk="0">
                    <a:moveTo>
                      <a:pt x="849" y="1"/>
                    </a:moveTo>
                    <a:cubicBezTo>
                      <a:pt x="585" y="1"/>
                      <a:pt x="328" y="126"/>
                      <a:pt x="166" y="357"/>
                    </a:cubicBezTo>
                    <a:cubicBezTo>
                      <a:pt x="1" y="555"/>
                      <a:pt x="833" y="775"/>
                      <a:pt x="1340" y="775"/>
                    </a:cubicBezTo>
                    <a:cubicBezTo>
                      <a:pt x="1606" y="775"/>
                      <a:pt x="1783" y="714"/>
                      <a:pt x="1679" y="558"/>
                    </a:cubicBezTo>
                    <a:cubicBezTo>
                      <a:pt x="1487" y="176"/>
                      <a:pt x="1163" y="1"/>
                      <a:pt x="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a:off x="879549" y="4986254"/>
                <a:ext cx="72751" cy="32572"/>
              </a:xfrm>
              <a:custGeom>
                <a:avLst/>
                <a:gdLst/>
                <a:ahLst/>
                <a:cxnLst/>
                <a:rect l="l" t="t" r="r" b="b"/>
                <a:pathLst>
                  <a:path w="3194" h="1430" extrusionOk="0">
                    <a:moveTo>
                      <a:pt x="1482" y="0"/>
                    </a:moveTo>
                    <a:cubicBezTo>
                      <a:pt x="1012" y="0"/>
                      <a:pt x="558" y="201"/>
                      <a:pt x="269" y="579"/>
                    </a:cubicBezTo>
                    <a:cubicBezTo>
                      <a:pt x="0" y="982"/>
                      <a:pt x="1524" y="1430"/>
                      <a:pt x="2435" y="1430"/>
                    </a:cubicBezTo>
                    <a:cubicBezTo>
                      <a:pt x="2891" y="1430"/>
                      <a:pt x="3193" y="1318"/>
                      <a:pt x="3042" y="1032"/>
                    </a:cubicBezTo>
                    <a:cubicBezTo>
                      <a:pt x="2703" y="326"/>
                      <a:pt x="2080" y="0"/>
                      <a:pt x="1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a:off x="2688327" y="4355226"/>
                <a:ext cx="44143" cy="18154"/>
              </a:xfrm>
              <a:custGeom>
                <a:avLst/>
                <a:gdLst/>
                <a:ahLst/>
                <a:cxnLst/>
                <a:rect l="l" t="t" r="r" b="b"/>
                <a:pathLst>
                  <a:path w="1938" h="797" extrusionOk="0">
                    <a:moveTo>
                      <a:pt x="922" y="0"/>
                    </a:moveTo>
                    <a:cubicBezTo>
                      <a:pt x="586" y="0"/>
                      <a:pt x="264" y="166"/>
                      <a:pt x="107" y="455"/>
                    </a:cubicBezTo>
                    <a:cubicBezTo>
                      <a:pt x="1" y="668"/>
                      <a:pt x="568" y="796"/>
                      <a:pt x="1075" y="796"/>
                    </a:cubicBezTo>
                    <a:cubicBezTo>
                      <a:pt x="1530" y="796"/>
                      <a:pt x="1937" y="693"/>
                      <a:pt x="1771" y="455"/>
                    </a:cubicBezTo>
                    <a:cubicBezTo>
                      <a:pt x="1553" y="141"/>
                      <a:pt x="1231"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a:off x="2114266" y="4847521"/>
                <a:ext cx="25215" cy="9977"/>
              </a:xfrm>
              <a:custGeom>
                <a:avLst/>
                <a:gdLst/>
                <a:ahLst/>
                <a:cxnLst/>
                <a:rect l="l" t="t" r="r" b="b"/>
                <a:pathLst>
                  <a:path w="1107" h="438" extrusionOk="0">
                    <a:moveTo>
                      <a:pt x="552" y="1"/>
                    </a:moveTo>
                    <a:cubicBezTo>
                      <a:pt x="356" y="1"/>
                      <a:pt x="161" y="105"/>
                      <a:pt x="53" y="267"/>
                    </a:cubicBezTo>
                    <a:cubicBezTo>
                      <a:pt x="0" y="373"/>
                      <a:pt x="326" y="438"/>
                      <a:pt x="616" y="438"/>
                    </a:cubicBezTo>
                    <a:cubicBezTo>
                      <a:pt x="875" y="438"/>
                      <a:pt x="1106" y="386"/>
                      <a:pt x="1011" y="267"/>
                    </a:cubicBezTo>
                    <a:cubicBezTo>
                      <a:pt x="894" y="79"/>
                      <a:pt x="722"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a:off x="2804852" y="4658930"/>
                <a:ext cx="49336" cy="19885"/>
              </a:xfrm>
              <a:custGeom>
                <a:avLst/>
                <a:gdLst/>
                <a:ahLst/>
                <a:cxnLst/>
                <a:rect l="l" t="t" r="r" b="b"/>
                <a:pathLst>
                  <a:path w="2166" h="873" extrusionOk="0">
                    <a:moveTo>
                      <a:pt x="1028" y="1"/>
                    </a:moveTo>
                    <a:cubicBezTo>
                      <a:pt x="661" y="1"/>
                      <a:pt x="316" y="192"/>
                      <a:pt x="133" y="531"/>
                    </a:cubicBezTo>
                    <a:cubicBezTo>
                      <a:pt x="0" y="744"/>
                      <a:pt x="625" y="872"/>
                      <a:pt x="1193" y="872"/>
                    </a:cubicBezTo>
                    <a:cubicBezTo>
                      <a:pt x="1702" y="872"/>
                      <a:pt x="2165" y="769"/>
                      <a:pt x="1999" y="531"/>
                    </a:cubicBezTo>
                    <a:cubicBezTo>
                      <a:pt x="1731" y="166"/>
                      <a:pt x="1370" y="1"/>
                      <a:pt x="1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1583709" y="4852555"/>
                <a:ext cx="51568" cy="21183"/>
              </a:xfrm>
              <a:custGeom>
                <a:avLst/>
                <a:gdLst/>
                <a:ahLst/>
                <a:cxnLst/>
                <a:rect l="l" t="t" r="r" b="b"/>
                <a:pathLst>
                  <a:path w="2264" h="930" extrusionOk="0">
                    <a:moveTo>
                      <a:pt x="1072" y="0"/>
                    </a:moveTo>
                    <a:cubicBezTo>
                      <a:pt x="672" y="0"/>
                      <a:pt x="292" y="206"/>
                      <a:pt x="106" y="550"/>
                    </a:cubicBezTo>
                    <a:cubicBezTo>
                      <a:pt x="0" y="788"/>
                      <a:pt x="658" y="929"/>
                      <a:pt x="1249" y="929"/>
                    </a:cubicBezTo>
                    <a:cubicBezTo>
                      <a:pt x="1784" y="929"/>
                      <a:pt x="2264" y="814"/>
                      <a:pt x="2072" y="550"/>
                    </a:cubicBezTo>
                    <a:cubicBezTo>
                      <a:pt x="1809" y="167"/>
                      <a:pt x="1433"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a:off x="2693497" y="4774340"/>
                <a:ext cx="57331" cy="23324"/>
              </a:xfrm>
              <a:custGeom>
                <a:avLst/>
                <a:gdLst/>
                <a:ahLst/>
                <a:cxnLst/>
                <a:rect l="l" t="t" r="r" b="b"/>
                <a:pathLst>
                  <a:path w="2517" h="1024" extrusionOk="0">
                    <a:moveTo>
                      <a:pt x="1179" y="1"/>
                    </a:moveTo>
                    <a:cubicBezTo>
                      <a:pt x="749" y="1"/>
                      <a:pt x="340" y="216"/>
                      <a:pt x="132" y="606"/>
                    </a:cubicBezTo>
                    <a:cubicBezTo>
                      <a:pt x="0" y="870"/>
                      <a:pt x="722" y="1023"/>
                      <a:pt x="1377" y="1023"/>
                    </a:cubicBezTo>
                    <a:cubicBezTo>
                      <a:pt x="1975" y="1023"/>
                      <a:pt x="2516" y="895"/>
                      <a:pt x="2300" y="606"/>
                    </a:cubicBezTo>
                    <a:cubicBezTo>
                      <a:pt x="2007" y="191"/>
                      <a:pt x="1584"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a:off x="3125295" y="5024245"/>
                <a:ext cx="33301" cy="12960"/>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p:nvPr/>
            </p:nvSpPr>
            <p:spPr>
              <a:xfrm>
                <a:off x="3572536" y="5074764"/>
                <a:ext cx="30317" cy="12550"/>
              </a:xfrm>
              <a:custGeom>
                <a:avLst/>
                <a:gdLst/>
                <a:ahLst/>
                <a:cxnLst/>
                <a:rect l="l" t="t" r="r" b="b"/>
                <a:pathLst>
                  <a:path w="1331" h="551" extrusionOk="0">
                    <a:moveTo>
                      <a:pt x="597" y="1"/>
                    </a:moveTo>
                    <a:cubicBezTo>
                      <a:pt x="369" y="1"/>
                      <a:pt x="159" y="115"/>
                      <a:pt x="55" y="322"/>
                    </a:cubicBezTo>
                    <a:cubicBezTo>
                      <a:pt x="0" y="459"/>
                      <a:pt x="418" y="551"/>
                      <a:pt x="772" y="551"/>
                    </a:cubicBezTo>
                    <a:cubicBezTo>
                      <a:pt x="1074" y="551"/>
                      <a:pt x="1330" y="484"/>
                      <a:pt x="1214" y="322"/>
                    </a:cubicBezTo>
                    <a:cubicBezTo>
                      <a:pt x="1043" y="102"/>
                      <a:pt x="812"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a:off x="3407201" y="5059390"/>
                <a:ext cx="46489" cy="18564"/>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3579391" y="4862759"/>
                <a:ext cx="44143" cy="18154"/>
              </a:xfrm>
              <a:custGeom>
                <a:avLst/>
                <a:gdLst/>
                <a:ahLst/>
                <a:cxnLst/>
                <a:rect l="l" t="t" r="r" b="b"/>
                <a:pathLst>
                  <a:path w="1938" h="797" extrusionOk="0">
                    <a:moveTo>
                      <a:pt x="902" y="0"/>
                    </a:moveTo>
                    <a:cubicBezTo>
                      <a:pt x="572" y="0"/>
                      <a:pt x="264" y="166"/>
                      <a:pt x="107" y="455"/>
                    </a:cubicBezTo>
                    <a:cubicBezTo>
                      <a:pt x="0" y="668"/>
                      <a:pt x="567" y="796"/>
                      <a:pt x="1075" y="796"/>
                    </a:cubicBezTo>
                    <a:cubicBezTo>
                      <a:pt x="1530" y="796"/>
                      <a:pt x="1937" y="693"/>
                      <a:pt x="1770" y="455"/>
                    </a:cubicBezTo>
                    <a:cubicBezTo>
                      <a:pt x="1529" y="141"/>
                      <a:pt x="120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a:off x="3809116" y="4614880"/>
                <a:ext cx="25237" cy="10387"/>
              </a:xfrm>
              <a:custGeom>
                <a:avLst/>
                <a:gdLst/>
                <a:ahLst/>
                <a:cxnLst/>
                <a:rect l="l" t="t" r="r" b="b"/>
                <a:pathLst>
                  <a:path w="1108" h="456" extrusionOk="0">
                    <a:moveTo>
                      <a:pt x="496" y="1"/>
                    </a:moveTo>
                    <a:cubicBezTo>
                      <a:pt x="305" y="1"/>
                      <a:pt x="132" y="90"/>
                      <a:pt x="53" y="247"/>
                    </a:cubicBezTo>
                    <a:cubicBezTo>
                      <a:pt x="0" y="379"/>
                      <a:pt x="320" y="455"/>
                      <a:pt x="607" y="455"/>
                    </a:cubicBezTo>
                    <a:cubicBezTo>
                      <a:pt x="870" y="455"/>
                      <a:pt x="1107" y="391"/>
                      <a:pt x="1011" y="247"/>
                    </a:cubicBezTo>
                    <a:cubicBezTo>
                      <a:pt x="866" y="77"/>
                      <a:pt x="674" y="1"/>
                      <a:pt x="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1"/>
              <p:cNvSpPr/>
              <p:nvPr/>
            </p:nvSpPr>
            <p:spPr>
              <a:xfrm>
                <a:off x="3597840" y="4661094"/>
                <a:ext cx="27515" cy="11252"/>
              </a:xfrm>
              <a:custGeom>
                <a:avLst/>
                <a:gdLst/>
                <a:ahLst/>
                <a:cxnLst/>
                <a:rect l="l" t="t" r="r" b="b"/>
                <a:pathLst>
                  <a:path w="1208" h="494" extrusionOk="0">
                    <a:moveTo>
                      <a:pt x="565" y="1"/>
                    </a:moveTo>
                    <a:cubicBezTo>
                      <a:pt x="355" y="1"/>
                      <a:pt x="157" y="102"/>
                      <a:pt x="53" y="285"/>
                    </a:cubicBezTo>
                    <a:cubicBezTo>
                      <a:pt x="0" y="416"/>
                      <a:pt x="347" y="493"/>
                      <a:pt x="661" y="493"/>
                    </a:cubicBezTo>
                    <a:cubicBezTo>
                      <a:pt x="948" y="493"/>
                      <a:pt x="1208" y="429"/>
                      <a:pt x="1112" y="285"/>
                    </a:cubicBezTo>
                    <a:cubicBezTo>
                      <a:pt x="965" y="90"/>
                      <a:pt x="760"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1"/>
              <p:cNvSpPr/>
              <p:nvPr/>
            </p:nvSpPr>
            <p:spPr>
              <a:xfrm>
                <a:off x="3204421" y="4458860"/>
                <a:ext cx="60725" cy="24622"/>
              </a:xfrm>
              <a:custGeom>
                <a:avLst/>
                <a:gdLst/>
                <a:ahLst/>
                <a:cxnLst/>
                <a:rect l="l" t="t" r="r" b="b"/>
                <a:pathLst>
                  <a:path w="2666" h="1081" extrusionOk="0">
                    <a:moveTo>
                      <a:pt x="1239" y="0"/>
                    </a:moveTo>
                    <a:cubicBezTo>
                      <a:pt x="777" y="0"/>
                      <a:pt x="342" y="229"/>
                      <a:pt x="135" y="644"/>
                    </a:cubicBezTo>
                    <a:cubicBezTo>
                      <a:pt x="0" y="912"/>
                      <a:pt x="794" y="1080"/>
                      <a:pt x="1498" y="1080"/>
                    </a:cubicBezTo>
                    <a:cubicBezTo>
                      <a:pt x="2117" y="1080"/>
                      <a:pt x="2666" y="950"/>
                      <a:pt x="2454" y="644"/>
                    </a:cubicBezTo>
                    <a:cubicBezTo>
                      <a:pt x="2136" y="203"/>
                      <a:pt x="1675"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1"/>
              <p:cNvSpPr/>
              <p:nvPr/>
            </p:nvSpPr>
            <p:spPr>
              <a:xfrm>
                <a:off x="2636578" y="4466444"/>
                <a:ext cx="63048" cy="25921"/>
              </a:xfrm>
              <a:custGeom>
                <a:avLst/>
                <a:gdLst/>
                <a:ahLst/>
                <a:cxnLst/>
                <a:rect l="l" t="t" r="r" b="b"/>
                <a:pathLst>
                  <a:path w="2768" h="1138" extrusionOk="0">
                    <a:moveTo>
                      <a:pt x="1328" y="1"/>
                    </a:moveTo>
                    <a:cubicBezTo>
                      <a:pt x="853" y="1"/>
                      <a:pt x="397" y="243"/>
                      <a:pt x="161" y="664"/>
                    </a:cubicBezTo>
                    <a:cubicBezTo>
                      <a:pt x="0" y="957"/>
                      <a:pt x="816" y="1138"/>
                      <a:pt x="1544" y="1138"/>
                    </a:cubicBezTo>
                    <a:cubicBezTo>
                      <a:pt x="2190" y="1138"/>
                      <a:pt x="2767" y="996"/>
                      <a:pt x="2530" y="664"/>
                    </a:cubicBezTo>
                    <a:cubicBezTo>
                      <a:pt x="2216" y="205"/>
                      <a:pt x="176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1"/>
              <p:cNvSpPr/>
              <p:nvPr/>
            </p:nvSpPr>
            <p:spPr>
              <a:xfrm>
                <a:off x="2469558" y="4674441"/>
                <a:ext cx="29793" cy="12140"/>
              </a:xfrm>
              <a:custGeom>
                <a:avLst/>
                <a:gdLst/>
                <a:ahLst/>
                <a:cxnLst/>
                <a:rect l="l" t="t" r="r" b="b"/>
                <a:pathLst>
                  <a:path w="1308" h="533" extrusionOk="0">
                    <a:moveTo>
                      <a:pt x="639" y="0"/>
                    </a:moveTo>
                    <a:cubicBezTo>
                      <a:pt x="411" y="0"/>
                      <a:pt x="190" y="116"/>
                      <a:pt x="83" y="304"/>
                    </a:cubicBezTo>
                    <a:cubicBezTo>
                      <a:pt x="1" y="440"/>
                      <a:pt x="406" y="532"/>
                      <a:pt x="755" y="532"/>
                    </a:cubicBezTo>
                    <a:cubicBezTo>
                      <a:pt x="1051" y="532"/>
                      <a:pt x="1308" y="466"/>
                      <a:pt x="1192" y="304"/>
                    </a:cubicBezTo>
                    <a:cubicBezTo>
                      <a:pt x="1050" y="91"/>
                      <a:pt x="842" y="0"/>
                      <a:pt x="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1"/>
              <p:cNvSpPr/>
              <p:nvPr/>
            </p:nvSpPr>
            <p:spPr>
              <a:xfrm>
                <a:off x="2094701" y="4715211"/>
                <a:ext cx="34440" cy="14259"/>
              </a:xfrm>
              <a:custGeom>
                <a:avLst/>
                <a:gdLst/>
                <a:ahLst/>
                <a:cxnLst/>
                <a:rect l="l" t="t" r="r" b="b"/>
                <a:pathLst>
                  <a:path w="1512" h="626" extrusionOk="0">
                    <a:moveTo>
                      <a:pt x="716" y="0"/>
                    </a:moveTo>
                    <a:cubicBezTo>
                      <a:pt x="456" y="0"/>
                      <a:pt x="211" y="141"/>
                      <a:pt x="106" y="379"/>
                    </a:cubicBezTo>
                    <a:cubicBezTo>
                      <a:pt x="1" y="536"/>
                      <a:pt x="426" y="625"/>
                      <a:pt x="817" y="625"/>
                    </a:cubicBezTo>
                    <a:cubicBezTo>
                      <a:pt x="1179" y="625"/>
                      <a:pt x="1511" y="549"/>
                      <a:pt x="1366" y="379"/>
                    </a:cubicBezTo>
                    <a:cubicBezTo>
                      <a:pt x="1198" y="116"/>
                      <a:pt x="95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1"/>
              <p:cNvSpPr/>
              <p:nvPr/>
            </p:nvSpPr>
            <p:spPr>
              <a:xfrm>
                <a:off x="1813343" y="4668701"/>
                <a:ext cx="45282" cy="18154"/>
              </a:xfrm>
              <a:custGeom>
                <a:avLst/>
                <a:gdLst/>
                <a:ahLst/>
                <a:cxnLst/>
                <a:rect l="l" t="t" r="r" b="b"/>
                <a:pathLst>
                  <a:path w="1988" h="797" extrusionOk="0">
                    <a:moveTo>
                      <a:pt x="947" y="0"/>
                    </a:moveTo>
                    <a:cubicBezTo>
                      <a:pt x="611" y="0"/>
                      <a:pt x="291" y="166"/>
                      <a:pt x="107" y="455"/>
                    </a:cubicBezTo>
                    <a:cubicBezTo>
                      <a:pt x="1" y="668"/>
                      <a:pt x="582" y="796"/>
                      <a:pt x="1103" y="796"/>
                    </a:cubicBezTo>
                    <a:cubicBezTo>
                      <a:pt x="1569" y="796"/>
                      <a:pt x="1988" y="693"/>
                      <a:pt x="1821" y="455"/>
                    </a:cubicBezTo>
                    <a:cubicBezTo>
                      <a:pt x="1579" y="141"/>
                      <a:pt x="1257"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1"/>
              <p:cNvSpPr/>
              <p:nvPr/>
            </p:nvSpPr>
            <p:spPr>
              <a:xfrm>
                <a:off x="1696863" y="4437769"/>
                <a:ext cx="34417" cy="13803"/>
              </a:xfrm>
              <a:custGeom>
                <a:avLst/>
                <a:gdLst/>
                <a:ahLst/>
                <a:cxnLst/>
                <a:rect l="l" t="t" r="r" b="b"/>
                <a:pathLst>
                  <a:path w="1511" h="606" extrusionOk="0">
                    <a:moveTo>
                      <a:pt x="697" y="0"/>
                    </a:moveTo>
                    <a:cubicBezTo>
                      <a:pt x="444" y="0"/>
                      <a:pt x="208" y="127"/>
                      <a:pt x="79" y="360"/>
                    </a:cubicBezTo>
                    <a:cubicBezTo>
                      <a:pt x="0" y="517"/>
                      <a:pt x="424" y="606"/>
                      <a:pt x="815" y="606"/>
                    </a:cubicBezTo>
                    <a:cubicBezTo>
                      <a:pt x="1177" y="606"/>
                      <a:pt x="1511" y="529"/>
                      <a:pt x="1389" y="360"/>
                    </a:cubicBezTo>
                    <a:cubicBezTo>
                      <a:pt x="1193" y="114"/>
                      <a:pt x="937" y="0"/>
                      <a:pt x="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1"/>
              <p:cNvSpPr/>
              <p:nvPr/>
            </p:nvSpPr>
            <p:spPr>
              <a:xfrm>
                <a:off x="1452266" y="4557756"/>
                <a:ext cx="26969" cy="11229"/>
              </a:xfrm>
              <a:custGeom>
                <a:avLst/>
                <a:gdLst/>
                <a:ahLst/>
                <a:cxnLst/>
                <a:rect l="l" t="t" r="r" b="b"/>
                <a:pathLst>
                  <a:path w="1184" h="493" extrusionOk="0">
                    <a:moveTo>
                      <a:pt x="546" y="1"/>
                    </a:moveTo>
                    <a:cubicBezTo>
                      <a:pt x="343" y="1"/>
                      <a:pt x="158" y="102"/>
                      <a:pt x="79" y="284"/>
                    </a:cubicBezTo>
                    <a:cubicBezTo>
                      <a:pt x="0" y="416"/>
                      <a:pt x="334" y="493"/>
                      <a:pt x="643" y="493"/>
                    </a:cubicBezTo>
                    <a:cubicBezTo>
                      <a:pt x="924" y="493"/>
                      <a:pt x="1184" y="429"/>
                      <a:pt x="1088" y="284"/>
                    </a:cubicBezTo>
                    <a:cubicBezTo>
                      <a:pt x="941" y="90"/>
                      <a:pt x="736" y="1"/>
                      <a:pt x="5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1"/>
              <p:cNvSpPr/>
              <p:nvPr/>
            </p:nvSpPr>
            <p:spPr>
              <a:xfrm>
                <a:off x="2929417" y="4708310"/>
                <a:ext cx="50361" cy="20340"/>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1"/>
              <p:cNvSpPr/>
              <p:nvPr/>
            </p:nvSpPr>
            <p:spPr>
              <a:xfrm>
                <a:off x="2773944" y="4878816"/>
                <a:ext cx="29816" cy="12550"/>
              </a:xfrm>
              <a:custGeom>
                <a:avLst/>
                <a:gdLst/>
                <a:ahLst/>
                <a:cxnLst/>
                <a:rect l="l" t="t" r="r" b="b"/>
                <a:pathLst>
                  <a:path w="1309" h="551" extrusionOk="0">
                    <a:moveTo>
                      <a:pt x="635" y="1"/>
                    </a:moveTo>
                    <a:cubicBezTo>
                      <a:pt x="406" y="1"/>
                      <a:pt x="186" y="117"/>
                      <a:pt x="79" y="304"/>
                    </a:cubicBezTo>
                    <a:cubicBezTo>
                      <a:pt x="0" y="462"/>
                      <a:pt x="370" y="551"/>
                      <a:pt x="709" y="551"/>
                    </a:cubicBezTo>
                    <a:cubicBezTo>
                      <a:pt x="1022" y="551"/>
                      <a:pt x="1309" y="474"/>
                      <a:pt x="1188" y="304"/>
                    </a:cubicBezTo>
                    <a:cubicBezTo>
                      <a:pt x="1046" y="92"/>
                      <a:pt x="837"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11"/>
            <p:cNvSpPr/>
            <p:nvPr/>
          </p:nvSpPr>
          <p:spPr>
            <a:xfrm>
              <a:off x="541601" y="3096803"/>
              <a:ext cx="484614" cy="306972"/>
            </a:xfrm>
            <a:custGeom>
              <a:avLst/>
              <a:gdLst/>
              <a:ahLst/>
              <a:cxnLst/>
              <a:rect l="l" t="t" r="r" b="b"/>
              <a:pathLst>
                <a:path w="21276" h="13477" extrusionOk="0">
                  <a:moveTo>
                    <a:pt x="6362" y="1"/>
                  </a:moveTo>
                  <a:cubicBezTo>
                    <a:pt x="5958" y="1"/>
                    <a:pt x="5644" y="99"/>
                    <a:pt x="5445" y="318"/>
                  </a:cubicBezTo>
                  <a:cubicBezTo>
                    <a:pt x="3429" y="2587"/>
                    <a:pt x="1" y="13476"/>
                    <a:pt x="1" y="13476"/>
                  </a:cubicBezTo>
                  <a:cubicBezTo>
                    <a:pt x="1" y="13476"/>
                    <a:pt x="4689" y="10703"/>
                    <a:pt x="7815" y="9090"/>
                  </a:cubicBezTo>
                  <a:cubicBezTo>
                    <a:pt x="7160" y="8586"/>
                    <a:pt x="6403" y="8132"/>
                    <a:pt x="5647" y="7779"/>
                  </a:cubicBezTo>
                  <a:cubicBezTo>
                    <a:pt x="6081" y="7693"/>
                    <a:pt x="6534" y="7643"/>
                    <a:pt x="7005" y="7643"/>
                  </a:cubicBezTo>
                  <a:cubicBezTo>
                    <a:pt x="7629" y="7643"/>
                    <a:pt x="8285" y="7730"/>
                    <a:pt x="8974" y="7931"/>
                  </a:cubicBezTo>
                  <a:cubicBezTo>
                    <a:pt x="9227" y="8031"/>
                    <a:pt x="9479" y="8132"/>
                    <a:pt x="9781" y="8233"/>
                  </a:cubicBezTo>
                  <a:cubicBezTo>
                    <a:pt x="9781" y="8233"/>
                    <a:pt x="9832" y="8183"/>
                    <a:pt x="9882" y="8183"/>
                  </a:cubicBezTo>
                  <a:cubicBezTo>
                    <a:pt x="10689" y="7931"/>
                    <a:pt x="12302" y="7830"/>
                    <a:pt x="14066" y="7830"/>
                  </a:cubicBezTo>
                  <a:cubicBezTo>
                    <a:pt x="12302" y="6317"/>
                    <a:pt x="10386" y="5007"/>
                    <a:pt x="8319" y="4301"/>
                  </a:cubicBezTo>
                  <a:lnTo>
                    <a:pt x="8319" y="4301"/>
                  </a:lnTo>
                  <a:cubicBezTo>
                    <a:pt x="10638" y="4452"/>
                    <a:pt x="13008" y="5360"/>
                    <a:pt x="15226" y="6620"/>
                  </a:cubicBezTo>
                  <a:cubicBezTo>
                    <a:pt x="15932" y="7023"/>
                    <a:pt x="16688" y="7477"/>
                    <a:pt x="17394" y="7931"/>
                  </a:cubicBezTo>
                  <a:cubicBezTo>
                    <a:pt x="19511" y="8031"/>
                    <a:pt x="21276" y="8233"/>
                    <a:pt x="21276" y="8233"/>
                  </a:cubicBezTo>
                  <a:cubicBezTo>
                    <a:pt x="21276" y="8233"/>
                    <a:pt x="10053" y="1"/>
                    <a:pt x="6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1"/>
            <p:cNvSpPr/>
            <p:nvPr/>
          </p:nvSpPr>
          <p:spPr>
            <a:xfrm>
              <a:off x="523243" y="3218932"/>
              <a:ext cx="584516" cy="239961"/>
            </a:xfrm>
            <a:custGeom>
              <a:avLst/>
              <a:gdLst/>
              <a:ahLst/>
              <a:cxnLst/>
              <a:rect l="l" t="t" r="r" b="b"/>
              <a:pathLst>
                <a:path w="25662" h="10535" extrusionOk="0">
                  <a:moveTo>
                    <a:pt x="10993" y="1"/>
                  </a:moveTo>
                  <a:cubicBezTo>
                    <a:pt x="7567" y="1"/>
                    <a:pt x="0" y="9324"/>
                    <a:pt x="0" y="9324"/>
                  </a:cubicBezTo>
                  <a:cubicBezTo>
                    <a:pt x="4336" y="7812"/>
                    <a:pt x="10436" y="6198"/>
                    <a:pt x="10436" y="6198"/>
                  </a:cubicBezTo>
                  <a:cubicBezTo>
                    <a:pt x="10839" y="6350"/>
                    <a:pt x="11293" y="6501"/>
                    <a:pt x="11747" y="6652"/>
                  </a:cubicBezTo>
                  <a:cubicBezTo>
                    <a:pt x="11545" y="5392"/>
                    <a:pt x="11192" y="4132"/>
                    <a:pt x="10234" y="3174"/>
                  </a:cubicBezTo>
                  <a:lnTo>
                    <a:pt x="10234" y="3174"/>
                  </a:lnTo>
                  <a:cubicBezTo>
                    <a:pt x="10839" y="3476"/>
                    <a:pt x="11394" y="3930"/>
                    <a:pt x="11847" y="4484"/>
                  </a:cubicBezTo>
                  <a:cubicBezTo>
                    <a:pt x="12301" y="5039"/>
                    <a:pt x="12705" y="5694"/>
                    <a:pt x="13007" y="6299"/>
                  </a:cubicBezTo>
                  <a:cubicBezTo>
                    <a:pt x="13158" y="6602"/>
                    <a:pt x="13259" y="6904"/>
                    <a:pt x="13410" y="7156"/>
                  </a:cubicBezTo>
                  <a:cubicBezTo>
                    <a:pt x="14368" y="7459"/>
                    <a:pt x="15427" y="7761"/>
                    <a:pt x="16486" y="8064"/>
                  </a:cubicBezTo>
                  <a:cubicBezTo>
                    <a:pt x="16284" y="7106"/>
                    <a:pt x="16032" y="6198"/>
                    <a:pt x="15679" y="5241"/>
                  </a:cubicBezTo>
                  <a:lnTo>
                    <a:pt x="15679" y="5241"/>
                  </a:lnTo>
                  <a:cubicBezTo>
                    <a:pt x="16687" y="6198"/>
                    <a:pt x="17645" y="7257"/>
                    <a:pt x="18553" y="8366"/>
                  </a:cubicBezTo>
                  <a:cubicBezTo>
                    <a:pt x="18653" y="8467"/>
                    <a:pt x="18754" y="8618"/>
                    <a:pt x="18805" y="8719"/>
                  </a:cubicBezTo>
                  <a:cubicBezTo>
                    <a:pt x="22435" y="9728"/>
                    <a:pt x="25661" y="10534"/>
                    <a:pt x="25661" y="10534"/>
                  </a:cubicBezTo>
                  <a:cubicBezTo>
                    <a:pt x="25661" y="10534"/>
                    <a:pt x="16385" y="1913"/>
                    <a:pt x="11545" y="98"/>
                  </a:cubicBezTo>
                  <a:cubicBezTo>
                    <a:pt x="11376" y="32"/>
                    <a:pt x="11192" y="1"/>
                    <a:pt x="109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p:nvPr/>
          </p:nvSpPr>
          <p:spPr>
            <a:xfrm>
              <a:off x="-54348" y="3151741"/>
              <a:ext cx="629297" cy="279594"/>
            </a:xfrm>
            <a:custGeom>
              <a:avLst/>
              <a:gdLst/>
              <a:ahLst/>
              <a:cxnLst/>
              <a:rect l="l" t="t" r="r" b="b"/>
              <a:pathLst>
                <a:path w="27628" h="12275" extrusionOk="0">
                  <a:moveTo>
                    <a:pt x="15580" y="0"/>
                  </a:moveTo>
                  <a:cubicBezTo>
                    <a:pt x="11598" y="0"/>
                    <a:pt x="0" y="12274"/>
                    <a:pt x="0" y="12274"/>
                  </a:cubicBezTo>
                  <a:cubicBezTo>
                    <a:pt x="0" y="12274"/>
                    <a:pt x="2067" y="11619"/>
                    <a:pt x="4639" y="10863"/>
                  </a:cubicBezTo>
                  <a:cubicBezTo>
                    <a:pt x="5294" y="10207"/>
                    <a:pt x="6000" y="9602"/>
                    <a:pt x="6706" y="8997"/>
                  </a:cubicBezTo>
                  <a:cubicBezTo>
                    <a:pt x="8924" y="7132"/>
                    <a:pt x="11445" y="5569"/>
                    <a:pt x="14167" y="4712"/>
                  </a:cubicBezTo>
                  <a:lnTo>
                    <a:pt x="14167" y="4712"/>
                  </a:lnTo>
                  <a:cubicBezTo>
                    <a:pt x="11949" y="6023"/>
                    <a:pt x="10134" y="7838"/>
                    <a:pt x="8571" y="9804"/>
                  </a:cubicBezTo>
                  <a:cubicBezTo>
                    <a:pt x="10568" y="9328"/>
                    <a:pt x="12431" y="8943"/>
                    <a:pt x="13566" y="8943"/>
                  </a:cubicBezTo>
                  <a:cubicBezTo>
                    <a:pt x="13635" y="8943"/>
                    <a:pt x="13701" y="8944"/>
                    <a:pt x="13764" y="8947"/>
                  </a:cubicBezTo>
                  <a:lnTo>
                    <a:pt x="13915" y="8947"/>
                  </a:lnTo>
                  <a:cubicBezTo>
                    <a:pt x="14167" y="8745"/>
                    <a:pt x="14469" y="8544"/>
                    <a:pt x="14772" y="8392"/>
                  </a:cubicBezTo>
                  <a:cubicBezTo>
                    <a:pt x="16032" y="7737"/>
                    <a:pt x="17394" y="7434"/>
                    <a:pt x="18704" y="7283"/>
                  </a:cubicBezTo>
                  <a:lnTo>
                    <a:pt x="18704" y="7283"/>
                  </a:lnTo>
                  <a:cubicBezTo>
                    <a:pt x="17898" y="7838"/>
                    <a:pt x="17141" y="8493"/>
                    <a:pt x="16536" y="9199"/>
                  </a:cubicBezTo>
                  <a:cubicBezTo>
                    <a:pt x="20923" y="9804"/>
                    <a:pt x="27628" y="11115"/>
                    <a:pt x="27628" y="11115"/>
                  </a:cubicBezTo>
                  <a:cubicBezTo>
                    <a:pt x="27628" y="11115"/>
                    <a:pt x="19461" y="1687"/>
                    <a:pt x="16184" y="124"/>
                  </a:cubicBezTo>
                  <a:cubicBezTo>
                    <a:pt x="16010" y="40"/>
                    <a:pt x="15807" y="0"/>
                    <a:pt x="15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1"/>
            <p:cNvSpPr/>
            <p:nvPr/>
          </p:nvSpPr>
          <p:spPr>
            <a:xfrm>
              <a:off x="59330" y="3389962"/>
              <a:ext cx="517915" cy="468533"/>
            </a:xfrm>
            <a:custGeom>
              <a:avLst/>
              <a:gdLst/>
              <a:ahLst/>
              <a:cxnLst/>
              <a:rect l="l" t="t" r="r" b="b"/>
              <a:pathLst>
                <a:path w="22738" h="20570" extrusionOk="0">
                  <a:moveTo>
                    <a:pt x="22682" y="0"/>
                  </a:moveTo>
                  <a:cubicBezTo>
                    <a:pt x="21545" y="0"/>
                    <a:pt x="3331" y="48"/>
                    <a:pt x="1866" y="3076"/>
                  </a:cubicBezTo>
                  <a:cubicBezTo>
                    <a:pt x="1513" y="3832"/>
                    <a:pt x="1261" y="4790"/>
                    <a:pt x="1009" y="5848"/>
                  </a:cubicBezTo>
                  <a:cubicBezTo>
                    <a:pt x="1967" y="5243"/>
                    <a:pt x="3025" y="4739"/>
                    <a:pt x="4084" y="4487"/>
                  </a:cubicBezTo>
                  <a:lnTo>
                    <a:pt x="4084" y="4487"/>
                  </a:lnTo>
                  <a:cubicBezTo>
                    <a:pt x="2672" y="5243"/>
                    <a:pt x="1614" y="6352"/>
                    <a:pt x="706" y="7562"/>
                  </a:cubicBezTo>
                  <a:cubicBezTo>
                    <a:pt x="1" y="13209"/>
                    <a:pt x="605" y="20569"/>
                    <a:pt x="605" y="20569"/>
                  </a:cubicBezTo>
                  <a:cubicBezTo>
                    <a:pt x="605" y="20569"/>
                    <a:pt x="2420" y="17897"/>
                    <a:pt x="4487" y="14721"/>
                  </a:cubicBezTo>
                  <a:cubicBezTo>
                    <a:pt x="4437" y="12049"/>
                    <a:pt x="4588" y="9327"/>
                    <a:pt x="5395" y="6806"/>
                  </a:cubicBezTo>
                  <a:lnTo>
                    <a:pt x="5395" y="6806"/>
                  </a:lnTo>
                  <a:cubicBezTo>
                    <a:pt x="5294" y="8722"/>
                    <a:pt x="5546" y="10638"/>
                    <a:pt x="5949" y="12453"/>
                  </a:cubicBezTo>
                  <a:cubicBezTo>
                    <a:pt x="6857" y="11041"/>
                    <a:pt x="7714" y="9629"/>
                    <a:pt x="8420" y="8419"/>
                  </a:cubicBezTo>
                  <a:cubicBezTo>
                    <a:pt x="8521" y="6554"/>
                    <a:pt x="8722" y="4689"/>
                    <a:pt x="9428" y="3025"/>
                  </a:cubicBezTo>
                  <a:lnTo>
                    <a:pt x="9428" y="3025"/>
                  </a:lnTo>
                  <a:cubicBezTo>
                    <a:pt x="9176" y="4285"/>
                    <a:pt x="9226" y="5546"/>
                    <a:pt x="9327" y="6806"/>
                  </a:cubicBezTo>
                  <a:cubicBezTo>
                    <a:pt x="9478" y="6554"/>
                    <a:pt x="9579" y="6302"/>
                    <a:pt x="9731" y="6100"/>
                  </a:cubicBezTo>
                  <a:cubicBezTo>
                    <a:pt x="9731" y="6100"/>
                    <a:pt x="17847" y="4487"/>
                    <a:pt x="22738" y="0"/>
                  </a:cubicBezTo>
                  <a:cubicBezTo>
                    <a:pt x="22738" y="0"/>
                    <a:pt x="22719" y="0"/>
                    <a:pt x="22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1"/>
            <p:cNvSpPr/>
            <p:nvPr/>
          </p:nvSpPr>
          <p:spPr>
            <a:xfrm>
              <a:off x="541601" y="3389962"/>
              <a:ext cx="326151" cy="453591"/>
            </a:xfrm>
            <a:custGeom>
              <a:avLst/>
              <a:gdLst/>
              <a:ahLst/>
              <a:cxnLst/>
              <a:rect l="l" t="t" r="r" b="b"/>
              <a:pathLst>
                <a:path w="14319" h="19914" extrusionOk="0">
                  <a:moveTo>
                    <a:pt x="1" y="0"/>
                  </a:moveTo>
                  <a:cubicBezTo>
                    <a:pt x="1" y="0"/>
                    <a:pt x="3026" y="6151"/>
                    <a:pt x="4538" y="8117"/>
                  </a:cubicBezTo>
                  <a:cubicBezTo>
                    <a:pt x="4588" y="8218"/>
                    <a:pt x="4689" y="8369"/>
                    <a:pt x="4790" y="8520"/>
                  </a:cubicBezTo>
                  <a:cubicBezTo>
                    <a:pt x="4992" y="8117"/>
                    <a:pt x="5143" y="7663"/>
                    <a:pt x="5395" y="7310"/>
                  </a:cubicBezTo>
                  <a:cubicBezTo>
                    <a:pt x="5899" y="6252"/>
                    <a:pt x="6555" y="5294"/>
                    <a:pt x="7311" y="4487"/>
                  </a:cubicBezTo>
                  <a:lnTo>
                    <a:pt x="7311" y="4487"/>
                  </a:lnTo>
                  <a:cubicBezTo>
                    <a:pt x="6807" y="5495"/>
                    <a:pt x="6504" y="6554"/>
                    <a:pt x="6302" y="7613"/>
                  </a:cubicBezTo>
                  <a:cubicBezTo>
                    <a:pt x="6151" y="8419"/>
                    <a:pt x="6050" y="9226"/>
                    <a:pt x="6000" y="10033"/>
                  </a:cubicBezTo>
                  <a:cubicBezTo>
                    <a:pt x="6655" y="10890"/>
                    <a:pt x="7462" y="11898"/>
                    <a:pt x="8269" y="12957"/>
                  </a:cubicBezTo>
                  <a:cubicBezTo>
                    <a:pt x="8319" y="12402"/>
                    <a:pt x="8369" y="11898"/>
                    <a:pt x="8470" y="11343"/>
                  </a:cubicBezTo>
                  <a:cubicBezTo>
                    <a:pt x="8773" y="9881"/>
                    <a:pt x="9176" y="8369"/>
                    <a:pt x="10134" y="7260"/>
                  </a:cubicBezTo>
                  <a:lnTo>
                    <a:pt x="10134" y="7260"/>
                  </a:lnTo>
                  <a:cubicBezTo>
                    <a:pt x="9378" y="8470"/>
                    <a:pt x="9227" y="9982"/>
                    <a:pt x="9126" y="11394"/>
                  </a:cubicBezTo>
                  <a:cubicBezTo>
                    <a:pt x="9126" y="12352"/>
                    <a:pt x="9176" y="13259"/>
                    <a:pt x="9227" y="14217"/>
                  </a:cubicBezTo>
                  <a:cubicBezTo>
                    <a:pt x="11546" y="17091"/>
                    <a:pt x="13764" y="19914"/>
                    <a:pt x="13764" y="19914"/>
                  </a:cubicBezTo>
                  <a:cubicBezTo>
                    <a:pt x="13764" y="19914"/>
                    <a:pt x="14318" y="13663"/>
                    <a:pt x="14066" y="8571"/>
                  </a:cubicBezTo>
                  <a:cubicBezTo>
                    <a:pt x="13764" y="7814"/>
                    <a:pt x="13361" y="7058"/>
                    <a:pt x="12806" y="6352"/>
                  </a:cubicBezTo>
                  <a:lnTo>
                    <a:pt x="12806" y="6352"/>
                  </a:lnTo>
                  <a:cubicBezTo>
                    <a:pt x="13260" y="6655"/>
                    <a:pt x="13663" y="7008"/>
                    <a:pt x="14016" y="7361"/>
                  </a:cubicBezTo>
                  <a:cubicBezTo>
                    <a:pt x="13865" y="4840"/>
                    <a:pt x="13461" y="2823"/>
                    <a:pt x="12604" y="2370"/>
                  </a:cubicBezTo>
                  <a:cubicBezTo>
                    <a:pt x="10084" y="958"/>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1"/>
            <p:cNvSpPr/>
            <p:nvPr/>
          </p:nvSpPr>
          <p:spPr>
            <a:xfrm>
              <a:off x="232728" y="3389962"/>
              <a:ext cx="326128" cy="636176"/>
            </a:xfrm>
            <a:custGeom>
              <a:avLst/>
              <a:gdLst/>
              <a:ahLst/>
              <a:cxnLst/>
              <a:rect l="l" t="t" r="r" b="b"/>
              <a:pathLst>
                <a:path w="14318" h="27930" extrusionOk="0">
                  <a:moveTo>
                    <a:pt x="14318" y="0"/>
                  </a:moveTo>
                  <a:cubicBezTo>
                    <a:pt x="14318" y="0"/>
                    <a:pt x="9982" y="1664"/>
                    <a:pt x="6100" y="3479"/>
                  </a:cubicBezTo>
                  <a:cubicBezTo>
                    <a:pt x="7159" y="3428"/>
                    <a:pt x="8167" y="3428"/>
                    <a:pt x="9226" y="3428"/>
                  </a:cubicBezTo>
                  <a:cubicBezTo>
                    <a:pt x="7512" y="3832"/>
                    <a:pt x="5848" y="4386"/>
                    <a:pt x="4134" y="4890"/>
                  </a:cubicBezTo>
                  <a:lnTo>
                    <a:pt x="2470" y="5395"/>
                  </a:lnTo>
                  <a:cubicBezTo>
                    <a:pt x="1765" y="5848"/>
                    <a:pt x="1160" y="6252"/>
                    <a:pt x="756" y="6655"/>
                  </a:cubicBezTo>
                  <a:cubicBezTo>
                    <a:pt x="51" y="7310"/>
                    <a:pt x="0" y="9176"/>
                    <a:pt x="303" y="11545"/>
                  </a:cubicBezTo>
                  <a:cubicBezTo>
                    <a:pt x="555" y="11192"/>
                    <a:pt x="756" y="10839"/>
                    <a:pt x="1008" y="10486"/>
                  </a:cubicBezTo>
                  <a:cubicBezTo>
                    <a:pt x="1714" y="9579"/>
                    <a:pt x="2470" y="8772"/>
                    <a:pt x="3378" y="8117"/>
                  </a:cubicBezTo>
                  <a:lnTo>
                    <a:pt x="3378" y="8117"/>
                  </a:lnTo>
                  <a:cubicBezTo>
                    <a:pt x="2672" y="8974"/>
                    <a:pt x="2269" y="9982"/>
                    <a:pt x="1865" y="10991"/>
                  </a:cubicBezTo>
                  <a:cubicBezTo>
                    <a:pt x="1513" y="11999"/>
                    <a:pt x="1260" y="13007"/>
                    <a:pt x="1008" y="14066"/>
                  </a:cubicBezTo>
                  <a:cubicBezTo>
                    <a:pt x="958" y="14318"/>
                    <a:pt x="958" y="14570"/>
                    <a:pt x="908" y="14822"/>
                  </a:cubicBezTo>
                  <a:cubicBezTo>
                    <a:pt x="2168" y="20872"/>
                    <a:pt x="4638" y="27930"/>
                    <a:pt x="4638" y="27930"/>
                  </a:cubicBezTo>
                  <a:cubicBezTo>
                    <a:pt x="4638" y="27930"/>
                    <a:pt x="5798" y="25409"/>
                    <a:pt x="7159" y="22283"/>
                  </a:cubicBezTo>
                  <a:cubicBezTo>
                    <a:pt x="7159" y="22283"/>
                    <a:pt x="7159" y="22283"/>
                    <a:pt x="7159" y="22233"/>
                  </a:cubicBezTo>
                  <a:cubicBezTo>
                    <a:pt x="6907" y="21174"/>
                    <a:pt x="6705" y="20116"/>
                    <a:pt x="6554" y="19057"/>
                  </a:cubicBezTo>
                  <a:cubicBezTo>
                    <a:pt x="6252" y="16939"/>
                    <a:pt x="6100" y="14721"/>
                    <a:pt x="6453" y="12604"/>
                  </a:cubicBezTo>
                  <a:lnTo>
                    <a:pt x="6453" y="12604"/>
                  </a:lnTo>
                  <a:cubicBezTo>
                    <a:pt x="6554" y="14721"/>
                    <a:pt x="7109" y="16788"/>
                    <a:pt x="7865" y="18754"/>
                  </a:cubicBezTo>
                  <a:cubicBezTo>
                    <a:pt x="7966" y="19107"/>
                    <a:pt x="8167" y="19460"/>
                    <a:pt x="8268" y="19813"/>
                  </a:cubicBezTo>
                  <a:cubicBezTo>
                    <a:pt x="9075" y="18049"/>
                    <a:pt x="9881" y="16284"/>
                    <a:pt x="10537" y="14772"/>
                  </a:cubicBezTo>
                  <a:cubicBezTo>
                    <a:pt x="10335" y="13965"/>
                    <a:pt x="10133" y="13158"/>
                    <a:pt x="10033" y="12352"/>
                  </a:cubicBezTo>
                  <a:cubicBezTo>
                    <a:pt x="9730" y="10335"/>
                    <a:pt x="9831" y="8268"/>
                    <a:pt x="10234" y="6352"/>
                  </a:cubicBezTo>
                  <a:cubicBezTo>
                    <a:pt x="10486" y="8268"/>
                    <a:pt x="11041" y="10083"/>
                    <a:pt x="11898" y="11747"/>
                  </a:cubicBezTo>
                  <a:cubicBezTo>
                    <a:pt x="11999" y="11495"/>
                    <a:pt x="12049" y="11243"/>
                    <a:pt x="12150" y="11091"/>
                  </a:cubicBezTo>
                  <a:cubicBezTo>
                    <a:pt x="13360" y="8218"/>
                    <a:pt x="14318" y="0"/>
                    <a:pt x="14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1"/>
            <p:cNvSpPr/>
            <p:nvPr/>
          </p:nvSpPr>
          <p:spPr>
            <a:xfrm>
              <a:off x="319985" y="3403742"/>
              <a:ext cx="221648" cy="304330"/>
            </a:xfrm>
            <a:custGeom>
              <a:avLst/>
              <a:gdLst/>
              <a:ahLst/>
              <a:cxnLst/>
              <a:rect l="l" t="t" r="r" b="b"/>
              <a:pathLst>
                <a:path w="9731" h="13361" extrusionOk="0">
                  <a:moveTo>
                    <a:pt x="9680" y="0"/>
                  </a:moveTo>
                  <a:cubicBezTo>
                    <a:pt x="7311" y="1513"/>
                    <a:pt x="5143" y="3378"/>
                    <a:pt x="3328" y="5546"/>
                  </a:cubicBezTo>
                  <a:cubicBezTo>
                    <a:pt x="2421" y="6655"/>
                    <a:pt x="1513" y="7814"/>
                    <a:pt x="959" y="9176"/>
                  </a:cubicBezTo>
                  <a:cubicBezTo>
                    <a:pt x="404" y="10486"/>
                    <a:pt x="1" y="11898"/>
                    <a:pt x="51" y="13360"/>
                  </a:cubicBezTo>
                  <a:lnTo>
                    <a:pt x="152" y="13360"/>
                  </a:lnTo>
                  <a:cubicBezTo>
                    <a:pt x="656" y="12049"/>
                    <a:pt x="1211" y="10789"/>
                    <a:pt x="1866" y="9579"/>
                  </a:cubicBezTo>
                  <a:cubicBezTo>
                    <a:pt x="2471" y="8369"/>
                    <a:pt x="3126" y="7159"/>
                    <a:pt x="3933" y="6050"/>
                  </a:cubicBezTo>
                  <a:cubicBezTo>
                    <a:pt x="4740" y="4941"/>
                    <a:pt x="5647" y="3882"/>
                    <a:pt x="6605" y="2874"/>
                  </a:cubicBezTo>
                  <a:cubicBezTo>
                    <a:pt x="7613" y="1866"/>
                    <a:pt x="8622" y="908"/>
                    <a:pt x="9731" y="51"/>
                  </a:cubicBezTo>
                  <a:lnTo>
                    <a:pt x="96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1"/>
            <p:cNvSpPr/>
            <p:nvPr/>
          </p:nvSpPr>
          <p:spPr>
            <a:xfrm>
              <a:off x="577200" y="3403742"/>
              <a:ext cx="252648" cy="304330"/>
            </a:xfrm>
            <a:custGeom>
              <a:avLst/>
              <a:gdLst/>
              <a:ahLst/>
              <a:cxnLst/>
              <a:rect l="l" t="t" r="r" b="b"/>
              <a:pathLst>
                <a:path w="11092" h="13361" extrusionOk="0">
                  <a:moveTo>
                    <a:pt x="1" y="0"/>
                  </a:moveTo>
                  <a:lnTo>
                    <a:pt x="1" y="101"/>
                  </a:lnTo>
                  <a:cubicBezTo>
                    <a:pt x="1614" y="454"/>
                    <a:pt x="3227" y="908"/>
                    <a:pt x="4790" y="1412"/>
                  </a:cubicBezTo>
                  <a:cubicBezTo>
                    <a:pt x="5546" y="1714"/>
                    <a:pt x="6353" y="1966"/>
                    <a:pt x="7059" y="2319"/>
                  </a:cubicBezTo>
                  <a:cubicBezTo>
                    <a:pt x="7764" y="2723"/>
                    <a:pt x="8571" y="3076"/>
                    <a:pt x="8773" y="3731"/>
                  </a:cubicBezTo>
                  <a:cubicBezTo>
                    <a:pt x="9277" y="5143"/>
                    <a:pt x="9428" y="6857"/>
                    <a:pt x="9781" y="8470"/>
                  </a:cubicBezTo>
                  <a:cubicBezTo>
                    <a:pt x="10134" y="10083"/>
                    <a:pt x="10436" y="11747"/>
                    <a:pt x="10890" y="13360"/>
                  </a:cubicBezTo>
                  <a:lnTo>
                    <a:pt x="10991" y="13360"/>
                  </a:lnTo>
                  <a:cubicBezTo>
                    <a:pt x="11092" y="11646"/>
                    <a:pt x="10940" y="9982"/>
                    <a:pt x="10789" y="8319"/>
                  </a:cubicBezTo>
                  <a:cubicBezTo>
                    <a:pt x="10537" y="6655"/>
                    <a:pt x="10235" y="5042"/>
                    <a:pt x="9478" y="3378"/>
                  </a:cubicBezTo>
                  <a:cubicBezTo>
                    <a:pt x="9428" y="3227"/>
                    <a:pt x="9226" y="2924"/>
                    <a:pt x="9075" y="2773"/>
                  </a:cubicBezTo>
                  <a:cubicBezTo>
                    <a:pt x="8873" y="2571"/>
                    <a:pt x="8722" y="2471"/>
                    <a:pt x="8521" y="2319"/>
                  </a:cubicBezTo>
                  <a:cubicBezTo>
                    <a:pt x="8117" y="2067"/>
                    <a:pt x="7764" y="1916"/>
                    <a:pt x="7361" y="1765"/>
                  </a:cubicBezTo>
                  <a:cubicBezTo>
                    <a:pt x="6554" y="1412"/>
                    <a:pt x="5748" y="1160"/>
                    <a:pt x="4941" y="958"/>
                  </a:cubicBezTo>
                  <a:cubicBezTo>
                    <a:pt x="3328" y="555"/>
                    <a:pt x="1664" y="2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1"/>
            <p:cNvSpPr/>
            <p:nvPr/>
          </p:nvSpPr>
          <p:spPr>
            <a:xfrm>
              <a:off x="111010" y="3403742"/>
              <a:ext cx="375510" cy="260688"/>
            </a:xfrm>
            <a:custGeom>
              <a:avLst/>
              <a:gdLst/>
              <a:ahLst/>
              <a:cxnLst/>
              <a:rect l="l" t="t" r="r" b="b"/>
              <a:pathLst>
                <a:path w="16486" h="11445" extrusionOk="0">
                  <a:moveTo>
                    <a:pt x="16486" y="0"/>
                  </a:moveTo>
                  <a:cubicBezTo>
                    <a:pt x="14620" y="51"/>
                    <a:pt x="12705" y="202"/>
                    <a:pt x="10789" y="353"/>
                  </a:cubicBezTo>
                  <a:cubicBezTo>
                    <a:pt x="9831" y="404"/>
                    <a:pt x="8873" y="504"/>
                    <a:pt x="7966" y="656"/>
                  </a:cubicBezTo>
                  <a:cubicBezTo>
                    <a:pt x="7512" y="706"/>
                    <a:pt x="7008" y="807"/>
                    <a:pt x="6554" y="857"/>
                  </a:cubicBezTo>
                  <a:cubicBezTo>
                    <a:pt x="6000" y="958"/>
                    <a:pt x="5546" y="1160"/>
                    <a:pt x="5092" y="1412"/>
                  </a:cubicBezTo>
                  <a:cubicBezTo>
                    <a:pt x="3328" y="2370"/>
                    <a:pt x="2017" y="3983"/>
                    <a:pt x="1210" y="5798"/>
                  </a:cubicBezTo>
                  <a:cubicBezTo>
                    <a:pt x="403" y="7562"/>
                    <a:pt x="0" y="9529"/>
                    <a:pt x="0" y="11444"/>
                  </a:cubicBezTo>
                  <a:lnTo>
                    <a:pt x="101" y="11444"/>
                  </a:lnTo>
                  <a:cubicBezTo>
                    <a:pt x="706" y="9629"/>
                    <a:pt x="1261" y="7865"/>
                    <a:pt x="2067" y="6201"/>
                  </a:cubicBezTo>
                  <a:cubicBezTo>
                    <a:pt x="2924" y="4588"/>
                    <a:pt x="3933" y="2975"/>
                    <a:pt x="5445" y="2067"/>
                  </a:cubicBezTo>
                  <a:cubicBezTo>
                    <a:pt x="5848" y="1815"/>
                    <a:pt x="6252" y="1614"/>
                    <a:pt x="6655" y="1513"/>
                  </a:cubicBezTo>
                  <a:cubicBezTo>
                    <a:pt x="7109" y="1412"/>
                    <a:pt x="7562" y="1311"/>
                    <a:pt x="8067" y="1261"/>
                  </a:cubicBezTo>
                  <a:cubicBezTo>
                    <a:pt x="8974" y="1059"/>
                    <a:pt x="9932" y="908"/>
                    <a:pt x="10839" y="807"/>
                  </a:cubicBezTo>
                  <a:cubicBezTo>
                    <a:pt x="12705" y="504"/>
                    <a:pt x="14620" y="303"/>
                    <a:pt x="16486" y="101"/>
                  </a:cubicBezTo>
                  <a:lnTo>
                    <a:pt x="164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1"/>
            <p:cNvSpPr/>
            <p:nvPr/>
          </p:nvSpPr>
          <p:spPr>
            <a:xfrm>
              <a:off x="182187" y="4066999"/>
              <a:ext cx="380134" cy="203722"/>
            </a:xfrm>
            <a:custGeom>
              <a:avLst/>
              <a:gdLst/>
              <a:ahLst/>
              <a:cxnLst/>
              <a:rect l="l" t="t" r="r" b="b"/>
              <a:pathLst>
                <a:path w="16689" h="8944" extrusionOk="0">
                  <a:moveTo>
                    <a:pt x="6727" y="0"/>
                  </a:moveTo>
                  <a:cubicBezTo>
                    <a:pt x="6562" y="0"/>
                    <a:pt x="6419" y="39"/>
                    <a:pt x="6303" y="121"/>
                  </a:cubicBezTo>
                  <a:cubicBezTo>
                    <a:pt x="4437" y="1431"/>
                    <a:pt x="1" y="8943"/>
                    <a:pt x="1" y="8943"/>
                  </a:cubicBezTo>
                  <a:cubicBezTo>
                    <a:pt x="1" y="8943"/>
                    <a:pt x="3984" y="7632"/>
                    <a:pt x="6555" y="6977"/>
                  </a:cubicBezTo>
                  <a:cubicBezTo>
                    <a:pt x="6202" y="6473"/>
                    <a:pt x="5698" y="6019"/>
                    <a:pt x="5194" y="5616"/>
                  </a:cubicBezTo>
                  <a:lnTo>
                    <a:pt x="5194" y="5616"/>
                  </a:lnTo>
                  <a:cubicBezTo>
                    <a:pt x="6000" y="5666"/>
                    <a:pt x="6807" y="5868"/>
                    <a:pt x="7613" y="6322"/>
                  </a:cubicBezTo>
                  <a:cubicBezTo>
                    <a:pt x="7815" y="6422"/>
                    <a:pt x="7966" y="6574"/>
                    <a:pt x="8168" y="6674"/>
                  </a:cubicBezTo>
                  <a:lnTo>
                    <a:pt x="8218" y="6674"/>
                  </a:lnTo>
                  <a:cubicBezTo>
                    <a:pt x="8286" y="6669"/>
                    <a:pt x="8360" y="6667"/>
                    <a:pt x="8440" y="6667"/>
                  </a:cubicBezTo>
                  <a:cubicBezTo>
                    <a:pt x="9135" y="6667"/>
                    <a:pt x="10269" y="6857"/>
                    <a:pt x="11445" y="7128"/>
                  </a:cubicBezTo>
                  <a:cubicBezTo>
                    <a:pt x="10386" y="5717"/>
                    <a:pt x="9176" y="4406"/>
                    <a:pt x="7765" y="3498"/>
                  </a:cubicBezTo>
                  <a:lnTo>
                    <a:pt x="7765" y="3498"/>
                  </a:lnTo>
                  <a:cubicBezTo>
                    <a:pt x="9428" y="4002"/>
                    <a:pt x="11042" y="5112"/>
                    <a:pt x="12504" y="6422"/>
                  </a:cubicBezTo>
                  <a:cubicBezTo>
                    <a:pt x="12957" y="6826"/>
                    <a:pt x="13411" y="7279"/>
                    <a:pt x="13865" y="7784"/>
                  </a:cubicBezTo>
                  <a:cubicBezTo>
                    <a:pt x="15428" y="8187"/>
                    <a:pt x="16688" y="8641"/>
                    <a:pt x="16688" y="8641"/>
                  </a:cubicBezTo>
                  <a:cubicBezTo>
                    <a:pt x="16688" y="8641"/>
                    <a:pt x="9200" y="0"/>
                    <a:pt x="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1"/>
            <p:cNvSpPr/>
            <p:nvPr/>
          </p:nvSpPr>
          <p:spPr>
            <a:xfrm>
              <a:off x="164967" y="4171817"/>
              <a:ext cx="428354" cy="234380"/>
            </a:xfrm>
            <a:custGeom>
              <a:avLst/>
              <a:gdLst/>
              <a:ahLst/>
              <a:cxnLst/>
              <a:rect l="l" t="t" r="r" b="b"/>
              <a:pathLst>
                <a:path w="18806" h="10290" extrusionOk="0">
                  <a:moveTo>
                    <a:pt x="9341" y="1"/>
                  </a:moveTo>
                  <a:cubicBezTo>
                    <a:pt x="6524" y="1"/>
                    <a:pt x="1" y="5097"/>
                    <a:pt x="1" y="5097"/>
                  </a:cubicBezTo>
                  <a:cubicBezTo>
                    <a:pt x="3479" y="4694"/>
                    <a:pt x="8269" y="4543"/>
                    <a:pt x="8269" y="4543"/>
                  </a:cubicBezTo>
                  <a:cubicBezTo>
                    <a:pt x="8521" y="4694"/>
                    <a:pt x="8823" y="4896"/>
                    <a:pt x="9176" y="5097"/>
                  </a:cubicBezTo>
                  <a:cubicBezTo>
                    <a:pt x="9227" y="4139"/>
                    <a:pt x="9176" y="3131"/>
                    <a:pt x="8622" y="2274"/>
                  </a:cubicBezTo>
                  <a:lnTo>
                    <a:pt x="8622" y="2274"/>
                  </a:lnTo>
                  <a:cubicBezTo>
                    <a:pt x="9025" y="2577"/>
                    <a:pt x="9378" y="3030"/>
                    <a:pt x="9579" y="3534"/>
                  </a:cubicBezTo>
                  <a:cubicBezTo>
                    <a:pt x="9832" y="3988"/>
                    <a:pt x="10033" y="4543"/>
                    <a:pt x="10134" y="5047"/>
                  </a:cubicBezTo>
                  <a:cubicBezTo>
                    <a:pt x="10235" y="5299"/>
                    <a:pt x="10235" y="5501"/>
                    <a:pt x="10285" y="5753"/>
                  </a:cubicBezTo>
                  <a:cubicBezTo>
                    <a:pt x="10941" y="6156"/>
                    <a:pt x="11697" y="6559"/>
                    <a:pt x="12453" y="6963"/>
                  </a:cubicBezTo>
                  <a:cubicBezTo>
                    <a:pt x="12403" y="6206"/>
                    <a:pt x="12403" y="5450"/>
                    <a:pt x="12302" y="4694"/>
                  </a:cubicBezTo>
                  <a:lnTo>
                    <a:pt x="12302" y="4694"/>
                  </a:lnTo>
                  <a:cubicBezTo>
                    <a:pt x="12907" y="5601"/>
                    <a:pt x="13411" y="6559"/>
                    <a:pt x="13915" y="7517"/>
                  </a:cubicBezTo>
                  <a:cubicBezTo>
                    <a:pt x="13966" y="7618"/>
                    <a:pt x="14016" y="7719"/>
                    <a:pt x="14066" y="7820"/>
                  </a:cubicBezTo>
                  <a:cubicBezTo>
                    <a:pt x="16587" y="9181"/>
                    <a:pt x="18805" y="10290"/>
                    <a:pt x="18805" y="10290"/>
                  </a:cubicBezTo>
                  <a:cubicBezTo>
                    <a:pt x="18805" y="10290"/>
                    <a:pt x="13411" y="2375"/>
                    <a:pt x="10134" y="207"/>
                  </a:cubicBezTo>
                  <a:cubicBezTo>
                    <a:pt x="9926" y="65"/>
                    <a:pt x="9657" y="1"/>
                    <a:pt x="9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1"/>
            <p:cNvSpPr/>
            <p:nvPr/>
          </p:nvSpPr>
          <p:spPr>
            <a:xfrm>
              <a:off x="-263323" y="4041557"/>
              <a:ext cx="470834" cy="234904"/>
            </a:xfrm>
            <a:custGeom>
              <a:avLst/>
              <a:gdLst/>
              <a:ahLst/>
              <a:cxnLst/>
              <a:rect l="l" t="t" r="r" b="b"/>
              <a:pathLst>
                <a:path w="20671" h="10313" extrusionOk="0">
                  <a:moveTo>
                    <a:pt x="13208" y="1"/>
                  </a:moveTo>
                  <a:cubicBezTo>
                    <a:pt x="9754" y="1"/>
                    <a:pt x="0" y="6531"/>
                    <a:pt x="0" y="6531"/>
                  </a:cubicBezTo>
                  <a:cubicBezTo>
                    <a:pt x="0" y="6531"/>
                    <a:pt x="1664" y="6380"/>
                    <a:pt x="3680" y="6279"/>
                  </a:cubicBezTo>
                  <a:cubicBezTo>
                    <a:pt x="4285" y="5876"/>
                    <a:pt x="4890" y="5523"/>
                    <a:pt x="5546" y="5220"/>
                  </a:cubicBezTo>
                  <a:cubicBezTo>
                    <a:pt x="7512" y="4212"/>
                    <a:pt x="9629" y="3456"/>
                    <a:pt x="11797" y="3305"/>
                  </a:cubicBezTo>
                  <a:lnTo>
                    <a:pt x="11797" y="3305"/>
                  </a:lnTo>
                  <a:cubicBezTo>
                    <a:pt x="9932" y="3910"/>
                    <a:pt x="8268" y="4968"/>
                    <a:pt x="6756" y="6128"/>
                  </a:cubicBezTo>
                  <a:cubicBezTo>
                    <a:pt x="8419" y="6128"/>
                    <a:pt x="9982" y="6128"/>
                    <a:pt x="10738" y="6329"/>
                  </a:cubicBezTo>
                  <a:cubicBezTo>
                    <a:pt x="10789" y="6380"/>
                    <a:pt x="10839" y="6380"/>
                    <a:pt x="10890" y="6380"/>
                  </a:cubicBezTo>
                  <a:cubicBezTo>
                    <a:pt x="11091" y="6279"/>
                    <a:pt x="11343" y="6229"/>
                    <a:pt x="11595" y="6128"/>
                  </a:cubicBezTo>
                  <a:cubicBezTo>
                    <a:pt x="12244" y="5973"/>
                    <a:pt x="12892" y="5914"/>
                    <a:pt x="13529" y="5914"/>
                  </a:cubicBezTo>
                  <a:cubicBezTo>
                    <a:pt x="13932" y="5914"/>
                    <a:pt x="14330" y="5937"/>
                    <a:pt x="14721" y="5976"/>
                  </a:cubicBezTo>
                  <a:cubicBezTo>
                    <a:pt x="14015" y="6229"/>
                    <a:pt x="13360" y="6632"/>
                    <a:pt x="12805" y="7035"/>
                  </a:cubicBezTo>
                  <a:cubicBezTo>
                    <a:pt x="15931" y="8195"/>
                    <a:pt x="20670" y="10312"/>
                    <a:pt x="20670" y="10312"/>
                  </a:cubicBezTo>
                  <a:cubicBezTo>
                    <a:pt x="20670" y="10312"/>
                    <a:pt x="16234" y="1943"/>
                    <a:pt x="14066" y="229"/>
                  </a:cubicBezTo>
                  <a:cubicBezTo>
                    <a:pt x="13861" y="72"/>
                    <a:pt x="13569" y="1"/>
                    <a:pt x="13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241526" y="4221972"/>
              <a:ext cx="453614" cy="305947"/>
            </a:xfrm>
            <a:custGeom>
              <a:avLst/>
              <a:gdLst/>
              <a:ahLst/>
              <a:cxnLst/>
              <a:rect l="l" t="t" r="r" b="b"/>
              <a:pathLst>
                <a:path w="19915" h="13432" extrusionOk="0">
                  <a:moveTo>
                    <a:pt x="6889" y="0"/>
                  </a:moveTo>
                  <a:cubicBezTo>
                    <a:pt x="5433" y="0"/>
                    <a:pt x="4328" y="187"/>
                    <a:pt x="3933" y="677"/>
                  </a:cubicBezTo>
                  <a:cubicBezTo>
                    <a:pt x="3530" y="1181"/>
                    <a:pt x="3177" y="1837"/>
                    <a:pt x="2824" y="2593"/>
                  </a:cubicBezTo>
                  <a:cubicBezTo>
                    <a:pt x="3631" y="2290"/>
                    <a:pt x="4488" y="2139"/>
                    <a:pt x="5345" y="2089"/>
                  </a:cubicBezTo>
                  <a:lnTo>
                    <a:pt x="5345" y="2089"/>
                  </a:lnTo>
                  <a:cubicBezTo>
                    <a:pt x="4185" y="2442"/>
                    <a:pt x="3177" y="3047"/>
                    <a:pt x="2320" y="3803"/>
                  </a:cubicBezTo>
                  <a:cubicBezTo>
                    <a:pt x="808" y="7886"/>
                    <a:pt x="1" y="13432"/>
                    <a:pt x="1" y="13432"/>
                  </a:cubicBezTo>
                  <a:cubicBezTo>
                    <a:pt x="1" y="13432"/>
                    <a:pt x="1816" y="11768"/>
                    <a:pt x="3883" y="9752"/>
                  </a:cubicBezTo>
                  <a:cubicBezTo>
                    <a:pt x="4337" y="7785"/>
                    <a:pt x="4891" y="5769"/>
                    <a:pt x="5899" y="4055"/>
                  </a:cubicBezTo>
                  <a:lnTo>
                    <a:pt x="5899" y="4055"/>
                  </a:lnTo>
                  <a:cubicBezTo>
                    <a:pt x="5496" y="5466"/>
                    <a:pt x="5345" y="6878"/>
                    <a:pt x="5345" y="8340"/>
                  </a:cubicBezTo>
                  <a:cubicBezTo>
                    <a:pt x="6252" y="7433"/>
                    <a:pt x="7160" y="6525"/>
                    <a:pt x="7866" y="5718"/>
                  </a:cubicBezTo>
                  <a:cubicBezTo>
                    <a:pt x="8269" y="4408"/>
                    <a:pt x="8723" y="3047"/>
                    <a:pt x="9529" y="1887"/>
                  </a:cubicBezTo>
                  <a:lnTo>
                    <a:pt x="9529" y="1887"/>
                  </a:lnTo>
                  <a:cubicBezTo>
                    <a:pt x="9126" y="2794"/>
                    <a:pt x="8975" y="3752"/>
                    <a:pt x="8823" y="4710"/>
                  </a:cubicBezTo>
                  <a:cubicBezTo>
                    <a:pt x="8975" y="4559"/>
                    <a:pt x="9126" y="4408"/>
                    <a:pt x="9227" y="4256"/>
                  </a:cubicBezTo>
                  <a:cubicBezTo>
                    <a:pt x="9227" y="4256"/>
                    <a:pt x="9347" y="4260"/>
                    <a:pt x="9565" y="4260"/>
                  </a:cubicBezTo>
                  <a:cubicBezTo>
                    <a:pt x="10929" y="4260"/>
                    <a:pt x="16134" y="4110"/>
                    <a:pt x="19915" y="1937"/>
                  </a:cubicBezTo>
                  <a:cubicBezTo>
                    <a:pt x="19915" y="1937"/>
                    <a:pt x="11579" y="0"/>
                    <a:pt x="6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1"/>
            <p:cNvSpPr/>
            <p:nvPr/>
          </p:nvSpPr>
          <p:spPr>
            <a:xfrm>
              <a:off x="185649" y="4260350"/>
              <a:ext cx="215908" cy="388151"/>
            </a:xfrm>
            <a:custGeom>
              <a:avLst/>
              <a:gdLst/>
              <a:ahLst/>
              <a:cxnLst/>
              <a:rect l="l" t="t" r="r" b="b"/>
              <a:pathLst>
                <a:path w="9479" h="17041" extrusionOk="0">
                  <a:moveTo>
                    <a:pt x="0" y="0"/>
                  </a:moveTo>
                  <a:cubicBezTo>
                    <a:pt x="0" y="0"/>
                    <a:pt x="1160" y="5042"/>
                    <a:pt x="1966" y="6756"/>
                  </a:cubicBezTo>
                  <a:cubicBezTo>
                    <a:pt x="2017" y="6857"/>
                    <a:pt x="2067" y="6958"/>
                    <a:pt x="2118" y="7109"/>
                  </a:cubicBezTo>
                  <a:cubicBezTo>
                    <a:pt x="2319" y="6806"/>
                    <a:pt x="2521" y="6554"/>
                    <a:pt x="2723" y="6302"/>
                  </a:cubicBezTo>
                  <a:cubicBezTo>
                    <a:pt x="3327" y="5647"/>
                    <a:pt x="3932" y="4991"/>
                    <a:pt x="4638" y="4538"/>
                  </a:cubicBezTo>
                  <a:lnTo>
                    <a:pt x="4638" y="4538"/>
                  </a:lnTo>
                  <a:cubicBezTo>
                    <a:pt x="4084" y="5193"/>
                    <a:pt x="3731" y="5949"/>
                    <a:pt x="3378" y="6705"/>
                  </a:cubicBezTo>
                  <a:cubicBezTo>
                    <a:pt x="3126" y="7260"/>
                    <a:pt x="2924" y="7865"/>
                    <a:pt x="2723" y="8470"/>
                  </a:cubicBezTo>
                  <a:cubicBezTo>
                    <a:pt x="3075" y="9176"/>
                    <a:pt x="3479" y="10083"/>
                    <a:pt x="3932" y="10991"/>
                  </a:cubicBezTo>
                  <a:cubicBezTo>
                    <a:pt x="4084" y="10587"/>
                    <a:pt x="4185" y="10184"/>
                    <a:pt x="4386" y="9831"/>
                  </a:cubicBezTo>
                  <a:cubicBezTo>
                    <a:pt x="4840" y="8772"/>
                    <a:pt x="5394" y="7714"/>
                    <a:pt x="6302" y="7058"/>
                  </a:cubicBezTo>
                  <a:lnTo>
                    <a:pt x="6302" y="7058"/>
                  </a:lnTo>
                  <a:cubicBezTo>
                    <a:pt x="5495" y="7865"/>
                    <a:pt x="5142" y="8924"/>
                    <a:pt x="4840" y="9982"/>
                  </a:cubicBezTo>
                  <a:cubicBezTo>
                    <a:pt x="4689" y="10688"/>
                    <a:pt x="4537" y="11394"/>
                    <a:pt x="4437" y="12049"/>
                  </a:cubicBezTo>
                  <a:cubicBezTo>
                    <a:pt x="5647" y="14620"/>
                    <a:pt x="6806" y="17040"/>
                    <a:pt x="6806" y="17040"/>
                  </a:cubicBezTo>
                  <a:cubicBezTo>
                    <a:pt x="6806" y="17040"/>
                    <a:pt x="8268" y="12503"/>
                    <a:pt x="8974" y="8722"/>
                  </a:cubicBezTo>
                  <a:cubicBezTo>
                    <a:pt x="8873" y="8117"/>
                    <a:pt x="8722" y="7462"/>
                    <a:pt x="8419" y="6857"/>
                  </a:cubicBezTo>
                  <a:lnTo>
                    <a:pt x="8419" y="6857"/>
                  </a:lnTo>
                  <a:cubicBezTo>
                    <a:pt x="8671" y="7159"/>
                    <a:pt x="8924" y="7462"/>
                    <a:pt x="9176" y="7815"/>
                  </a:cubicBezTo>
                  <a:cubicBezTo>
                    <a:pt x="9428" y="5949"/>
                    <a:pt x="9478" y="4386"/>
                    <a:pt x="8924" y="3882"/>
                  </a:cubicBezTo>
                  <a:cubicBezTo>
                    <a:pt x="7310" y="237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1"/>
            <p:cNvSpPr/>
            <p:nvPr/>
          </p:nvSpPr>
          <p:spPr>
            <a:xfrm>
              <a:off x="-86509" y="4262651"/>
              <a:ext cx="284810" cy="434071"/>
            </a:xfrm>
            <a:custGeom>
              <a:avLst/>
              <a:gdLst/>
              <a:ahLst/>
              <a:cxnLst/>
              <a:rect l="l" t="t" r="r" b="b"/>
              <a:pathLst>
                <a:path w="12504" h="19057" extrusionOk="0">
                  <a:moveTo>
                    <a:pt x="12504" y="0"/>
                  </a:moveTo>
                  <a:lnTo>
                    <a:pt x="12504" y="0"/>
                  </a:lnTo>
                  <a:cubicBezTo>
                    <a:pt x="12504" y="0"/>
                    <a:pt x="9025" y="504"/>
                    <a:pt x="5849" y="1210"/>
                  </a:cubicBezTo>
                  <a:cubicBezTo>
                    <a:pt x="6605" y="1361"/>
                    <a:pt x="7361" y="1513"/>
                    <a:pt x="8168" y="1664"/>
                  </a:cubicBezTo>
                  <a:cubicBezTo>
                    <a:pt x="6807" y="1714"/>
                    <a:pt x="5496" y="1815"/>
                    <a:pt x="4135" y="1916"/>
                  </a:cubicBezTo>
                  <a:lnTo>
                    <a:pt x="2774" y="2017"/>
                  </a:lnTo>
                  <a:cubicBezTo>
                    <a:pt x="2219" y="2218"/>
                    <a:pt x="1665" y="2420"/>
                    <a:pt x="1312" y="2622"/>
                  </a:cubicBezTo>
                  <a:cubicBezTo>
                    <a:pt x="656" y="3025"/>
                    <a:pt x="354" y="4386"/>
                    <a:pt x="152" y="6201"/>
                  </a:cubicBezTo>
                  <a:cubicBezTo>
                    <a:pt x="404" y="5949"/>
                    <a:pt x="606" y="5747"/>
                    <a:pt x="858" y="5546"/>
                  </a:cubicBezTo>
                  <a:cubicBezTo>
                    <a:pt x="1513" y="4991"/>
                    <a:pt x="2219" y="4487"/>
                    <a:pt x="3026" y="4185"/>
                  </a:cubicBezTo>
                  <a:lnTo>
                    <a:pt x="3026" y="4185"/>
                  </a:lnTo>
                  <a:cubicBezTo>
                    <a:pt x="2370" y="4739"/>
                    <a:pt x="1866" y="5394"/>
                    <a:pt x="1412" y="6050"/>
                  </a:cubicBezTo>
                  <a:cubicBezTo>
                    <a:pt x="1009" y="6705"/>
                    <a:pt x="606" y="7461"/>
                    <a:pt x="253" y="8167"/>
                  </a:cubicBezTo>
                  <a:cubicBezTo>
                    <a:pt x="203" y="8369"/>
                    <a:pt x="102" y="8520"/>
                    <a:pt x="51" y="8722"/>
                  </a:cubicBezTo>
                  <a:cubicBezTo>
                    <a:pt x="1" y="13410"/>
                    <a:pt x="606" y="19057"/>
                    <a:pt x="606" y="19057"/>
                  </a:cubicBezTo>
                  <a:cubicBezTo>
                    <a:pt x="606" y="19057"/>
                    <a:pt x="1866" y="17393"/>
                    <a:pt x="3429" y="15326"/>
                  </a:cubicBezTo>
                  <a:cubicBezTo>
                    <a:pt x="3429" y="15326"/>
                    <a:pt x="3429" y="15276"/>
                    <a:pt x="3429" y="15276"/>
                  </a:cubicBezTo>
                  <a:cubicBezTo>
                    <a:pt x="3429" y="14469"/>
                    <a:pt x="3479" y="13612"/>
                    <a:pt x="3530" y="12805"/>
                  </a:cubicBezTo>
                  <a:cubicBezTo>
                    <a:pt x="3681" y="11192"/>
                    <a:pt x="3933" y="9528"/>
                    <a:pt x="4538" y="8016"/>
                  </a:cubicBezTo>
                  <a:lnTo>
                    <a:pt x="4538" y="8016"/>
                  </a:lnTo>
                  <a:cubicBezTo>
                    <a:pt x="4236" y="9629"/>
                    <a:pt x="4337" y="11243"/>
                    <a:pt x="4538" y="12805"/>
                  </a:cubicBezTo>
                  <a:cubicBezTo>
                    <a:pt x="4589" y="13108"/>
                    <a:pt x="4639" y="13360"/>
                    <a:pt x="4689" y="13662"/>
                  </a:cubicBezTo>
                  <a:cubicBezTo>
                    <a:pt x="5546" y="12503"/>
                    <a:pt x="6454" y="11343"/>
                    <a:pt x="7210" y="10335"/>
                  </a:cubicBezTo>
                  <a:cubicBezTo>
                    <a:pt x="7160" y="9680"/>
                    <a:pt x="7160" y="9075"/>
                    <a:pt x="7210" y="8470"/>
                  </a:cubicBezTo>
                  <a:cubicBezTo>
                    <a:pt x="7361" y="6907"/>
                    <a:pt x="7765" y="5394"/>
                    <a:pt x="8420" y="4033"/>
                  </a:cubicBezTo>
                  <a:lnTo>
                    <a:pt x="8420" y="4033"/>
                  </a:lnTo>
                  <a:cubicBezTo>
                    <a:pt x="8269" y="5495"/>
                    <a:pt x="8370" y="6957"/>
                    <a:pt x="8723" y="8268"/>
                  </a:cubicBezTo>
                  <a:cubicBezTo>
                    <a:pt x="8823" y="8117"/>
                    <a:pt x="8924" y="7966"/>
                    <a:pt x="9025" y="7865"/>
                  </a:cubicBezTo>
                  <a:cubicBezTo>
                    <a:pt x="10386" y="5949"/>
                    <a:pt x="12504" y="0"/>
                    <a:pt x="12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1"/>
            <p:cNvSpPr/>
            <p:nvPr/>
          </p:nvSpPr>
          <p:spPr>
            <a:xfrm>
              <a:off x="-31389" y="4269529"/>
              <a:ext cx="214769" cy="189486"/>
            </a:xfrm>
            <a:custGeom>
              <a:avLst/>
              <a:gdLst/>
              <a:ahLst/>
              <a:cxnLst/>
              <a:rect l="l" t="t" r="r" b="b"/>
              <a:pathLst>
                <a:path w="9429" h="8319" extrusionOk="0">
                  <a:moveTo>
                    <a:pt x="9378" y="1"/>
                  </a:moveTo>
                  <a:cubicBezTo>
                    <a:pt x="7361" y="757"/>
                    <a:pt x="5446" y="1765"/>
                    <a:pt x="3731" y="3076"/>
                  </a:cubicBezTo>
                  <a:cubicBezTo>
                    <a:pt x="2874" y="3731"/>
                    <a:pt x="2017" y="4437"/>
                    <a:pt x="1362" y="5345"/>
                  </a:cubicBezTo>
                  <a:cubicBezTo>
                    <a:pt x="707" y="6202"/>
                    <a:pt x="202" y="7210"/>
                    <a:pt x="1" y="8269"/>
                  </a:cubicBezTo>
                  <a:lnTo>
                    <a:pt x="51" y="8319"/>
                  </a:lnTo>
                  <a:cubicBezTo>
                    <a:pt x="656" y="7412"/>
                    <a:pt x="1261" y="6555"/>
                    <a:pt x="1967" y="5798"/>
                  </a:cubicBezTo>
                  <a:cubicBezTo>
                    <a:pt x="2622" y="5042"/>
                    <a:pt x="3328" y="4235"/>
                    <a:pt x="4084" y="3530"/>
                  </a:cubicBezTo>
                  <a:cubicBezTo>
                    <a:pt x="4891" y="2824"/>
                    <a:pt x="5748" y="2219"/>
                    <a:pt x="6655" y="1664"/>
                  </a:cubicBezTo>
                  <a:cubicBezTo>
                    <a:pt x="7513" y="1059"/>
                    <a:pt x="8420" y="505"/>
                    <a:pt x="9428" y="101"/>
                  </a:cubicBezTo>
                  <a:lnTo>
                    <a:pt x="9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1"/>
            <p:cNvSpPr/>
            <p:nvPr/>
          </p:nvSpPr>
          <p:spPr>
            <a:xfrm>
              <a:off x="209746" y="4276431"/>
              <a:ext cx="152746" cy="267567"/>
            </a:xfrm>
            <a:custGeom>
              <a:avLst/>
              <a:gdLst/>
              <a:ahLst/>
              <a:cxnLst/>
              <a:rect l="l" t="t" r="r" b="b"/>
              <a:pathLst>
                <a:path w="6706" h="11747" extrusionOk="0">
                  <a:moveTo>
                    <a:pt x="1" y="0"/>
                  </a:moveTo>
                  <a:lnTo>
                    <a:pt x="1" y="51"/>
                  </a:lnTo>
                  <a:cubicBezTo>
                    <a:pt x="1110" y="605"/>
                    <a:pt x="2219" y="1210"/>
                    <a:pt x="3328" y="1865"/>
                  </a:cubicBezTo>
                  <a:cubicBezTo>
                    <a:pt x="3832" y="2218"/>
                    <a:pt x="4387" y="2571"/>
                    <a:pt x="4841" y="2924"/>
                  </a:cubicBezTo>
                  <a:cubicBezTo>
                    <a:pt x="5294" y="3327"/>
                    <a:pt x="5799" y="3731"/>
                    <a:pt x="5899" y="4235"/>
                  </a:cubicBezTo>
                  <a:cubicBezTo>
                    <a:pt x="6000" y="5394"/>
                    <a:pt x="5849" y="6705"/>
                    <a:pt x="5799" y="7966"/>
                  </a:cubicBezTo>
                  <a:cubicBezTo>
                    <a:pt x="5799" y="9226"/>
                    <a:pt x="5748" y="10486"/>
                    <a:pt x="5799" y="11747"/>
                  </a:cubicBezTo>
                  <a:lnTo>
                    <a:pt x="5899" y="11747"/>
                  </a:lnTo>
                  <a:cubicBezTo>
                    <a:pt x="6252" y="10537"/>
                    <a:pt x="6403" y="9276"/>
                    <a:pt x="6555" y="8016"/>
                  </a:cubicBezTo>
                  <a:cubicBezTo>
                    <a:pt x="6656" y="6705"/>
                    <a:pt x="6706" y="5445"/>
                    <a:pt x="6454" y="4084"/>
                  </a:cubicBezTo>
                  <a:cubicBezTo>
                    <a:pt x="6454" y="3983"/>
                    <a:pt x="6353" y="3731"/>
                    <a:pt x="6252" y="3580"/>
                  </a:cubicBezTo>
                  <a:cubicBezTo>
                    <a:pt x="6151" y="3428"/>
                    <a:pt x="6051" y="3277"/>
                    <a:pt x="5899" y="3176"/>
                  </a:cubicBezTo>
                  <a:cubicBezTo>
                    <a:pt x="5647" y="2924"/>
                    <a:pt x="5395" y="2723"/>
                    <a:pt x="5143" y="2521"/>
                  </a:cubicBezTo>
                  <a:cubicBezTo>
                    <a:pt x="4639" y="2168"/>
                    <a:pt x="4084" y="1865"/>
                    <a:pt x="3479" y="1563"/>
                  </a:cubicBezTo>
                  <a:cubicBezTo>
                    <a:pt x="2370" y="958"/>
                    <a:pt x="1211" y="45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1"/>
            <p:cNvSpPr/>
            <p:nvPr/>
          </p:nvSpPr>
          <p:spPr>
            <a:xfrm>
              <a:off x="-180667" y="4237072"/>
              <a:ext cx="322712" cy="154204"/>
            </a:xfrm>
            <a:custGeom>
              <a:avLst/>
              <a:gdLst/>
              <a:ahLst/>
              <a:cxnLst/>
              <a:rect l="l" t="t" r="r" b="b"/>
              <a:pathLst>
                <a:path w="14168" h="6770" extrusionOk="0">
                  <a:moveTo>
                    <a:pt x="6434" y="1"/>
                  </a:moveTo>
                  <a:cubicBezTo>
                    <a:pt x="6106" y="1"/>
                    <a:pt x="5784" y="83"/>
                    <a:pt x="5496" y="165"/>
                  </a:cubicBezTo>
                  <a:cubicBezTo>
                    <a:pt x="4034" y="569"/>
                    <a:pt x="2774" y="1526"/>
                    <a:pt x="1866" y="2736"/>
                  </a:cubicBezTo>
                  <a:cubicBezTo>
                    <a:pt x="1009" y="3946"/>
                    <a:pt x="354" y="5308"/>
                    <a:pt x="1" y="6719"/>
                  </a:cubicBezTo>
                  <a:lnTo>
                    <a:pt x="51" y="6770"/>
                  </a:lnTo>
                  <a:cubicBezTo>
                    <a:pt x="808" y="5509"/>
                    <a:pt x="1564" y="4299"/>
                    <a:pt x="2471" y="3190"/>
                  </a:cubicBezTo>
                  <a:cubicBezTo>
                    <a:pt x="3328" y="2131"/>
                    <a:pt x="4337" y="1123"/>
                    <a:pt x="5647" y="720"/>
                  </a:cubicBezTo>
                  <a:cubicBezTo>
                    <a:pt x="5950" y="569"/>
                    <a:pt x="6303" y="518"/>
                    <a:pt x="6605" y="518"/>
                  </a:cubicBezTo>
                  <a:lnTo>
                    <a:pt x="7714" y="518"/>
                  </a:lnTo>
                  <a:cubicBezTo>
                    <a:pt x="8420" y="569"/>
                    <a:pt x="9126" y="619"/>
                    <a:pt x="9832" y="669"/>
                  </a:cubicBezTo>
                  <a:cubicBezTo>
                    <a:pt x="11294" y="770"/>
                    <a:pt x="12705" y="922"/>
                    <a:pt x="14167" y="1123"/>
                  </a:cubicBezTo>
                  <a:lnTo>
                    <a:pt x="14167" y="1022"/>
                  </a:lnTo>
                  <a:cubicBezTo>
                    <a:pt x="12756" y="770"/>
                    <a:pt x="11344" y="518"/>
                    <a:pt x="9882" y="317"/>
                  </a:cubicBezTo>
                  <a:cubicBezTo>
                    <a:pt x="9176" y="216"/>
                    <a:pt x="8471" y="165"/>
                    <a:pt x="7714" y="64"/>
                  </a:cubicBezTo>
                  <a:cubicBezTo>
                    <a:pt x="7361" y="64"/>
                    <a:pt x="7008" y="14"/>
                    <a:pt x="6656" y="14"/>
                  </a:cubicBezTo>
                  <a:cubicBezTo>
                    <a:pt x="6582" y="5"/>
                    <a:pt x="6508" y="1"/>
                    <a:pt x="6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1"/>
            <p:cNvSpPr/>
            <p:nvPr/>
          </p:nvSpPr>
          <p:spPr>
            <a:xfrm>
              <a:off x="-180667" y="4062284"/>
              <a:ext cx="262989" cy="95893"/>
            </a:xfrm>
            <a:custGeom>
              <a:avLst/>
              <a:gdLst/>
              <a:ahLst/>
              <a:cxnLst/>
              <a:rect l="l" t="t" r="r" b="b"/>
              <a:pathLst>
                <a:path w="11546" h="4210" extrusionOk="0">
                  <a:moveTo>
                    <a:pt x="9242" y="0"/>
                  </a:moveTo>
                  <a:cubicBezTo>
                    <a:pt x="9078" y="0"/>
                    <a:pt x="8919" y="10"/>
                    <a:pt x="8773" y="25"/>
                  </a:cubicBezTo>
                  <a:cubicBezTo>
                    <a:pt x="7613" y="176"/>
                    <a:pt x="6605" y="630"/>
                    <a:pt x="5647" y="1033"/>
                  </a:cubicBezTo>
                  <a:cubicBezTo>
                    <a:pt x="3681" y="1941"/>
                    <a:pt x="1816" y="3050"/>
                    <a:pt x="1" y="4159"/>
                  </a:cubicBezTo>
                  <a:lnTo>
                    <a:pt x="1" y="4209"/>
                  </a:lnTo>
                  <a:cubicBezTo>
                    <a:pt x="1967" y="3352"/>
                    <a:pt x="3883" y="2395"/>
                    <a:pt x="5849" y="1537"/>
                  </a:cubicBezTo>
                  <a:cubicBezTo>
                    <a:pt x="6807" y="1084"/>
                    <a:pt x="7815" y="630"/>
                    <a:pt x="8823" y="428"/>
                  </a:cubicBezTo>
                  <a:cubicBezTo>
                    <a:pt x="8991" y="412"/>
                    <a:pt x="9160" y="400"/>
                    <a:pt x="9324" y="400"/>
                  </a:cubicBezTo>
                  <a:cubicBezTo>
                    <a:pt x="9652" y="400"/>
                    <a:pt x="9966" y="445"/>
                    <a:pt x="10235" y="580"/>
                  </a:cubicBezTo>
                  <a:cubicBezTo>
                    <a:pt x="10689" y="832"/>
                    <a:pt x="11092" y="1185"/>
                    <a:pt x="11495" y="1537"/>
                  </a:cubicBezTo>
                  <a:lnTo>
                    <a:pt x="11546" y="1537"/>
                  </a:lnTo>
                  <a:cubicBezTo>
                    <a:pt x="11243" y="1084"/>
                    <a:pt x="10941" y="580"/>
                    <a:pt x="10437" y="277"/>
                  </a:cubicBezTo>
                  <a:cubicBezTo>
                    <a:pt x="10079" y="62"/>
                    <a:pt x="9644" y="0"/>
                    <a:pt x="9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1"/>
            <p:cNvSpPr/>
            <p:nvPr/>
          </p:nvSpPr>
          <p:spPr>
            <a:xfrm>
              <a:off x="233867" y="4081212"/>
              <a:ext cx="257249" cy="136665"/>
            </a:xfrm>
            <a:custGeom>
              <a:avLst/>
              <a:gdLst/>
              <a:ahLst/>
              <a:cxnLst/>
              <a:rect l="l" t="t" r="r" b="b"/>
              <a:pathLst>
                <a:path w="11294" h="6000" extrusionOk="0">
                  <a:moveTo>
                    <a:pt x="4740" y="1"/>
                  </a:moveTo>
                  <a:cubicBezTo>
                    <a:pt x="4639" y="1"/>
                    <a:pt x="4588" y="51"/>
                    <a:pt x="4538" y="51"/>
                  </a:cubicBezTo>
                  <a:cubicBezTo>
                    <a:pt x="4336" y="152"/>
                    <a:pt x="4235" y="253"/>
                    <a:pt x="4084" y="354"/>
                  </a:cubicBezTo>
                  <a:cubicBezTo>
                    <a:pt x="3832" y="606"/>
                    <a:pt x="3580" y="807"/>
                    <a:pt x="3378" y="1059"/>
                  </a:cubicBezTo>
                  <a:cubicBezTo>
                    <a:pt x="2925" y="1564"/>
                    <a:pt x="2471" y="2068"/>
                    <a:pt x="2118" y="2622"/>
                  </a:cubicBezTo>
                  <a:cubicBezTo>
                    <a:pt x="1311" y="3681"/>
                    <a:pt x="606" y="4790"/>
                    <a:pt x="1" y="5950"/>
                  </a:cubicBezTo>
                  <a:lnTo>
                    <a:pt x="1" y="6000"/>
                  </a:lnTo>
                  <a:cubicBezTo>
                    <a:pt x="908" y="4992"/>
                    <a:pt x="1664" y="3933"/>
                    <a:pt x="2521" y="2925"/>
                  </a:cubicBezTo>
                  <a:lnTo>
                    <a:pt x="3731" y="1362"/>
                  </a:lnTo>
                  <a:cubicBezTo>
                    <a:pt x="3933" y="1110"/>
                    <a:pt x="4135" y="858"/>
                    <a:pt x="4387" y="656"/>
                  </a:cubicBezTo>
                  <a:cubicBezTo>
                    <a:pt x="4487" y="555"/>
                    <a:pt x="4588" y="454"/>
                    <a:pt x="4689" y="404"/>
                  </a:cubicBezTo>
                  <a:cubicBezTo>
                    <a:pt x="4740" y="404"/>
                    <a:pt x="4790" y="354"/>
                    <a:pt x="4740" y="354"/>
                  </a:cubicBezTo>
                  <a:lnTo>
                    <a:pt x="4891" y="354"/>
                  </a:lnTo>
                  <a:cubicBezTo>
                    <a:pt x="4891" y="354"/>
                    <a:pt x="4992" y="354"/>
                    <a:pt x="5042" y="404"/>
                  </a:cubicBezTo>
                  <a:cubicBezTo>
                    <a:pt x="6202" y="908"/>
                    <a:pt x="7210" y="1765"/>
                    <a:pt x="8269" y="2572"/>
                  </a:cubicBezTo>
                  <a:cubicBezTo>
                    <a:pt x="9277" y="3378"/>
                    <a:pt x="10285" y="4235"/>
                    <a:pt x="11293" y="5093"/>
                  </a:cubicBezTo>
                  <a:lnTo>
                    <a:pt x="11293" y="5042"/>
                  </a:lnTo>
                  <a:cubicBezTo>
                    <a:pt x="10386" y="4135"/>
                    <a:pt x="9378" y="3278"/>
                    <a:pt x="8420" y="2370"/>
                  </a:cubicBezTo>
                  <a:cubicBezTo>
                    <a:pt x="7916" y="1967"/>
                    <a:pt x="7411" y="1513"/>
                    <a:pt x="6857" y="1110"/>
                  </a:cubicBezTo>
                  <a:cubicBezTo>
                    <a:pt x="6353" y="757"/>
                    <a:pt x="5798" y="354"/>
                    <a:pt x="5143" y="51"/>
                  </a:cubicBezTo>
                  <a:cubicBezTo>
                    <a:pt x="5092" y="51"/>
                    <a:pt x="4992" y="1"/>
                    <a:pt x="4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1"/>
            <p:cNvSpPr/>
            <p:nvPr/>
          </p:nvSpPr>
          <p:spPr>
            <a:xfrm>
              <a:off x="245346" y="4193546"/>
              <a:ext cx="143567" cy="56488"/>
            </a:xfrm>
            <a:custGeom>
              <a:avLst/>
              <a:gdLst/>
              <a:ahLst/>
              <a:cxnLst/>
              <a:rect l="l" t="t" r="r" b="b"/>
              <a:pathLst>
                <a:path w="6303" h="2480" extrusionOk="0">
                  <a:moveTo>
                    <a:pt x="5615" y="1"/>
                  </a:moveTo>
                  <a:cubicBezTo>
                    <a:pt x="5249" y="1"/>
                    <a:pt x="4875" y="99"/>
                    <a:pt x="4538" y="161"/>
                  </a:cubicBezTo>
                  <a:cubicBezTo>
                    <a:pt x="3983" y="312"/>
                    <a:pt x="3479" y="564"/>
                    <a:pt x="2975" y="816"/>
                  </a:cubicBezTo>
                  <a:cubicBezTo>
                    <a:pt x="1967" y="1270"/>
                    <a:pt x="959" y="1824"/>
                    <a:pt x="1" y="2429"/>
                  </a:cubicBezTo>
                  <a:lnTo>
                    <a:pt x="1" y="2480"/>
                  </a:lnTo>
                  <a:cubicBezTo>
                    <a:pt x="1059" y="2026"/>
                    <a:pt x="2068" y="1572"/>
                    <a:pt x="3126" y="1169"/>
                  </a:cubicBezTo>
                  <a:cubicBezTo>
                    <a:pt x="3631" y="967"/>
                    <a:pt x="4185" y="816"/>
                    <a:pt x="4689" y="614"/>
                  </a:cubicBezTo>
                  <a:cubicBezTo>
                    <a:pt x="5244" y="413"/>
                    <a:pt x="5748" y="211"/>
                    <a:pt x="6252" y="211"/>
                  </a:cubicBezTo>
                  <a:lnTo>
                    <a:pt x="6303" y="161"/>
                  </a:lnTo>
                  <a:cubicBezTo>
                    <a:pt x="6085" y="42"/>
                    <a:pt x="5852" y="1"/>
                    <a:pt x="5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1"/>
            <p:cNvSpPr/>
            <p:nvPr/>
          </p:nvSpPr>
          <p:spPr>
            <a:xfrm>
              <a:off x="2309950" y="3509403"/>
              <a:ext cx="299729" cy="160764"/>
            </a:xfrm>
            <a:custGeom>
              <a:avLst/>
              <a:gdLst/>
              <a:ahLst/>
              <a:cxnLst/>
              <a:rect l="l" t="t" r="r" b="b"/>
              <a:pathLst>
                <a:path w="13159" h="7058" extrusionOk="0">
                  <a:moveTo>
                    <a:pt x="5291" y="1"/>
                  </a:moveTo>
                  <a:cubicBezTo>
                    <a:pt x="5155" y="1"/>
                    <a:pt x="5037" y="33"/>
                    <a:pt x="4941" y="100"/>
                  </a:cubicBezTo>
                  <a:cubicBezTo>
                    <a:pt x="3479" y="1108"/>
                    <a:pt x="0" y="7057"/>
                    <a:pt x="0" y="7057"/>
                  </a:cubicBezTo>
                  <a:cubicBezTo>
                    <a:pt x="0" y="7057"/>
                    <a:pt x="3126" y="6049"/>
                    <a:pt x="5193" y="5545"/>
                  </a:cubicBezTo>
                  <a:cubicBezTo>
                    <a:pt x="4840" y="5142"/>
                    <a:pt x="4487" y="4789"/>
                    <a:pt x="4084" y="4436"/>
                  </a:cubicBezTo>
                  <a:lnTo>
                    <a:pt x="4084" y="4436"/>
                  </a:lnTo>
                  <a:cubicBezTo>
                    <a:pt x="4689" y="4486"/>
                    <a:pt x="5344" y="4637"/>
                    <a:pt x="5999" y="4990"/>
                  </a:cubicBezTo>
                  <a:cubicBezTo>
                    <a:pt x="6151" y="5091"/>
                    <a:pt x="6302" y="5192"/>
                    <a:pt x="6453" y="5293"/>
                  </a:cubicBezTo>
                  <a:cubicBezTo>
                    <a:pt x="6453" y="5293"/>
                    <a:pt x="6504" y="5293"/>
                    <a:pt x="6504" y="5242"/>
                  </a:cubicBezTo>
                  <a:cubicBezTo>
                    <a:pt x="6556" y="5237"/>
                    <a:pt x="6614" y="5235"/>
                    <a:pt x="6676" y="5235"/>
                  </a:cubicBezTo>
                  <a:cubicBezTo>
                    <a:pt x="7209" y="5235"/>
                    <a:pt x="8076" y="5420"/>
                    <a:pt x="9024" y="5646"/>
                  </a:cubicBezTo>
                  <a:cubicBezTo>
                    <a:pt x="8167" y="4486"/>
                    <a:pt x="7209" y="3478"/>
                    <a:pt x="6100" y="2772"/>
                  </a:cubicBezTo>
                  <a:lnTo>
                    <a:pt x="6100" y="2772"/>
                  </a:lnTo>
                  <a:cubicBezTo>
                    <a:pt x="7462" y="3175"/>
                    <a:pt x="8722" y="4033"/>
                    <a:pt x="9831" y="5041"/>
                  </a:cubicBezTo>
                  <a:cubicBezTo>
                    <a:pt x="10234" y="5394"/>
                    <a:pt x="10587" y="5747"/>
                    <a:pt x="10940" y="6099"/>
                  </a:cubicBezTo>
                  <a:cubicBezTo>
                    <a:pt x="12150" y="6452"/>
                    <a:pt x="13158" y="6805"/>
                    <a:pt x="13158" y="6805"/>
                  </a:cubicBezTo>
                  <a:cubicBezTo>
                    <a:pt x="13158" y="6805"/>
                    <a:pt x="7282" y="1"/>
                    <a:pt x="5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1"/>
            <p:cNvSpPr/>
            <p:nvPr/>
          </p:nvSpPr>
          <p:spPr>
            <a:xfrm>
              <a:off x="2295008" y="3591832"/>
              <a:ext cx="339931" cy="186274"/>
            </a:xfrm>
            <a:custGeom>
              <a:avLst/>
              <a:gdLst/>
              <a:ahLst/>
              <a:cxnLst/>
              <a:rect l="l" t="t" r="r" b="b"/>
              <a:pathLst>
                <a:path w="14924" h="8178" extrusionOk="0">
                  <a:moveTo>
                    <a:pt x="7437" y="1"/>
                  </a:moveTo>
                  <a:cubicBezTo>
                    <a:pt x="5187" y="1"/>
                    <a:pt x="1" y="4043"/>
                    <a:pt x="1" y="4043"/>
                  </a:cubicBezTo>
                  <a:cubicBezTo>
                    <a:pt x="2774" y="3741"/>
                    <a:pt x="6555" y="3590"/>
                    <a:pt x="6555" y="3590"/>
                  </a:cubicBezTo>
                  <a:cubicBezTo>
                    <a:pt x="6756" y="3741"/>
                    <a:pt x="7008" y="3892"/>
                    <a:pt x="7260" y="4043"/>
                  </a:cubicBezTo>
                  <a:cubicBezTo>
                    <a:pt x="7311" y="3287"/>
                    <a:pt x="7311" y="2480"/>
                    <a:pt x="6857" y="1775"/>
                  </a:cubicBezTo>
                  <a:lnTo>
                    <a:pt x="6857" y="1775"/>
                  </a:lnTo>
                  <a:cubicBezTo>
                    <a:pt x="7160" y="2027"/>
                    <a:pt x="7412" y="2430"/>
                    <a:pt x="7613" y="2783"/>
                  </a:cubicBezTo>
                  <a:cubicBezTo>
                    <a:pt x="7815" y="3186"/>
                    <a:pt x="7966" y="3590"/>
                    <a:pt x="8067" y="3993"/>
                  </a:cubicBezTo>
                  <a:cubicBezTo>
                    <a:pt x="8118" y="4195"/>
                    <a:pt x="8118" y="4396"/>
                    <a:pt x="8168" y="4547"/>
                  </a:cubicBezTo>
                  <a:cubicBezTo>
                    <a:pt x="8722" y="4850"/>
                    <a:pt x="9277" y="5203"/>
                    <a:pt x="9882" y="5505"/>
                  </a:cubicBezTo>
                  <a:cubicBezTo>
                    <a:pt x="9832" y="4900"/>
                    <a:pt x="9832" y="4346"/>
                    <a:pt x="9731" y="3741"/>
                  </a:cubicBezTo>
                  <a:lnTo>
                    <a:pt x="9731" y="3741"/>
                  </a:lnTo>
                  <a:cubicBezTo>
                    <a:pt x="10235" y="4447"/>
                    <a:pt x="10638" y="5203"/>
                    <a:pt x="11042" y="5959"/>
                  </a:cubicBezTo>
                  <a:cubicBezTo>
                    <a:pt x="11092" y="6009"/>
                    <a:pt x="11092" y="6110"/>
                    <a:pt x="11142" y="6211"/>
                  </a:cubicBezTo>
                  <a:cubicBezTo>
                    <a:pt x="13159" y="7270"/>
                    <a:pt x="14923" y="8177"/>
                    <a:pt x="14923" y="8177"/>
                  </a:cubicBezTo>
                  <a:cubicBezTo>
                    <a:pt x="14923" y="8177"/>
                    <a:pt x="10638" y="1876"/>
                    <a:pt x="8067" y="161"/>
                  </a:cubicBezTo>
                  <a:cubicBezTo>
                    <a:pt x="7901" y="51"/>
                    <a:pt x="7687" y="1"/>
                    <a:pt x="7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1"/>
            <p:cNvSpPr/>
            <p:nvPr/>
          </p:nvSpPr>
          <p:spPr>
            <a:xfrm>
              <a:off x="1974656" y="3631304"/>
              <a:ext cx="358290" cy="242102"/>
            </a:xfrm>
            <a:custGeom>
              <a:avLst/>
              <a:gdLst/>
              <a:ahLst/>
              <a:cxnLst/>
              <a:rect l="l" t="t" r="r" b="b"/>
              <a:pathLst>
                <a:path w="15730" h="10629" extrusionOk="0">
                  <a:moveTo>
                    <a:pt x="5419" y="0"/>
                  </a:moveTo>
                  <a:cubicBezTo>
                    <a:pt x="4263" y="0"/>
                    <a:pt x="3387" y="151"/>
                    <a:pt x="3075" y="546"/>
                  </a:cubicBezTo>
                  <a:cubicBezTo>
                    <a:pt x="2773" y="949"/>
                    <a:pt x="2470" y="1453"/>
                    <a:pt x="2218" y="2058"/>
                  </a:cubicBezTo>
                  <a:cubicBezTo>
                    <a:pt x="2823" y="1806"/>
                    <a:pt x="3529" y="1655"/>
                    <a:pt x="4185" y="1655"/>
                  </a:cubicBezTo>
                  <a:cubicBezTo>
                    <a:pt x="3277" y="1907"/>
                    <a:pt x="2470" y="2411"/>
                    <a:pt x="1815" y="3016"/>
                  </a:cubicBezTo>
                  <a:cubicBezTo>
                    <a:pt x="605" y="6243"/>
                    <a:pt x="0" y="10629"/>
                    <a:pt x="0" y="10629"/>
                  </a:cubicBezTo>
                  <a:cubicBezTo>
                    <a:pt x="0" y="10629"/>
                    <a:pt x="1412" y="9318"/>
                    <a:pt x="3025" y="7755"/>
                  </a:cubicBezTo>
                  <a:cubicBezTo>
                    <a:pt x="3378" y="6192"/>
                    <a:pt x="3832" y="4579"/>
                    <a:pt x="4638" y="3218"/>
                  </a:cubicBezTo>
                  <a:lnTo>
                    <a:pt x="4638" y="3218"/>
                  </a:lnTo>
                  <a:cubicBezTo>
                    <a:pt x="4336" y="4327"/>
                    <a:pt x="4235" y="5436"/>
                    <a:pt x="4185" y="6596"/>
                  </a:cubicBezTo>
                  <a:cubicBezTo>
                    <a:pt x="4941" y="5890"/>
                    <a:pt x="5596" y="5184"/>
                    <a:pt x="6201" y="4529"/>
                  </a:cubicBezTo>
                  <a:cubicBezTo>
                    <a:pt x="6504" y="3470"/>
                    <a:pt x="6856" y="2411"/>
                    <a:pt x="7512" y="1504"/>
                  </a:cubicBezTo>
                  <a:lnTo>
                    <a:pt x="7512" y="1504"/>
                  </a:lnTo>
                  <a:cubicBezTo>
                    <a:pt x="7209" y="2210"/>
                    <a:pt x="7058" y="2966"/>
                    <a:pt x="6957" y="3722"/>
                  </a:cubicBezTo>
                  <a:cubicBezTo>
                    <a:pt x="7058" y="3621"/>
                    <a:pt x="7159" y="3470"/>
                    <a:pt x="7260" y="3369"/>
                  </a:cubicBezTo>
                  <a:cubicBezTo>
                    <a:pt x="7260" y="3369"/>
                    <a:pt x="7349" y="3372"/>
                    <a:pt x="7511" y="3372"/>
                  </a:cubicBezTo>
                  <a:cubicBezTo>
                    <a:pt x="8564" y="3372"/>
                    <a:pt x="12715" y="3258"/>
                    <a:pt x="15729" y="1554"/>
                  </a:cubicBezTo>
                  <a:cubicBezTo>
                    <a:pt x="15729" y="1554"/>
                    <a:pt x="9133" y="0"/>
                    <a:pt x="5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1"/>
            <p:cNvSpPr/>
            <p:nvPr/>
          </p:nvSpPr>
          <p:spPr>
            <a:xfrm>
              <a:off x="2096374" y="3663237"/>
              <a:ext cx="225087" cy="343371"/>
            </a:xfrm>
            <a:custGeom>
              <a:avLst/>
              <a:gdLst/>
              <a:ahLst/>
              <a:cxnLst/>
              <a:rect l="l" t="t" r="r" b="b"/>
              <a:pathLst>
                <a:path w="9882" h="15075" extrusionOk="0">
                  <a:moveTo>
                    <a:pt x="9881" y="1"/>
                  </a:moveTo>
                  <a:cubicBezTo>
                    <a:pt x="9881" y="1"/>
                    <a:pt x="7159" y="404"/>
                    <a:pt x="4638" y="959"/>
                  </a:cubicBezTo>
                  <a:cubicBezTo>
                    <a:pt x="5243" y="1060"/>
                    <a:pt x="5848" y="1211"/>
                    <a:pt x="6453" y="1362"/>
                  </a:cubicBezTo>
                  <a:cubicBezTo>
                    <a:pt x="5394" y="1362"/>
                    <a:pt x="4336" y="1463"/>
                    <a:pt x="3277" y="1513"/>
                  </a:cubicBezTo>
                  <a:lnTo>
                    <a:pt x="2218" y="1614"/>
                  </a:lnTo>
                  <a:cubicBezTo>
                    <a:pt x="1765" y="1765"/>
                    <a:pt x="1361" y="1917"/>
                    <a:pt x="1059" y="2118"/>
                  </a:cubicBezTo>
                  <a:cubicBezTo>
                    <a:pt x="555" y="2370"/>
                    <a:pt x="252" y="3479"/>
                    <a:pt x="151" y="4891"/>
                  </a:cubicBezTo>
                  <a:cubicBezTo>
                    <a:pt x="353" y="4740"/>
                    <a:pt x="504" y="4538"/>
                    <a:pt x="706" y="4387"/>
                  </a:cubicBezTo>
                  <a:cubicBezTo>
                    <a:pt x="1210" y="3984"/>
                    <a:pt x="1765" y="3580"/>
                    <a:pt x="2420" y="3328"/>
                  </a:cubicBezTo>
                  <a:lnTo>
                    <a:pt x="2420" y="3328"/>
                  </a:lnTo>
                  <a:cubicBezTo>
                    <a:pt x="1865" y="3732"/>
                    <a:pt x="1512" y="4236"/>
                    <a:pt x="1160" y="4790"/>
                  </a:cubicBezTo>
                  <a:cubicBezTo>
                    <a:pt x="807" y="5345"/>
                    <a:pt x="504" y="5899"/>
                    <a:pt x="252" y="6454"/>
                  </a:cubicBezTo>
                  <a:cubicBezTo>
                    <a:pt x="151" y="6605"/>
                    <a:pt x="101" y="6756"/>
                    <a:pt x="50" y="6908"/>
                  </a:cubicBezTo>
                  <a:cubicBezTo>
                    <a:pt x="0" y="10638"/>
                    <a:pt x="504" y="15075"/>
                    <a:pt x="504" y="15075"/>
                  </a:cubicBezTo>
                  <a:cubicBezTo>
                    <a:pt x="504" y="15075"/>
                    <a:pt x="1512" y="13764"/>
                    <a:pt x="2722" y="12151"/>
                  </a:cubicBezTo>
                  <a:lnTo>
                    <a:pt x="2722" y="12100"/>
                  </a:lnTo>
                  <a:cubicBezTo>
                    <a:pt x="2722" y="11445"/>
                    <a:pt x="2773" y="10840"/>
                    <a:pt x="2823" y="10185"/>
                  </a:cubicBezTo>
                  <a:cubicBezTo>
                    <a:pt x="2924" y="8874"/>
                    <a:pt x="3126" y="7563"/>
                    <a:pt x="3579" y="6403"/>
                  </a:cubicBezTo>
                  <a:lnTo>
                    <a:pt x="3579" y="6403"/>
                  </a:lnTo>
                  <a:cubicBezTo>
                    <a:pt x="3378" y="7664"/>
                    <a:pt x="3428" y="8924"/>
                    <a:pt x="3630" y="10134"/>
                  </a:cubicBezTo>
                  <a:cubicBezTo>
                    <a:pt x="3630" y="10386"/>
                    <a:pt x="3680" y="10588"/>
                    <a:pt x="3731" y="10840"/>
                  </a:cubicBezTo>
                  <a:cubicBezTo>
                    <a:pt x="4437" y="9933"/>
                    <a:pt x="5092" y="8975"/>
                    <a:pt x="5697" y="8168"/>
                  </a:cubicBezTo>
                  <a:cubicBezTo>
                    <a:pt x="5697" y="7664"/>
                    <a:pt x="5697" y="7210"/>
                    <a:pt x="5747" y="6706"/>
                  </a:cubicBezTo>
                  <a:cubicBezTo>
                    <a:pt x="5848" y="5446"/>
                    <a:pt x="6151" y="4286"/>
                    <a:pt x="6655" y="3227"/>
                  </a:cubicBezTo>
                  <a:lnTo>
                    <a:pt x="6655" y="3227"/>
                  </a:lnTo>
                  <a:cubicBezTo>
                    <a:pt x="6554" y="4387"/>
                    <a:pt x="6655" y="5496"/>
                    <a:pt x="6907" y="6555"/>
                  </a:cubicBezTo>
                  <a:cubicBezTo>
                    <a:pt x="7008" y="6454"/>
                    <a:pt x="7109" y="6303"/>
                    <a:pt x="7159" y="6252"/>
                  </a:cubicBezTo>
                  <a:cubicBezTo>
                    <a:pt x="8218" y="4740"/>
                    <a:pt x="9881" y="1"/>
                    <a:pt x="9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1"/>
            <p:cNvSpPr/>
            <p:nvPr/>
          </p:nvSpPr>
          <p:spPr>
            <a:xfrm>
              <a:off x="2139991" y="3668976"/>
              <a:ext cx="169988" cy="150468"/>
            </a:xfrm>
            <a:custGeom>
              <a:avLst/>
              <a:gdLst/>
              <a:ahLst/>
              <a:cxnLst/>
              <a:rect l="l" t="t" r="r" b="b"/>
              <a:pathLst>
                <a:path w="7463" h="6606" extrusionOk="0">
                  <a:moveTo>
                    <a:pt x="7462" y="1"/>
                  </a:moveTo>
                  <a:cubicBezTo>
                    <a:pt x="5849" y="606"/>
                    <a:pt x="4336" y="1413"/>
                    <a:pt x="2975" y="2421"/>
                  </a:cubicBezTo>
                  <a:cubicBezTo>
                    <a:pt x="2269" y="2975"/>
                    <a:pt x="1614" y="3530"/>
                    <a:pt x="1110" y="4236"/>
                  </a:cubicBezTo>
                  <a:cubicBezTo>
                    <a:pt x="606" y="4942"/>
                    <a:pt x="202" y="5698"/>
                    <a:pt x="1" y="6555"/>
                  </a:cubicBezTo>
                  <a:lnTo>
                    <a:pt x="51" y="6605"/>
                  </a:lnTo>
                  <a:cubicBezTo>
                    <a:pt x="555" y="5849"/>
                    <a:pt x="1009" y="5194"/>
                    <a:pt x="1564" y="4589"/>
                  </a:cubicBezTo>
                  <a:cubicBezTo>
                    <a:pt x="2118" y="3984"/>
                    <a:pt x="2622" y="3379"/>
                    <a:pt x="3278" y="2824"/>
                  </a:cubicBezTo>
                  <a:cubicBezTo>
                    <a:pt x="3883" y="2270"/>
                    <a:pt x="4589" y="1765"/>
                    <a:pt x="5294" y="1312"/>
                  </a:cubicBezTo>
                  <a:cubicBezTo>
                    <a:pt x="5950" y="858"/>
                    <a:pt x="6706" y="455"/>
                    <a:pt x="7462" y="102"/>
                  </a:cubicBezTo>
                  <a:lnTo>
                    <a:pt x="7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1"/>
            <p:cNvSpPr/>
            <p:nvPr/>
          </p:nvSpPr>
          <p:spPr>
            <a:xfrm>
              <a:off x="2312227" y="3662098"/>
              <a:ext cx="171127" cy="307770"/>
            </a:xfrm>
            <a:custGeom>
              <a:avLst/>
              <a:gdLst/>
              <a:ahLst/>
              <a:cxnLst/>
              <a:rect l="l" t="t" r="r" b="b"/>
              <a:pathLst>
                <a:path w="7513" h="13512" extrusionOk="0">
                  <a:moveTo>
                    <a:pt x="1" y="0"/>
                  </a:moveTo>
                  <a:cubicBezTo>
                    <a:pt x="1" y="1"/>
                    <a:pt x="908" y="3983"/>
                    <a:pt x="1564" y="5344"/>
                  </a:cubicBezTo>
                  <a:cubicBezTo>
                    <a:pt x="1564" y="5445"/>
                    <a:pt x="1614" y="5496"/>
                    <a:pt x="1665" y="5596"/>
                  </a:cubicBezTo>
                  <a:cubicBezTo>
                    <a:pt x="1816" y="5395"/>
                    <a:pt x="1967" y="5193"/>
                    <a:pt x="2169" y="4991"/>
                  </a:cubicBezTo>
                  <a:cubicBezTo>
                    <a:pt x="2623" y="4437"/>
                    <a:pt x="3127" y="3933"/>
                    <a:pt x="3681" y="3580"/>
                  </a:cubicBezTo>
                  <a:lnTo>
                    <a:pt x="3681" y="3580"/>
                  </a:lnTo>
                  <a:cubicBezTo>
                    <a:pt x="3228" y="4084"/>
                    <a:pt x="2925" y="4689"/>
                    <a:pt x="2673" y="5294"/>
                  </a:cubicBezTo>
                  <a:cubicBezTo>
                    <a:pt x="2471" y="5748"/>
                    <a:pt x="2320" y="6201"/>
                    <a:pt x="2169" y="6655"/>
                  </a:cubicBezTo>
                  <a:cubicBezTo>
                    <a:pt x="2421" y="7260"/>
                    <a:pt x="2774" y="7966"/>
                    <a:pt x="3127" y="8672"/>
                  </a:cubicBezTo>
                  <a:cubicBezTo>
                    <a:pt x="3228" y="8369"/>
                    <a:pt x="3328" y="8067"/>
                    <a:pt x="3429" y="7764"/>
                  </a:cubicBezTo>
                  <a:cubicBezTo>
                    <a:pt x="3832" y="6958"/>
                    <a:pt x="4236" y="6101"/>
                    <a:pt x="4992" y="5596"/>
                  </a:cubicBezTo>
                  <a:lnTo>
                    <a:pt x="4992" y="5596"/>
                  </a:lnTo>
                  <a:cubicBezTo>
                    <a:pt x="4337" y="6201"/>
                    <a:pt x="4034" y="7058"/>
                    <a:pt x="3832" y="7916"/>
                  </a:cubicBezTo>
                  <a:cubicBezTo>
                    <a:pt x="3681" y="8420"/>
                    <a:pt x="3580" y="8974"/>
                    <a:pt x="3530" y="9529"/>
                  </a:cubicBezTo>
                  <a:cubicBezTo>
                    <a:pt x="4437" y="11545"/>
                    <a:pt x="5395" y="13512"/>
                    <a:pt x="5395" y="13512"/>
                  </a:cubicBezTo>
                  <a:cubicBezTo>
                    <a:pt x="5395" y="13512"/>
                    <a:pt x="6555" y="9882"/>
                    <a:pt x="7109" y="6907"/>
                  </a:cubicBezTo>
                  <a:cubicBezTo>
                    <a:pt x="7009" y="6403"/>
                    <a:pt x="6908" y="5899"/>
                    <a:pt x="6656" y="5445"/>
                  </a:cubicBezTo>
                  <a:lnTo>
                    <a:pt x="6656" y="5445"/>
                  </a:lnTo>
                  <a:cubicBezTo>
                    <a:pt x="6857" y="5647"/>
                    <a:pt x="7059" y="5899"/>
                    <a:pt x="7210" y="6201"/>
                  </a:cubicBezTo>
                  <a:cubicBezTo>
                    <a:pt x="7462" y="4689"/>
                    <a:pt x="7513" y="3429"/>
                    <a:pt x="7059" y="3076"/>
                  </a:cubicBezTo>
                  <a:cubicBezTo>
                    <a:pt x="5748" y="1866"/>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1"/>
            <p:cNvSpPr/>
            <p:nvPr/>
          </p:nvSpPr>
          <p:spPr>
            <a:xfrm>
              <a:off x="2330608" y="3674739"/>
              <a:ext cx="121746" cy="211307"/>
            </a:xfrm>
            <a:custGeom>
              <a:avLst/>
              <a:gdLst/>
              <a:ahLst/>
              <a:cxnLst/>
              <a:rect l="l" t="t" r="r" b="b"/>
              <a:pathLst>
                <a:path w="5345" h="9277" extrusionOk="0">
                  <a:moveTo>
                    <a:pt x="51" y="0"/>
                  </a:moveTo>
                  <a:lnTo>
                    <a:pt x="1" y="50"/>
                  </a:lnTo>
                  <a:cubicBezTo>
                    <a:pt x="908" y="454"/>
                    <a:pt x="1816" y="958"/>
                    <a:pt x="2622" y="1462"/>
                  </a:cubicBezTo>
                  <a:cubicBezTo>
                    <a:pt x="3076" y="1714"/>
                    <a:pt x="3479" y="2017"/>
                    <a:pt x="3883" y="2319"/>
                  </a:cubicBezTo>
                  <a:cubicBezTo>
                    <a:pt x="4235" y="2622"/>
                    <a:pt x="4639" y="2924"/>
                    <a:pt x="4689" y="3327"/>
                  </a:cubicBezTo>
                  <a:cubicBezTo>
                    <a:pt x="4790" y="4235"/>
                    <a:pt x="4639" y="5294"/>
                    <a:pt x="4639" y="6251"/>
                  </a:cubicBezTo>
                  <a:cubicBezTo>
                    <a:pt x="4639" y="7260"/>
                    <a:pt x="4588" y="8268"/>
                    <a:pt x="4639" y="9276"/>
                  </a:cubicBezTo>
                  <a:lnTo>
                    <a:pt x="4689" y="9276"/>
                  </a:lnTo>
                  <a:cubicBezTo>
                    <a:pt x="4941" y="8318"/>
                    <a:pt x="5092" y="7310"/>
                    <a:pt x="5244" y="6302"/>
                  </a:cubicBezTo>
                  <a:cubicBezTo>
                    <a:pt x="5294" y="5294"/>
                    <a:pt x="5345" y="4336"/>
                    <a:pt x="5143" y="3227"/>
                  </a:cubicBezTo>
                  <a:cubicBezTo>
                    <a:pt x="5143" y="3126"/>
                    <a:pt x="5042" y="2924"/>
                    <a:pt x="4992" y="2823"/>
                  </a:cubicBezTo>
                  <a:cubicBezTo>
                    <a:pt x="4891" y="2722"/>
                    <a:pt x="4790" y="2622"/>
                    <a:pt x="4689" y="2521"/>
                  </a:cubicBezTo>
                  <a:cubicBezTo>
                    <a:pt x="4488" y="2319"/>
                    <a:pt x="4286" y="2168"/>
                    <a:pt x="4084" y="2017"/>
                  </a:cubicBezTo>
                  <a:cubicBezTo>
                    <a:pt x="3681" y="1714"/>
                    <a:pt x="3227" y="1462"/>
                    <a:pt x="2773" y="1210"/>
                  </a:cubicBezTo>
                  <a:cubicBezTo>
                    <a:pt x="1866" y="756"/>
                    <a:pt x="958" y="35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1"/>
            <p:cNvSpPr/>
            <p:nvPr/>
          </p:nvSpPr>
          <p:spPr>
            <a:xfrm>
              <a:off x="2022874" y="3643717"/>
              <a:ext cx="254949" cy="121746"/>
            </a:xfrm>
            <a:custGeom>
              <a:avLst/>
              <a:gdLst/>
              <a:ahLst/>
              <a:cxnLst/>
              <a:rect l="l" t="t" r="r" b="b"/>
              <a:pathLst>
                <a:path w="11193" h="5345" extrusionOk="0">
                  <a:moveTo>
                    <a:pt x="5244" y="1"/>
                  </a:moveTo>
                  <a:cubicBezTo>
                    <a:pt x="4941" y="1"/>
                    <a:pt x="4639" y="51"/>
                    <a:pt x="4336" y="102"/>
                  </a:cubicBezTo>
                  <a:cubicBezTo>
                    <a:pt x="3177" y="455"/>
                    <a:pt x="2168" y="1211"/>
                    <a:pt x="1463" y="2169"/>
                  </a:cubicBezTo>
                  <a:cubicBezTo>
                    <a:pt x="757" y="3127"/>
                    <a:pt x="253" y="4185"/>
                    <a:pt x="1" y="5294"/>
                  </a:cubicBezTo>
                  <a:lnTo>
                    <a:pt x="51" y="5345"/>
                  </a:lnTo>
                  <a:cubicBezTo>
                    <a:pt x="656" y="4336"/>
                    <a:pt x="1210" y="3379"/>
                    <a:pt x="1916" y="2522"/>
                  </a:cubicBezTo>
                  <a:cubicBezTo>
                    <a:pt x="2622" y="1665"/>
                    <a:pt x="3429" y="858"/>
                    <a:pt x="4437" y="555"/>
                  </a:cubicBezTo>
                  <a:cubicBezTo>
                    <a:pt x="4739" y="455"/>
                    <a:pt x="4992" y="404"/>
                    <a:pt x="5244" y="404"/>
                  </a:cubicBezTo>
                  <a:lnTo>
                    <a:pt x="6101" y="404"/>
                  </a:lnTo>
                  <a:cubicBezTo>
                    <a:pt x="6655" y="455"/>
                    <a:pt x="7210" y="455"/>
                    <a:pt x="7764" y="505"/>
                  </a:cubicBezTo>
                  <a:cubicBezTo>
                    <a:pt x="8924" y="606"/>
                    <a:pt x="10083" y="707"/>
                    <a:pt x="11193" y="858"/>
                  </a:cubicBezTo>
                  <a:lnTo>
                    <a:pt x="11193" y="807"/>
                  </a:lnTo>
                  <a:cubicBezTo>
                    <a:pt x="10083" y="606"/>
                    <a:pt x="8974" y="404"/>
                    <a:pt x="7815" y="253"/>
                  </a:cubicBezTo>
                  <a:cubicBezTo>
                    <a:pt x="7260" y="152"/>
                    <a:pt x="6655" y="102"/>
                    <a:pt x="6101" y="51"/>
                  </a:cubicBezTo>
                  <a:cubicBezTo>
                    <a:pt x="5798" y="1"/>
                    <a:pt x="5546" y="1"/>
                    <a:pt x="5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1"/>
            <p:cNvSpPr/>
            <p:nvPr/>
          </p:nvSpPr>
          <p:spPr>
            <a:xfrm>
              <a:off x="2350128" y="3519721"/>
              <a:ext cx="204428" cy="109104"/>
            </a:xfrm>
            <a:custGeom>
              <a:avLst/>
              <a:gdLst/>
              <a:ahLst/>
              <a:cxnLst/>
              <a:rect l="l" t="t" r="r" b="b"/>
              <a:pathLst>
                <a:path w="8975" h="4790" extrusionOk="0">
                  <a:moveTo>
                    <a:pt x="3731" y="0"/>
                  </a:moveTo>
                  <a:cubicBezTo>
                    <a:pt x="3681" y="51"/>
                    <a:pt x="3631" y="51"/>
                    <a:pt x="3580" y="51"/>
                  </a:cubicBezTo>
                  <a:cubicBezTo>
                    <a:pt x="3479" y="151"/>
                    <a:pt x="3328" y="202"/>
                    <a:pt x="3227" y="303"/>
                  </a:cubicBezTo>
                  <a:cubicBezTo>
                    <a:pt x="3026" y="504"/>
                    <a:pt x="2874" y="655"/>
                    <a:pt x="2673" y="857"/>
                  </a:cubicBezTo>
                  <a:cubicBezTo>
                    <a:pt x="2320" y="1260"/>
                    <a:pt x="1967" y="1664"/>
                    <a:pt x="1664" y="2067"/>
                  </a:cubicBezTo>
                  <a:cubicBezTo>
                    <a:pt x="1059" y="2924"/>
                    <a:pt x="454" y="3832"/>
                    <a:pt x="1" y="4739"/>
                  </a:cubicBezTo>
                  <a:lnTo>
                    <a:pt x="51" y="4789"/>
                  </a:lnTo>
                  <a:cubicBezTo>
                    <a:pt x="706" y="3983"/>
                    <a:pt x="1362" y="3176"/>
                    <a:pt x="2017" y="2319"/>
                  </a:cubicBezTo>
                  <a:lnTo>
                    <a:pt x="2975" y="1109"/>
                  </a:lnTo>
                  <a:cubicBezTo>
                    <a:pt x="3126" y="908"/>
                    <a:pt x="3278" y="756"/>
                    <a:pt x="3479" y="555"/>
                  </a:cubicBezTo>
                  <a:cubicBezTo>
                    <a:pt x="3580" y="504"/>
                    <a:pt x="3631" y="403"/>
                    <a:pt x="3731" y="353"/>
                  </a:cubicBezTo>
                  <a:cubicBezTo>
                    <a:pt x="3731" y="353"/>
                    <a:pt x="3754" y="331"/>
                    <a:pt x="3769" y="331"/>
                  </a:cubicBezTo>
                  <a:cubicBezTo>
                    <a:pt x="3776" y="331"/>
                    <a:pt x="3782" y="336"/>
                    <a:pt x="3782" y="353"/>
                  </a:cubicBezTo>
                  <a:cubicBezTo>
                    <a:pt x="3832" y="303"/>
                    <a:pt x="3883" y="303"/>
                    <a:pt x="3883" y="303"/>
                  </a:cubicBezTo>
                  <a:cubicBezTo>
                    <a:pt x="3883" y="303"/>
                    <a:pt x="3933" y="353"/>
                    <a:pt x="3983" y="353"/>
                  </a:cubicBezTo>
                  <a:cubicBezTo>
                    <a:pt x="4891" y="756"/>
                    <a:pt x="5748" y="1462"/>
                    <a:pt x="6555" y="2067"/>
                  </a:cubicBezTo>
                  <a:cubicBezTo>
                    <a:pt x="7361" y="2722"/>
                    <a:pt x="8168" y="3378"/>
                    <a:pt x="8924" y="4084"/>
                  </a:cubicBezTo>
                  <a:lnTo>
                    <a:pt x="8974" y="4033"/>
                  </a:lnTo>
                  <a:cubicBezTo>
                    <a:pt x="8218" y="3327"/>
                    <a:pt x="7462" y="2622"/>
                    <a:pt x="6655" y="1916"/>
                  </a:cubicBezTo>
                  <a:cubicBezTo>
                    <a:pt x="6252" y="1563"/>
                    <a:pt x="5849" y="1260"/>
                    <a:pt x="5445" y="958"/>
                  </a:cubicBezTo>
                  <a:cubicBezTo>
                    <a:pt x="5042" y="605"/>
                    <a:pt x="4639" y="303"/>
                    <a:pt x="4084" y="101"/>
                  </a:cubicBezTo>
                  <a:cubicBezTo>
                    <a:pt x="4034" y="51"/>
                    <a:pt x="3983" y="51"/>
                    <a:pt x="3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1"/>
            <p:cNvSpPr/>
            <p:nvPr/>
          </p:nvSpPr>
          <p:spPr>
            <a:xfrm>
              <a:off x="2359307" y="3608914"/>
              <a:ext cx="113728" cy="45168"/>
            </a:xfrm>
            <a:custGeom>
              <a:avLst/>
              <a:gdLst/>
              <a:ahLst/>
              <a:cxnLst/>
              <a:rect l="l" t="t" r="r" b="b"/>
              <a:pathLst>
                <a:path w="4993" h="1983" extrusionOk="0">
                  <a:moveTo>
                    <a:pt x="4401" y="1"/>
                  </a:moveTo>
                  <a:cubicBezTo>
                    <a:pt x="4130" y="1"/>
                    <a:pt x="3864" y="59"/>
                    <a:pt x="3631" y="117"/>
                  </a:cubicBezTo>
                  <a:cubicBezTo>
                    <a:pt x="3177" y="218"/>
                    <a:pt x="2774" y="420"/>
                    <a:pt x="2370" y="621"/>
                  </a:cubicBezTo>
                  <a:cubicBezTo>
                    <a:pt x="1564" y="1025"/>
                    <a:pt x="757" y="1478"/>
                    <a:pt x="1" y="1932"/>
                  </a:cubicBezTo>
                  <a:lnTo>
                    <a:pt x="1" y="1983"/>
                  </a:lnTo>
                  <a:cubicBezTo>
                    <a:pt x="858" y="1579"/>
                    <a:pt x="1665" y="1226"/>
                    <a:pt x="2471" y="924"/>
                  </a:cubicBezTo>
                  <a:cubicBezTo>
                    <a:pt x="2875" y="773"/>
                    <a:pt x="3328" y="672"/>
                    <a:pt x="3732" y="521"/>
                  </a:cubicBezTo>
                  <a:cubicBezTo>
                    <a:pt x="4135" y="369"/>
                    <a:pt x="4538" y="168"/>
                    <a:pt x="4992" y="168"/>
                  </a:cubicBezTo>
                  <a:lnTo>
                    <a:pt x="4992" y="117"/>
                  </a:lnTo>
                  <a:cubicBezTo>
                    <a:pt x="4800" y="32"/>
                    <a:pt x="4599" y="1"/>
                    <a:pt x="4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1"/>
            <p:cNvSpPr/>
            <p:nvPr/>
          </p:nvSpPr>
          <p:spPr>
            <a:xfrm>
              <a:off x="183348" y="4248871"/>
              <a:ext cx="155046" cy="845182"/>
            </a:xfrm>
            <a:custGeom>
              <a:avLst/>
              <a:gdLst/>
              <a:ahLst/>
              <a:cxnLst/>
              <a:rect l="l" t="t" r="r" b="b"/>
              <a:pathLst>
                <a:path w="6807" h="37106" extrusionOk="0">
                  <a:moveTo>
                    <a:pt x="0" y="0"/>
                  </a:moveTo>
                  <a:cubicBezTo>
                    <a:pt x="0" y="5647"/>
                    <a:pt x="303" y="11293"/>
                    <a:pt x="908" y="16889"/>
                  </a:cubicBezTo>
                  <a:cubicBezTo>
                    <a:pt x="1261" y="20267"/>
                    <a:pt x="1714" y="23645"/>
                    <a:pt x="2319" y="27022"/>
                  </a:cubicBezTo>
                  <a:cubicBezTo>
                    <a:pt x="2874" y="30400"/>
                    <a:pt x="3580" y="33727"/>
                    <a:pt x="4487" y="37105"/>
                  </a:cubicBezTo>
                  <a:lnTo>
                    <a:pt x="6806" y="36349"/>
                  </a:lnTo>
                  <a:cubicBezTo>
                    <a:pt x="5748" y="33223"/>
                    <a:pt x="4840" y="29946"/>
                    <a:pt x="4084" y="26669"/>
                  </a:cubicBezTo>
                  <a:cubicBezTo>
                    <a:pt x="3277" y="23392"/>
                    <a:pt x="2622" y="20065"/>
                    <a:pt x="2067" y="16738"/>
                  </a:cubicBezTo>
                  <a:cubicBezTo>
                    <a:pt x="1160" y="11192"/>
                    <a:pt x="555" y="5596"/>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1"/>
            <p:cNvSpPr/>
            <p:nvPr/>
          </p:nvSpPr>
          <p:spPr>
            <a:xfrm>
              <a:off x="442841" y="3431302"/>
              <a:ext cx="114867" cy="1539896"/>
            </a:xfrm>
            <a:custGeom>
              <a:avLst/>
              <a:gdLst/>
              <a:ahLst/>
              <a:cxnLst/>
              <a:rect l="l" t="t" r="r" b="b"/>
              <a:pathLst>
                <a:path w="5043" h="67606" extrusionOk="0">
                  <a:moveTo>
                    <a:pt x="5042" y="0"/>
                  </a:moveTo>
                  <a:cubicBezTo>
                    <a:pt x="2975" y="11091"/>
                    <a:pt x="1513" y="22283"/>
                    <a:pt x="656" y="33576"/>
                  </a:cubicBezTo>
                  <a:cubicBezTo>
                    <a:pt x="253" y="39223"/>
                    <a:pt x="1" y="44869"/>
                    <a:pt x="1" y="50566"/>
                  </a:cubicBezTo>
                  <a:cubicBezTo>
                    <a:pt x="1" y="56212"/>
                    <a:pt x="152" y="61909"/>
                    <a:pt x="1009" y="67606"/>
                  </a:cubicBezTo>
                  <a:lnTo>
                    <a:pt x="3379" y="67202"/>
                  </a:lnTo>
                  <a:cubicBezTo>
                    <a:pt x="2370" y="61758"/>
                    <a:pt x="2018" y="56111"/>
                    <a:pt x="1816" y="50515"/>
                  </a:cubicBezTo>
                  <a:cubicBezTo>
                    <a:pt x="1614" y="44919"/>
                    <a:pt x="1665" y="39273"/>
                    <a:pt x="1866" y="33677"/>
                  </a:cubicBezTo>
                  <a:cubicBezTo>
                    <a:pt x="2320" y="22384"/>
                    <a:pt x="3328" y="11142"/>
                    <a:pt x="5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1"/>
            <p:cNvSpPr/>
            <p:nvPr/>
          </p:nvSpPr>
          <p:spPr>
            <a:xfrm>
              <a:off x="1839158" y="3259064"/>
              <a:ext cx="209006" cy="1415872"/>
            </a:xfrm>
            <a:custGeom>
              <a:avLst/>
              <a:gdLst/>
              <a:ahLst/>
              <a:cxnLst/>
              <a:rect l="l" t="t" r="r" b="b"/>
              <a:pathLst>
                <a:path w="9176" h="62161" extrusionOk="0">
                  <a:moveTo>
                    <a:pt x="9176" y="0"/>
                  </a:moveTo>
                  <a:lnTo>
                    <a:pt x="9176" y="0"/>
                  </a:lnTo>
                  <a:cubicBezTo>
                    <a:pt x="5042" y="9680"/>
                    <a:pt x="2521" y="20015"/>
                    <a:pt x="1160" y="30501"/>
                  </a:cubicBezTo>
                  <a:cubicBezTo>
                    <a:pt x="504" y="35693"/>
                    <a:pt x="151" y="40987"/>
                    <a:pt x="51" y="46280"/>
                  </a:cubicBezTo>
                  <a:cubicBezTo>
                    <a:pt x="0" y="51574"/>
                    <a:pt x="101" y="56817"/>
                    <a:pt x="706" y="62161"/>
                  </a:cubicBezTo>
                  <a:lnTo>
                    <a:pt x="3126" y="61808"/>
                  </a:lnTo>
                  <a:cubicBezTo>
                    <a:pt x="2319" y="56716"/>
                    <a:pt x="1966" y="51473"/>
                    <a:pt x="1866" y="46280"/>
                  </a:cubicBezTo>
                  <a:cubicBezTo>
                    <a:pt x="1765" y="41037"/>
                    <a:pt x="1916" y="35794"/>
                    <a:pt x="2370" y="30602"/>
                  </a:cubicBezTo>
                  <a:cubicBezTo>
                    <a:pt x="3277" y="20216"/>
                    <a:pt x="5395" y="9831"/>
                    <a:pt x="9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1"/>
            <p:cNvSpPr/>
            <p:nvPr/>
          </p:nvSpPr>
          <p:spPr>
            <a:xfrm>
              <a:off x="2196272" y="3664398"/>
              <a:ext cx="129763" cy="923263"/>
            </a:xfrm>
            <a:custGeom>
              <a:avLst/>
              <a:gdLst/>
              <a:ahLst/>
              <a:cxnLst/>
              <a:rect l="l" t="t" r="r" b="b"/>
              <a:pathLst>
                <a:path w="5697" h="40534" extrusionOk="0">
                  <a:moveTo>
                    <a:pt x="5344" y="0"/>
                  </a:moveTo>
                  <a:cubicBezTo>
                    <a:pt x="5445" y="6806"/>
                    <a:pt x="4840" y="13562"/>
                    <a:pt x="3882" y="20267"/>
                  </a:cubicBezTo>
                  <a:cubicBezTo>
                    <a:pt x="3428" y="23594"/>
                    <a:pt x="2874" y="26922"/>
                    <a:pt x="2218" y="30249"/>
                  </a:cubicBezTo>
                  <a:cubicBezTo>
                    <a:pt x="1563" y="33576"/>
                    <a:pt x="857" y="36904"/>
                    <a:pt x="0" y="40130"/>
                  </a:cubicBezTo>
                  <a:lnTo>
                    <a:pt x="1563" y="40533"/>
                  </a:lnTo>
                  <a:cubicBezTo>
                    <a:pt x="2269" y="37156"/>
                    <a:pt x="2874" y="33828"/>
                    <a:pt x="3378" y="30451"/>
                  </a:cubicBezTo>
                  <a:cubicBezTo>
                    <a:pt x="3932" y="27123"/>
                    <a:pt x="4336" y="23745"/>
                    <a:pt x="4689" y="20368"/>
                  </a:cubicBezTo>
                  <a:cubicBezTo>
                    <a:pt x="5394" y="13612"/>
                    <a:pt x="5697" y="6806"/>
                    <a:pt x="5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1"/>
            <p:cNvSpPr/>
            <p:nvPr/>
          </p:nvSpPr>
          <p:spPr>
            <a:xfrm>
              <a:off x="3497246" y="3546119"/>
              <a:ext cx="156208" cy="1332074"/>
            </a:xfrm>
            <a:custGeom>
              <a:avLst/>
              <a:gdLst/>
              <a:ahLst/>
              <a:cxnLst/>
              <a:rect l="l" t="t" r="r" b="b"/>
              <a:pathLst>
                <a:path w="6858" h="58482" extrusionOk="0">
                  <a:moveTo>
                    <a:pt x="152" y="1"/>
                  </a:moveTo>
                  <a:cubicBezTo>
                    <a:pt x="102" y="1"/>
                    <a:pt x="51" y="51"/>
                    <a:pt x="1" y="51"/>
                  </a:cubicBezTo>
                  <a:cubicBezTo>
                    <a:pt x="1564" y="3681"/>
                    <a:pt x="2673" y="7512"/>
                    <a:pt x="3479" y="11394"/>
                  </a:cubicBezTo>
                  <a:cubicBezTo>
                    <a:pt x="4538" y="16486"/>
                    <a:pt x="5093" y="21729"/>
                    <a:pt x="5244" y="26922"/>
                  </a:cubicBezTo>
                  <a:cubicBezTo>
                    <a:pt x="5446" y="32165"/>
                    <a:pt x="5244" y="37358"/>
                    <a:pt x="4790" y="42550"/>
                  </a:cubicBezTo>
                  <a:cubicBezTo>
                    <a:pt x="4337" y="47743"/>
                    <a:pt x="3631" y="52986"/>
                    <a:pt x="2522" y="58028"/>
                  </a:cubicBezTo>
                  <a:lnTo>
                    <a:pt x="4941" y="58481"/>
                  </a:lnTo>
                  <a:cubicBezTo>
                    <a:pt x="5799" y="53238"/>
                    <a:pt x="6303" y="47995"/>
                    <a:pt x="6605" y="42702"/>
                  </a:cubicBezTo>
                  <a:cubicBezTo>
                    <a:pt x="6857" y="37408"/>
                    <a:pt x="6857" y="32115"/>
                    <a:pt x="6454" y="26871"/>
                  </a:cubicBezTo>
                  <a:cubicBezTo>
                    <a:pt x="6101" y="21628"/>
                    <a:pt x="5345" y="16335"/>
                    <a:pt x="4084" y="11243"/>
                  </a:cubicBezTo>
                  <a:cubicBezTo>
                    <a:pt x="3127" y="7361"/>
                    <a:pt x="1816" y="3580"/>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1"/>
            <p:cNvSpPr/>
            <p:nvPr/>
          </p:nvSpPr>
          <p:spPr>
            <a:xfrm>
              <a:off x="3773981" y="3664398"/>
              <a:ext cx="520215" cy="1415895"/>
            </a:xfrm>
            <a:custGeom>
              <a:avLst/>
              <a:gdLst/>
              <a:ahLst/>
              <a:cxnLst/>
              <a:rect l="l" t="t" r="r" b="b"/>
              <a:pathLst>
                <a:path w="22839" h="62162" extrusionOk="0">
                  <a:moveTo>
                    <a:pt x="22587" y="0"/>
                  </a:moveTo>
                  <a:cubicBezTo>
                    <a:pt x="22284" y="10991"/>
                    <a:pt x="19763" y="21729"/>
                    <a:pt x="15781" y="31862"/>
                  </a:cubicBezTo>
                  <a:cubicBezTo>
                    <a:pt x="13814" y="36954"/>
                    <a:pt x="11445" y="41844"/>
                    <a:pt x="8823" y="46634"/>
                  </a:cubicBezTo>
                  <a:cubicBezTo>
                    <a:pt x="6202" y="51322"/>
                    <a:pt x="3278" y="55960"/>
                    <a:pt x="1" y="60195"/>
                  </a:cubicBezTo>
                  <a:lnTo>
                    <a:pt x="2572" y="62161"/>
                  </a:lnTo>
                  <a:cubicBezTo>
                    <a:pt x="5798" y="57523"/>
                    <a:pt x="8470" y="52683"/>
                    <a:pt x="10941" y="47743"/>
                  </a:cubicBezTo>
                  <a:cubicBezTo>
                    <a:pt x="13411" y="42752"/>
                    <a:pt x="15528" y="37660"/>
                    <a:pt x="17293" y="32417"/>
                  </a:cubicBezTo>
                  <a:cubicBezTo>
                    <a:pt x="20822" y="21981"/>
                    <a:pt x="22839" y="10991"/>
                    <a:pt x="22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1"/>
            <p:cNvSpPr/>
            <p:nvPr/>
          </p:nvSpPr>
          <p:spPr>
            <a:xfrm>
              <a:off x="4144875" y="4431449"/>
              <a:ext cx="687881" cy="719997"/>
            </a:xfrm>
            <a:custGeom>
              <a:avLst/>
              <a:gdLst/>
              <a:ahLst/>
              <a:cxnLst/>
              <a:rect l="l" t="t" r="r" b="b"/>
              <a:pathLst>
                <a:path w="30200" h="31610" extrusionOk="0">
                  <a:moveTo>
                    <a:pt x="30199" y="0"/>
                  </a:moveTo>
                  <a:lnTo>
                    <a:pt x="30199" y="0"/>
                  </a:lnTo>
                  <a:cubicBezTo>
                    <a:pt x="28787" y="3327"/>
                    <a:pt x="26872" y="6403"/>
                    <a:pt x="24653" y="9226"/>
                  </a:cubicBezTo>
                  <a:cubicBezTo>
                    <a:pt x="22435" y="11999"/>
                    <a:pt x="19965" y="14620"/>
                    <a:pt x="17343" y="17040"/>
                  </a:cubicBezTo>
                  <a:cubicBezTo>
                    <a:pt x="14671" y="19460"/>
                    <a:pt x="11899" y="21678"/>
                    <a:pt x="9025" y="23745"/>
                  </a:cubicBezTo>
                  <a:cubicBezTo>
                    <a:pt x="6101" y="25863"/>
                    <a:pt x="3076" y="27829"/>
                    <a:pt x="1" y="29492"/>
                  </a:cubicBezTo>
                  <a:lnTo>
                    <a:pt x="1261" y="31610"/>
                  </a:lnTo>
                  <a:cubicBezTo>
                    <a:pt x="4387" y="29644"/>
                    <a:pt x="7260" y="27476"/>
                    <a:pt x="10134" y="25207"/>
                  </a:cubicBezTo>
                  <a:cubicBezTo>
                    <a:pt x="12957" y="22939"/>
                    <a:pt x="15629" y="20519"/>
                    <a:pt x="18200" y="17897"/>
                  </a:cubicBezTo>
                  <a:cubicBezTo>
                    <a:pt x="20721" y="15326"/>
                    <a:pt x="23091" y="12553"/>
                    <a:pt x="25158" y="9579"/>
                  </a:cubicBezTo>
                  <a:cubicBezTo>
                    <a:pt x="27225" y="6604"/>
                    <a:pt x="28989" y="3378"/>
                    <a:pt x="30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1"/>
            <p:cNvSpPr/>
            <p:nvPr/>
          </p:nvSpPr>
          <p:spPr>
            <a:xfrm>
              <a:off x="2029753" y="3236083"/>
              <a:ext cx="435255" cy="392752"/>
            </a:xfrm>
            <a:custGeom>
              <a:avLst/>
              <a:gdLst/>
              <a:ahLst/>
              <a:cxnLst/>
              <a:rect l="l" t="t" r="r" b="b"/>
              <a:pathLst>
                <a:path w="19109" h="17243" extrusionOk="0">
                  <a:moveTo>
                    <a:pt x="66" y="1"/>
                  </a:moveTo>
                  <a:cubicBezTo>
                    <a:pt x="23" y="1"/>
                    <a:pt x="1" y="1"/>
                    <a:pt x="1" y="1"/>
                  </a:cubicBezTo>
                  <a:cubicBezTo>
                    <a:pt x="4135" y="3782"/>
                    <a:pt x="10941" y="5093"/>
                    <a:pt x="10941" y="5093"/>
                  </a:cubicBezTo>
                  <a:cubicBezTo>
                    <a:pt x="11042" y="5294"/>
                    <a:pt x="11143" y="5496"/>
                    <a:pt x="11243" y="5698"/>
                  </a:cubicBezTo>
                  <a:cubicBezTo>
                    <a:pt x="11344" y="4639"/>
                    <a:pt x="11395" y="3580"/>
                    <a:pt x="11193" y="2521"/>
                  </a:cubicBezTo>
                  <a:lnTo>
                    <a:pt x="11193" y="2521"/>
                  </a:lnTo>
                  <a:cubicBezTo>
                    <a:pt x="11748" y="3933"/>
                    <a:pt x="11949" y="5496"/>
                    <a:pt x="12000" y="7059"/>
                  </a:cubicBezTo>
                  <a:cubicBezTo>
                    <a:pt x="12605" y="8067"/>
                    <a:pt x="13361" y="9277"/>
                    <a:pt x="14117" y="10437"/>
                  </a:cubicBezTo>
                  <a:cubicBezTo>
                    <a:pt x="14470" y="8924"/>
                    <a:pt x="14672" y="7311"/>
                    <a:pt x="14571" y="5698"/>
                  </a:cubicBezTo>
                  <a:lnTo>
                    <a:pt x="14571" y="5698"/>
                  </a:lnTo>
                  <a:cubicBezTo>
                    <a:pt x="15226" y="7815"/>
                    <a:pt x="15327" y="10134"/>
                    <a:pt x="15327" y="12352"/>
                  </a:cubicBezTo>
                  <a:cubicBezTo>
                    <a:pt x="17092" y="15024"/>
                    <a:pt x="18604" y="17242"/>
                    <a:pt x="18604" y="17242"/>
                  </a:cubicBezTo>
                  <a:cubicBezTo>
                    <a:pt x="18604" y="17242"/>
                    <a:pt x="19108" y="11092"/>
                    <a:pt x="18503" y="6353"/>
                  </a:cubicBezTo>
                  <a:cubicBezTo>
                    <a:pt x="17747" y="5345"/>
                    <a:pt x="16839" y="4387"/>
                    <a:pt x="15680" y="3782"/>
                  </a:cubicBezTo>
                  <a:lnTo>
                    <a:pt x="15680" y="3782"/>
                  </a:lnTo>
                  <a:cubicBezTo>
                    <a:pt x="16587" y="3983"/>
                    <a:pt x="17444" y="4387"/>
                    <a:pt x="18251" y="4891"/>
                  </a:cubicBezTo>
                  <a:cubicBezTo>
                    <a:pt x="18049" y="4034"/>
                    <a:pt x="17848" y="3227"/>
                    <a:pt x="17545" y="2572"/>
                  </a:cubicBezTo>
                  <a:cubicBezTo>
                    <a:pt x="16283" y="47"/>
                    <a:pt x="1183" y="1"/>
                    <a:pt x="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1"/>
            <p:cNvSpPr/>
            <p:nvPr/>
          </p:nvSpPr>
          <p:spPr>
            <a:xfrm>
              <a:off x="2105553" y="3246423"/>
              <a:ext cx="315810" cy="219347"/>
            </a:xfrm>
            <a:custGeom>
              <a:avLst/>
              <a:gdLst/>
              <a:ahLst/>
              <a:cxnLst/>
              <a:rect l="l" t="t" r="r" b="b"/>
              <a:pathLst>
                <a:path w="13865" h="9630" extrusionOk="0">
                  <a:moveTo>
                    <a:pt x="0" y="0"/>
                  </a:moveTo>
                  <a:lnTo>
                    <a:pt x="0" y="101"/>
                  </a:lnTo>
                  <a:cubicBezTo>
                    <a:pt x="1614" y="303"/>
                    <a:pt x="3176" y="454"/>
                    <a:pt x="4739" y="706"/>
                  </a:cubicBezTo>
                  <a:cubicBezTo>
                    <a:pt x="5546" y="807"/>
                    <a:pt x="6302" y="958"/>
                    <a:pt x="7109" y="1110"/>
                  </a:cubicBezTo>
                  <a:cubicBezTo>
                    <a:pt x="7512" y="1160"/>
                    <a:pt x="7865" y="1261"/>
                    <a:pt x="8268" y="1311"/>
                  </a:cubicBezTo>
                  <a:cubicBezTo>
                    <a:pt x="8621" y="1412"/>
                    <a:pt x="8974" y="1563"/>
                    <a:pt x="9277" y="1765"/>
                  </a:cubicBezTo>
                  <a:cubicBezTo>
                    <a:pt x="10587" y="2572"/>
                    <a:pt x="11394" y="3882"/>
                    <a:pt x="12100" y="5244"/>
                  </a:cubicBezTo>
                  <a:cubicBezTo>
                    <a:pt x="12806" y="6605"/>
                    <a:pt x="13259" y="8117"/>
                    <a:pt x="13764" y="9630"/>
                  </a:cubicBezTo>
                  <a:lnTo>
                    <a:pt x="13864" y="9630"/>
                  </a:lnTo>
                  <a:cubicBezTo>
                    <a:pt x="13864" y="8016"/>
                    <a:pt x="13511" y="6403"/>
                    <a:pt x="12856" y="4891"/>
                  </a:cubicBezTo>
                  <a:cubicBezTo>
                    <a:pt x="12201" y="3378"/>
                    <a:pt x="11092" y="2017"/>
                    <a:pt x="9579" y="1210"/>
                  </a:cubicBezTo>
                  <a:cubicBezTo>
                    <a:pt x="9226" y="1009"/>
                    <a:pt x="8823" y="858"/>
                    <a:pt x="8369" y="757"/>
                  </a:cubicBezTo>
                  <a:cubicBezTo>
                    <a:pt x="7966" y="706"/>
                    <a:pt x="7563" y="656"/>
                    <a:pt x="7210" y="605"/>
                  </a:cubicBezTo>
                  <a:cubicBezTo>
                    <a:pt x="6403" y="454"/>
                    <a:pt x="5596" y="404"/>
                    <a:pt x="4790" y="303"/>
                  </a:cubicBezTo>
                  <a:cubicBezTo>
                    <a:pt x="3227" y="202"/>
                    <a:pt x="1614" y="1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1"/>
            <p:cNvSpPr/>
            <p:nvPr/>
          </p:nvSpPr>
          <p:spPr>
            <a:xfrm>
              <a:off x="2045833" y="3236083"/>
              <a:ext cx="274469" cy="533996"/>
            </a:xfrm>
            <a:custGeom>
              <a:avLst/>
              <a:gdLst/>
              <a:ahLst/>
              <a:cxnLst/>
              <a:rect l="l" t="t" r="r" b="b"/>
              <a:pathLst>
                <a:path w="12050" h="23444" extrusionOk="0">
                  <a:moveTo>
                    <a:pt x="1" y="1"/>
                  </a:moveTo>
                  <a:lnTo>
                    <a:pt x="1" y="1"/>
                  </a:lnTo>
                  <a:cubicBezTo>
                    <a:pt x="1" y="1"/>
                    <a:pt x="807" y="6908"/>
                    <a:pt x="1816" y="9327"/>
                  </a:cubicBezTo>
                  <a:cubicBezTo>
                    <a:pt x="1866" y="9479"/>
                    <a:pt x="1967" y="9630"/>
                    <a:pt x="2017" y="9832"/>
                  </a:cubicBezTo>
                  <a:cubicBezTo>
                    <a:pt x="2723" y="8470"/>
                    <a:pt x="3227" y="6958"/>
                    <a:pt x="3429" y="5345"/>
                  </a:cubicBezTo>
                  <a:cubicBezTo>
                    <a:pt x="3782" y="6958"/>
                    <a:pt x="3832" y="8672"/>
                    <a:pt x="3580" y="10386"/>
                  </a:cubicBezTo>
                  <a:cubicBezTo>
                    <a:pt x="3530" y="11041"/>
                    <a:pt x="3328" y="11747"/>
                    <a:pt x="3177" y="12403"/>
                  </a:cubicBezTo>
                  <a:cubicBezTo>
                    <a:pt x="3731" y="13663"/>
                    <a:pt x="4387" y="15125"/>
                    <a:pt x="5042" y="16587"/>
                  </a:cubicBezTo>
                  <a:cubicBezTo>
                    <a:pt x="5194" y="16285"/>
                    <a:pt x="5294" y="16033"/>
                    <a:pt x="5446" y="15730"/>
                  </a:cubicBezTo>
                  <a:cubicBezTo>
                    <a:pt x="6000" y="14066"/>
                    <a:pt x="6504" y="12352"/>
                    <a:pt x="6605" y="10588"/>
                  </a:cubicBezTo>
                  <a:lnTo>
                    <a:pt x="6605" y="10588"/>
                  </a:lnTo>
                  <a:cubicBezTo>
                    <a:pt x="6908" y="12352"/>
                    <a:pt x="6756" y="14218"/>
                    <a:pt x="6504" y="15982"/>
                  </a:cubicBezTo>
                  <a:cubicBezTo>
                    <a:pt x="6353" y="16890"/>
                    <a:pt x="6202" y="17797"/>
                    <a:pt x="6000" y="18654"/>
                  </a:cubicBezTo>
                  <a:cubicBezTo>
                    <a:pt x="6000" y="18654"/>
                    <a:pt x="6000" y="18654"/>
                    <a:pt x="6000" y="18704"/>
                  </a:cubicBezTo>
                  <a:cubicBezTo>
                    <a:pt x="7160" y="21326"/>
                    <a:pt x="8118" y="23443"/>
                    <a:pt x="8118" y="23443"/>
                  </a:cubicBezTo>
                  <a:cubicBezTo>
                    <a:pt x="8118" y="23443"/>
                    <a:pt x="10185" y="17495"/>
                    <a:pt x="11294" y="12403"/>
                  </a:cubicBezTo>
                  <a:cubicBezTo>
                    <a:pt x="11243" y="12201"/>
                    <a:pt x="11193" y="11999"/>
                    <a:pt x="11142" y="11798"/>
                  </a:cubicBezTo>
                  <a:cubicBezTo>
                    <a:pt x="10991" y="10890"/>
                    <a:pt x="10739" y="10033"/>
                    <a:pt x="10437" y="9227"/>
                  </a:cubicBezTo>
                  <a:cubicBezTo>
                    <a:pt x="10134" y="8370"/>
                    <a:pt x="9781" y="7563"/>
                    <a:pt x="9176" y="6807"/>
                  </a:cubicBezTo>
                  <a:lnTo>
                    <a:pt x="9176" y="6807"/>
                  </a:lnTo>
                  <a:cubicBezTo>
                    <a:pt x="9932" y="7361"/>
                    <a:pt x="10588" y="8067"/>
                    <a:pt x="11142" y="8823"/>
                  </a:cubicBezTo>
                  <a:cubicBezTo>
                    <a:pt x="11394" y="9075"/>
                    <a:pt x="11546" y="9378"/>
                    <a:pt x="11747" y="9680"/>
                  </a:cubicBezTo>
                  <a:cubicBezTo>
                    <a:pt x="12050" y="7714"/>
                    <a:pt x="11999" y="6151"/>
                    <a:pt x="11394" y="5546"/>
                  </a:cubicBezTo>
                  <a:cubicBezTo>
                    <a:pt x="11042" y="5244"/>
                    <a:pt x="10537" y="4891"/>
                    <a:pt x="9932" y="4538"/>
                  </a:cubicBezTo>
                  <a:lnTo>
                    <a:pt x="8521" y="4084"/>
                  </a:lnTo>
                  <a:cubicBezTo>
                    <a:pt x="7109" y="3681"/>
                    <a:pt x="5698" y="3227"/>
                    <a:pt x="4286" y="2874"/>
                  </a:cubicBezTo>
                  <a:cubicBezTo>
                    <a:pt x="5143" y="2874"/>
                    <a:pt x="6000" y="2874"/>
                    <a:pt x="6908" y="2925"/>
                  </a:cubicBezTo>
                  <a:cubicBezTo>
                    <a:pt x="3631" y="1412"/>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1"/>
            <p:cNvSpPr/>
            <p:nvPr/>
          </p:nvSpPr>
          <p:spPr>
            <a:xfrm>
              <a:off x="2059613" y="3247562"/>
              <a:ext cx="186047" cy="254949"/>
            </a:xfrm>
            <a:custGeom>
              <a:avLst/>
              <a:gdLst/>
              <a:ahLst/>
              <a:cxnLst/>
              <a:rect l="l" t="t" r="r" b="b"/>
              <a:pathLst>
                <a:path w="8168" h="11193" extrusionOk="0">
                  <a:moveTo>
                    <a:pt x="51" y="1"/>
                  </a:moveTo>
                  <a:lnTo>
                    <a:pt x="1" y="51"/>
                  </a:lnTo>
                  <a:cubicBezTo>
                    <a:pt x="959" y="757"/>
                    <a:pt x="1816" y="1564"/>
                    <a:pt x="2622" y="2421"/>
                  </a:cubicBezTo>
                  <a:cubicBezTo>
                    <a:pt x="3429" y="3227"/>
                    <a:pt x="4185" y="4135"/>
                    <a:pt x="4891" y="5093"/>
                  </a:cubicBezTo>
                  <a:cubicBezTo>
                    <a:pt x="5546" y="6000"/>
                    <a:pt x="6101" y="7059"/>
                    <a:pt x="6656" y="8017"/>
                  </a:cubicBezTo>
                  <a:cubicBezTo>
                    <a:pt x="7210" y="9025"/>
                    <a:pt x="7613" y="10084"/>
                    <a:pt x="8067" y="11193"/>
                  </a:cubicBezTo>
                  <a:lnTo>
                    <a:pt x="8118" y="11193"/>
                  </a:lnTo>
                  <a:cubicBezTo>
                    <a:pt x="8168" y="9983"/>
                    <a:pt x="7865" y="8773"/>
                    <a:pt x="7361" y="7664"/>
                  </a:cubicBezTo>
                  <a:cubicBezTo>
                    <a:pt x="6908" y="6555"/>
                    <a:pt x="6151" y="5597"/>
                    <a:pt x="5395" y="4689"/>
                  </a:cubicBezTo>
                  <a:cubicBezTo>
                    <a:pt x="3883" y="2824"/>
                    <a:pt x="2068" y="126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1"/>
            <p:cNvSpPr/>
            <p:nvPr/>
          </p:nvSpPr>
          <p:spPr>
            <a:xfrm>
              <a:off x="1708239" y="3220982"/>
              <a:ext cx="349111" cy="337813"/>
            </a:xfrm>
            <a:custGeom>
              <a:avLst/>
              <a:gdLst/>
              <a:ahLst/>
              <a:cxnLst/>
              <a:rect l="l" t="t" r="r" b="b"/>
              <a:pathLst>
                <a:path w="15327" h="14831" extrusionOk="0">
                  <a:moveTo>
                    <a:pt x="6291" y="0"/>
                  </a:moveTo>
                  <a:cubicBezTo>
                    <a:pt x="5615" y="0"/>
                    <a:pt x="5041" y="32"/>
                    <a:pt x="4639" y="109"/>
                  </a:cubicBezTo>
                  <a:cubicBezTo>
                    <a:pt x="3832" y="260"/>
                    <a:pt x="3127" y="1571"/>
                    <a:pt x="2522" y="3336"/>
                  </a:cubicBezTo>
                  <a:cubicBezTo>
                    <a:pt x="2975" y="3134"/>
                    <a:pt x="3379" y="2932"/>
                    <a:pt x="3883" y="2832"/>
                  </a:cubicBezTo>
                  <a:lnTo>
                    <a:pt x="3883" y="2832"/>
                  </a:lnTo>
                  <a:cubicBezTo>
                    <a:pt x="3227" y="3184"/>
                    <a:pt x="2723" y="3689"/>
                    <a:pt x="2270" y="4243"/>
                  </a:cubicBezTo>
                  <a:cubicBezTo>
                    <a:pt x="959" y="8428"/>
                    <a:pt x="1" y="14830"/>
                    <a:pt x="1" y="14830"/>
                  </a:cubicBezTo>
                  <a:cubicBezTo>
                    <a:pt x="1" y="14830"/>
                    <a:pt x="3127" y="12309"/>
                    <a:pt x="6051" y="9940"/>
                  </a:cubicBezTo>
                  <a:cubicBezTo>
                    <a:pt x="6252" y="9083"/>
                    <a:pt x="6454" y="8276"/>
                    <a:pt x="6555" y="7470"/>
                  </a:cubicBezTo>
                  <a:cubicBezTo>
                    <a:pt x="6706" y="6260"/>
                    <a:pt x="6706" y="5050"/>
                    <a:pt x="6151" y="3941"/>
                  </a:cubicBezTo>
                  <a:lnTo>
                    <a:pt x="6151" y="3941"/>
                  </a:lnTo>
                  <a:cubicBezTo>
                    <a:pt x="6908" y="4999"/>
                    <a:pt x="7109" y="6260"/>
                    <a:pt x="7210" y="7520"/>
                  </a:cubicBezTo>
                  <a:cubicBezTo>
                    <a:pt x="7210" y="8024"/>
                    <a:pt x="7210" y="8478"/>
                    <a:pt x="7210" y="8982"/>
                  </a:cubicBezTo>
                  <a:cubicBezTo>
                    <a:pt x="8118" y="8226"/>
                    <a:pt x="9025" y="7520"/>
                    <a:pt x="9731" y="6915"/>
                  </a:cubicBezTo>
                  <a:cubicBezTo>
                    <a:pt x="9731" y="6260"/>
                    <a:pt x="9681" y="5604"/>
                    <a:pt x="9630" y="4949"/>
                  </a:cubicBezTo>
                  <a:cubicBezTo>
                    <a:pt x="9529" y="4092"/>
                    <a:pt x="9378" y="3285"/>
                    <a:pt x="8975" y="2479"/>
                  </a:cubicBezTo>
                  <a:lnTo>
                    <a:pt x="8975" y="2479"/>
                  </a:lnTo>
                  <a:cubicBezTo>
                    <a:pt x="9630" y="3184"/>
                    <a:pt x="10084" y="3991"/>
                    <a:pt x="10487" y="4848"/>
                  </a:cubicBezTo>
                  <a:cubicBezTo>
                    <a:pt x="10638" y="5201"/>
                    <a:pt x="10790" y="5554"/>
                    <a:pt x="10941" y="5907"/>
                  </a:cubicBezTo>
                  <a:cubicBezTo>
                    <a:pt x="11042" y="5806"/>
                    <a:pt x="11143" y="5705"/>
                    <a:pt x="11193" y="5655"/>
                  </a:cubicBezTo>
                  <a:cubicBezTo>
                    <a:pt x="12655" y="4394"/>
                    <a:pt x="15327" y="765"/>
                    <a:pt x="15327" y="765"/>
                  </a:cubicBezTo>
                  <a:cubicBezTo>
                    <a:pt x="15327" y="765"/>
                    <a:pt x="9594" y="0"/>
                    <a:pt x="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1"/>
            <p:cNvSpPr/>
            <p:nvPr/>
          </p:nvSpPr>
          <p:spPr>
            <a:xfrm>
              <a:off x="1769098" y="3236083"/>
              <a:ext cx="258411" cy="191787"/>
            </a:xfrm>
            <a:custGeom>
              <a:avLst/>
              <a:gdLst/>
              <a:ahLst/>
              <a:cxnLst/>
              <a:rect l="l" t="t" r="r" b="b"/>
              <a:pathLst>
                <a:path w="11345" h="8420" extrusionOk="0">
                  <a:moveTo>
                    <a:pt x="7210" y="1"/>
                  </a:moveTo>
                  <a:cubicBezTo>
                    <a:pt x="6555" y="1"/>
                    <a:pt x="5849" y="1"/>
                    <a:pt x="5143" y="51"/>
                  </a:cubicBezTo>
                  <a:cubicBezTo>
                    <a:pt x="4790" y="102"/>
                    <a:pt x="4437" y="152"/>
                    <a:pt x="4084" y="253"/>
                  </a:cubicBezTo>
                  <a:cubicBezTo>
                    <a:pt x="3883" y="303"/>
                    <a:pt x="3732" y="354"/>
                    <a:pt x="3530" y="454"/>
                  </a:cubicBezTo>
                  <a:cubicBezTo>
                    <a:pt x="3379" y="505"/>
                    <a:pt x="3177" y="656"/>
                    <a:pt x="3076" y="757"/>
                  </a:cubicBezTo>
                  <a:cubicBezTo>
                    <a:pt x="2219" y="1816"/>
                    <a:pt x="1665" y="2925"/>
                    <a:pt x="1160" y="4185"/>
                  </a:cubicBezTo>
                  <a:cubicBezTo>
                    <a:pt x="707" y="5496"/>
                    <a:pt x="253" y="6857"/>
                    <a:pt x="1" y="8420"/>
                  </a:cubicBezTo>
                  <a:lnTo>
                    <a:pt x="102" y="8420"/>
                  </a:lnTo>
                  <a:cubicBezTo>
                    <a:pt x="908" y="7059"/>
                    <a:pt x="1463" y="5748"/>
                    <a:pt x="2068" y="4488"/>
                  </a:cubicBezTo>
                  <a:cubicBezTo>
                    <a:pt x="2622" y="3328"/>
                    <a:pt x="3026" y="2068"/>
                    <a:pt x="3681" y="1160"/>
                  </a:cubicBezTo>
                  <a:cubicBezTo>
                    <a:pt x="3933" y="757"/>
                    <a:pt x="4639" y="656"/>
                    <a:pt x="5294" y="505"/>
                  </a:cubicBezTo>
                  <a:cubicBezTo>
                    <a:pt x="5950" y="404"/>
                    <a:pt x="6656" y="354"/>
                    <a:pt x="7311" y="303"/>
                  </a:cubicBezTo>
                  <a:cubicBezTo>
                    <a:pt x="8672" y="253"/>
                    <a:pt x="10033" y="253"/>
                    <a:pt x="11344" y="253"/>
                  </a:cubicBezTo>
                  <a:lnTo>
                    <a:pt x="11344" y="202"/>
                  </a:lnTo>
                  <a:cubicBezTo>
                    <a:pt x="9983" y="102"/>
                    <a:pt x="8622" y="1"/>
                    <a:pt x="7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1"/>
            <p:cNvSpPr/>
            <p:nvPr/>
          </p:nvSpPr>
          <p:spPr>
            <a:xfrm>
              <a:off x="3523667" y="3293252"/>
              <a:ext cx="349111" cy="227638"/>
            </a:xfrm>
            <a:custGeom>
              <a:avLst/>
              <a:gdLst/>
              <a:ahLst/>
              <a:cxnLst/>
              <a:rect l="l" t="t" r="r" b="b"/>
              <a:pathLst>
                <a:path w="15327" h="9994" extrusionOk="0">
                  <a:moveTo>
                    <a:pt x="2169" y="1"/>
                  </a:moveTo>
                  <a:cubicBezTo>
                    <a:pt x="1533" y="1"/>
                    <a:pt x="1098" y="109"/>
                    <a:pt x="958" y="364"/>
                  </a:cubicBezTo>
                  <a:cubicBezTo>
                    <a:pt x="0" y="2078"/>
                    <a:pt x="252" y="9994"/>
                    <a:pt x="252" y="9994"/>
                  </a:cubicBezTo>
                  <a:cubicBezTo>
                    <a:pt x="252" y="9994"/>
                    <a:pt x="3227" y="7322"/>
                    <a:pt x="5193" y="5809"/>
                  </a:cubicBezTo>
                  <a:cubicBezTo>
                    <a:pt x="4538" y="5507"/>
                    <a:pt x="3832" y="5305"/>
                    <a:pt x="3126" y="5204"/>
                  </a:cubicBezTo>
                  <a:cubicBezTo>
                    <a:pt x="3746" y="4997"/>
                    <a:pt x="4434" y="4825"/>
                    <a:pt x="5217" y="4825"/>
                  </a:cubicBezTo>
                  <a:cubicBezTo>
                    <a:pt x="5389" y="4825"/>
                    <a:pt x="5566" y="4833"/>
                    <a:pt x="5748" y="4851"/>
                  </a:cubicBezTo>
                  <a:cubicBezTo>
                    <a:pt x="5949" y="4851"/>
                    <a:pt x="6201" y="4902"/>
                    <a:pt x="6453" y="4902"/>
                  </a:cubicBezTo>
                  <a:lnTo>
                    <a:pt x="6504" y="4902"/>
                  </a:lnTo>
                  <a:cubicBezTo>
                    <a:pt x="7058" y="4599"/>
                    <a:pt x="8268" y="4297"/>
                    <a:pt x="9630" y="4045"/>
                  </a:cubicBezTo>
                  <a:cubicBezTo>
                    <a:pt x="7815" y="3288"/>
                    <a:pt x="6000" y="2683"/>
                    <a:pt x="4185" y="2482"/>
                  </a:cubicBezTo>
                  <a:cubicBezTo>
                    <a:pt x="4604" y="2435"/>
                    <a:pt x="5037" y="2413"/>
                    <a:pt x="5481" y="2413"/>
                  </a:cubicBezTo>
                  <a:cubicBezTo>
                    <a:pt x="6958" y="2413"/>
                    <a:pt x="8556" y="2660"/>
                    <a:pt x="10184" y="3087"/>
                  </a:cubicBezTo>
                  <a:cubicBezTo>
                    <a:pt x="10840" y="3238"/>
                    <a:pt x="11545" y="3440"/>
                    <a:pt x="12201" y="3641"/>
                  </a:cubicBezTo>
                  <a:cubicBezTo>
                    <a:pt x="13915" y="3440"/>
                    <a:pt x="15326" y="3288"/>
                    <a:pt x="15326" y="3288"/>
                  </a:cubicBezTo>
                  <a:cubicBezTo>
                    <a:pt x="15326" y="3288"/>
                    <a:pt x="5681" y="1"/>
                    <a:pt x="2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1"/>
            <p:cNvSpPr/>
            <p:nvPr/>
          </p:nvSpPr>
          <p:spPr>
            <a:xfrm>
              <a:off x="3522505" y="3358781"/>
              <a:ext cx="476596" cy="185067"/>
            </a:xfrm>
            <a:custGeom>
              <a:avLst/>
              <a:gdLst/>
              <a:ahLst/>
              <a:cxnLst/>
              <a:rect l="l" t="t" r="r" b="b"/>
              <a:pathLst>
                <a:path w="20924" h="8125" extrusionOk="0">
                  <a:moveTo>
                    <a:pt x="6312" y="0"/>
                  </a:moveTo>
                  <a:cubicBezTo>
                    <a:pt x="3650" y="0"/>
                    <a:pt x="1" y="8125"/>
                    <a:pt x="1" y="8125"/>
                  </a:cubicBezTo>
                  <a:cubicBezTo>
                    <a:pt x="3076" y="6360"/>
                    <a:pt x="7412" y="4344"/>
                    <a:pt x="7412" y="4344"/>
                  </a:cubicBezTo>
                  <a:cubicBezTo>
                    <a:pt x="7765" y="4394"/>
                    <a:pt x="8168" y="4445"/>
                    <a:pt x="8571" y="4495"/>
                  </a:cubicBezTo>
                  <a:cubicBezTo>
                    <a:pt x="8017" y="3638"/>
                    <a:pt x="7362" y="2781"/>
                    <a:pt x="6303" y="2327"/>
                  </a:cubicBezTo>
                  <a:lnTo>
                    <a:pt x="6303" y="2327"/>
                  </a:lnTo>
                  <a:cubicBezTo>
                    <a:pt x="6908" y="2428"/>
                    <a:pt x="7462" y="2680"/>
                    <a:pt x="8017" y="2983"/>
                  </a:cubicBezTo>
                  <a:cubicBezTo>
                    <a:pt x="8521" y="3285"/>
                    <a:pt x="9025" y="3688"/>
                    <a:pt x="9479" y="4092"/>
                  </a:cubicBezTo>
                  <a:cubicBezTo>
                    <a:pt x="9681" y="4243"/>
                    <a:pt x="9832" y="4445"/>
                    <a:pt x="10033" y="4596"/>
                  </a:cubicBezTo>
                  <a:cubicBezTo>
                    <a:pt x="10891" y="4697"/>
                    <a:pt x="11848" y="4747"/>
                    <a:pt x="12806" y="4797"/>
                  </a:cubicBezTo>
                  <a:cubicBezTo>
                    <a:pt x="12302" y="4142"/>
                    <a:pt x="11798" y="3537"/>
                    <a:pt x="11193" y="2932"/>
                  </a:cubicBezTo>
                  <a:lnTo>
                    <a:pt x="11193" y="2932"/>
                  </a:lnTo>
                  <a:cubicBezTo>
                    <a:pt x="12302" y="3436"/>
                    <a:pt x="13411" y="4041"/>
                    <a:pt x="14520" y="4697"/>
                  </a:cubicBezTo>
                  <a:cubicBezTo>
                    <a:pt x="14621" y="4747"/>
                    <a:pt x="14722" y="4848"/>
                    <a:pt x="14873" y="4898"/>
                  </a:cubicBezTo>
                  <a:cubicBezTo>
                    <a:pt x="18049" y="5100"/>
                    <a:pt x="20923" y="5201"/>
                    <a:pt x="20923" y="5201"/>
                  </a:cubicBezTo>
                  <a:cubicBezTo>
                    <a:pt x="20923" y="5201"/>
                    <a:pt x="10689" y="563"/>
                    <a:pt x="6454" y="8"/>
                  </a:cubicBezTo>
                  <a:cubicBezTo>
                    <a:pt x="6407" y="3"/>
                    <a:pt x="6359" y="0"/>
                    <a:pt x="63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1"/>
            <p:cNvSpPr/>
            <p:nvPr/>
          </p:nvSpPr>
          <p:spPr>
            <a:xfrm>
              <a:off x="3058615" y="3381466"/>
              <a:ext cx="498394" cy="247364"/>
            </a:xfrm>
            <a:custGeom>
              <a:avLst/>
              <a:gdLst/>
              <a:ahLst/>
              <a:cxnLst/>
              <a:rect l="l" t="t" r="r" b="b"/>
              <a:pathLst>
                <a:path w="21881" h="10860" extrusionOk="0">
                  <a:moveTo>
                    <a:pt x="10080" y="1"/>
                  </a:moveTo>
                  <a:cubicBezTo>
                    <a:pt x="7160" y="1"/>
                    <a:pt x="0" y="10859"/>
                    <a:pt x="0" y="10859"/>
                  </a:cubicBezTo>
                  <a:cubicBezTo>
                    <a:pt x="0" y="10859"/>
                    <a:pt x="1513" y="10053"/>
                    <a:pt x="3429" y="9145"/>
                  </a:cubicBezTo>
                  <a:cubicBezTo>
                    <a:pt x="3832" y="8540"/>
                    <a:pt x="4286" y="7986"/>
                    <a:pt x="4739" y="7431"/>
                  </a:cubicBezTo>
                  <a:cubicBezTo>
                    <a:pt x="6151" y="5818"/>
                    <a:pt x="7815" y="4356"/>
                    <a:pt x="9731" y="3398"/>
                  </a:cubicBezTo>
                  <a:lnTo>
                    <a:pt x="9731" y="3398"/>
                  </a:lnTo>
                  <a:cubicBezTo>
                    <a:pt x="8268" y="4608"/>
                    <a:pt x="7210" y="6121"/>
                    <a:pt x="6403" y="7784"/>
                  </a:cubicBezTo>
                  <a:cubicBezTo>
                    <a:pt x="7966" y="7078"/>
                    <a:pt x="9478" y="6524"/>
                    <a:pt x="10335" y="6373"/>
                  </a:cubicBezTo>
                  <a:lnTo>
                    <a:pt x="10436" y="6373"/>
                  </a:lnTo>
                  <a:cubicBezTo>
                    <a:pt x="10588" y="6221"/>
                    <a:pt x="10789" y="6020"/>
                    <a:pt x="10991" y="5868"/>
                  </a:cubicBezTo>
                  <a:cubicBezTo>
                    <a:pt x="11848" y="5213"/>
                    <a:pt x="12806" y="4810"/>
                    <a:pt x="13814" y="4507"/>
                  </a:cubicBezTo>
                  <a:lnTo>
                    <a:pt x="13814" y="4507"/>
                  </a:lnTo>
                  <a:cubicBezTo>
                    <a:pt x="13310" y="5011"/>
                    <a:pt x="12907" y="5566"/>
                    <a:pt x="12604" y="6171"/>
                  </a:cubicBezTo>
                  <a:cubicBezTo>
                    <a:pt x="16184" y="5969"/>
                    <a:pt x="21880" y="5969"/>
                    <a:pt x="21880" y="5969"/>
                  </a:cubicBezTo>
                  <a:cubicBezTo>
                    <a:pt x="21880" y="5969"/>
                    <a:pt x="13108" y="575"/>
                    <a:pt x="10285" y="20"/>
                  </a:cubicBezTo>
                  <a:cubicBezTo>
                    <a:pt x="10219" y="7"/>
                    <a:pt x="10151" y="1"/>
                    <a:pt x="10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1"/>
            <p:cNvSpPr/>
            <p:nvPr/>
          </p:nvSpPr>
          <p:spPr>
            <a:xfrm>
              <a:off x="3186073" y="3505941"/>
              <a:ext cx="368631" cy="457053"/>
            </a:xfrm>
            <a:custGeom>
              <a:avLst/>
              <a:gdLst/>
              <a:ahLst/>
              <a:cxnLst/>
              <a:rect l="l" t="t" r="r" b="b"/>
              <a:pathLst>
                <a:path w="16184" h="20066" extrusionOk="0">
                  <a:moveTo>
                    <a:pt x="16184" y="0"/>
                  </a:moveTo>
                  <a:cubicBezTo>
                    <a:pt x="16183" y="0"/>
                    <a:pt x="757" y="2773"/>
                    <a:pt x="202" y="5344"/>
                  </a:cubicBezTo>
                  <a:cubicBezTo>
                    <a:pt x="51" y="5949"/>
                    <a:pt x="1" y="6705"/>
                    <a:pt x="51" y="7562"/>
                  </a:cubicBezTo>
                  <a:cubicBezTo>
                    <a:pt x="706" y="6957"/>
                    <a:pt x="1463" y="6453"/>
                    <a:pt x="2269" y="6100"/>
                  </a:cubicBezTo>
                  <a:lnTo>
                    <a:pt x="2269" y="6100"/>
                  </a:lnTo>
                  <a:cubicBezTo>
                    <a:pt x="1311" y="6856"/>
                    <a:pt x="605" y="7865"/>
                    <a:pt x="152" y="8974"/>
                  </a:cubicBezTo>
                  <a:cubicBezTo>
                    <a:pt x="706" y="13713"/>
                    <a:pt x="2925" y="20065"/>
                    <a:pt x="2925" y="20065"/>
                  </a:cubicBezTo>
                  <a:cubicBezTo>
                    <a:pt x="2925" y="20065"/>
                    <a:pt x="3933" y="17393"/>
                    <a:pt x="4941" y="14318"/>
                  </a:cubicBezTo>
                  <a:cubicBezTo>
                    <a:pt x="4286" y="12049"/>
                    <a:pt x="3731" y="9780"/>
                    <a:pt x="3882" y="7663"/>
                  </a:cubicBezTo>
                  <a:lnTo>
                    <a:pt x="3882" y="7663"/>
                  </a:lnTo>
                  <a:cubicBezTo>
                    <a:pt x="4185" y="9226"/>
                    <a:pt x="4840" y="10688"/>
                    <a:pt x="5647" y="12150"/>
                  </a:cubicBezTo>
                  <a:cubicBezTo>
                    <a:pt x="6050" y="10839"/>
                    <a:pt x="6454" y="9579"/>
                    <a:pt x="6756" y="8470"/>
                  </a:cubicBezTo>
                  <a:cubicBezTo>
                    <a:pt x="6403" y="7008"/>
                    <a:pt x="6101" y="5546"/>
                    <a:pt x="6252" y="4134"/>
                  </a:cubicBezTo>
                  <a:lnTo>
                    <a:pt x="6252" y="4134"/>
                  </a:lnTo>
                  <a:cubicBezTo>
                    <a:pt x="6403" y="5142"/>
                    <a:pt x="6706" y="6100"/>
                    <a:pt x="7109" y="7058"/>
                  </a:cubicBezTo>
                  <a:cubicBezTo>
                    <a:pt x="7159" y="6856"/>
                    <a:pt x="7210" y="6655"/>
                    <a:pt x="7260" y="6453"/>
                  </a:cubicBezTo>
                  <a:cubicBezTo>
                    <a:pt x="7260" y="6453"/>
                    <a:pt x="13461" y="4033"/>
                    <a:pt x="16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1"/>
            <p:cNvSpPr/>
            <p:nvPr/>
          </p:nvSpPr>
          <p:spPr>
            <a:xfrm>
              <a:off x="3525967" y="3502137"/>
              <a:ext cx="412273" cy="318452"/>
            </a:xfrm>
            <a:custGeom>
              <a:avLst/>
              <a:gdLst/>
              <a:ahLst/>
              <a:cxnLst/>
              <a:rect l="l" t="t" r="r" b="b"/>
              <a:pathLst>
                <a:path w="18100" h="13981" extrusionOk="0">
                  <a:moveTo>
                    <a:pt x="7314" y="1"/>
                  </a:moveTo>
                  <a:cubicBezTo>
                    <a:pt x="4025" y="1"/>
                    <a:pt x="0" y="369"/>
                    <a:pt x="0" y="369"/>
                  </a:cubicBezTo>
                  <a:cubicBezTo>
                    <a:pt x="0" y="369"/>
                    <a:pt x="4185" y="4452"/>
                    <a:pt x="6050" y="5763"/>
                  </a:cubicBezTo>
                  <a:cubicBezTo>
                    <a:pt x="6151" y="5864"/>
                    <a:pt x="6302" y="5914"/>
                    <a:pt x="6403" y="6015"/>
                  </a:cubicBezTo>
                  <a:cubicBezTo>
                    <a:pt x="6403" y="5662"/>
                    <a:pt x="6453" y="5309"/>
                    <a:pt x="6504" y="5007"/>
                  </a:cubicBezTo>
                  <a:cubicBezTo>
                    <a:pt x="6605" y="4150"/>
                    <a:pt x="6806" y="3293"/>
                    <a:pt x="7210" y="2587"/>
                  </a:cubicBezTo>
                  <a:lnTo>
                    <a:pt x="7210" y="2587"/>
                  </a:lnTo>
                  <a:cubicBezTo>
                    <a:pt x="7109" y="3394"/>
                    <a:pt x="7210" y="4251"/>
                    <a:pt x="7361" y="5108"/>
                  </a:cubicBezTo>
                  <a:cubicBezTo>
                    <a:pt x="7512" y="5763"/>
                    <a:pt x="7714" y="6418"/>
                    <a:pt x="7915" y="7074"/>
                  </a:cubicBezTo>
                  <a:cubicBezTo>
                    <a:pt x="8722" y="7628"/>
                    <a:pt x="9730" y="8334"/>
                    <a:pt x="10789" y="9040"/>
                  </a:cubicBezTo>
                  <a:cubicBezTo>
                    <a:pt x="10688" y="8586"/>
                    <a:pt x="10537" y="8133"/>
                    <a:pt x="10436" y="7679"/>
                  </a:cubicBezTo>
                  <a:cubicBezTo>
                    <a:pt x="10184" y="6519"/>
                    <a:pt x="9982" y="5259"/>
                    <a:pt x="10386" y="4251"/>
                  </a:cubicBezTo>
                  <a:lnTo>
                    <a:pt x="10386" y="4251"/>
                  </a:lnTo>
                  <a:cubicBezTo>
                    <a:pt x="10184" y="5309"/>
                    <a:pt x="10537" y="6519"/>
                    <a:pt x="10991" y="7628"/>
                  </a:cubicBezTo>
                  <a:cubicBezTo>
                    <a:pt x="11293" y="8385"/>
                    <a:pt x="11696" y="9141"/>
                    <a:pt x="12100" y="9897"/>
                  </a:cubicBezTo>
                  <a:cubicBezTo>
                    <a:pt x="15125" y="11964"/>
                    <a:pt x="18099" y="13981"/>
                    <a:pt x="18099" y="13981"/>
                  </a:cubicBezTo>
                  <a:cubicBezTo>
                    <a:pt x="18099" y="13981"/>
                    <a:pt x="16183" y="8637"/>
                    <a:pt x="14116" y="4654"/>
                  </a:cubicBezTo>
                  <a:cubicBezTo>
                    <a:pt x="13562" y="4099"/>
                    <a:pt x="12957" y="3595"/>
                    <a:pt x="12251" y="3192"/>
                  </a:cubicBezTo>
                  <a:lnTo>
                    <a:pt x="12251" y="3192"/>
                  </a:lnTo>
                  <a:cubicBezTo>
                    <a:pt x="12755" y="3293"/>
                    <a:pt x="13158" y="3494"/>
                    <a:pt x="13663" y="3747"/>
                  </a:cubicBezTo>
                  <a:cubicBezTo>
                    <a:pt x="12604" y="1881"/>
                    <a:pt x="11596" y="470"/>
                    <a:pt x="10789" y="268"/>
                  </a:cubicBezTo>
                  <a:cubicBezTo>
                    <a:pt x="10027" y="70"/>
                    <a:pt x="8739" y="1"/>
                    <a:pt x="7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1"/>
            <p:cNvSpPr/>
            <p:nvPr/>
          </p:nvSpPr>
          <p:spPr>
            <a:xfrm>
              <a:off x="3319270" y="3508219"/>
              <a:ext cx="256110" cy="567296"/>
            </a:xfrm>
            <a:custGeom>
              <a:avLst/>
              <a:gdLst/>
              <a:ahLst/>
              <a:cxnLst/>
              <a:rect l="l" t="t" r="r" b="b"/>
              <a:pathLst>
                <a:path w="11244" h="24906" extrusionOk="0">
                  <a:moveTo>
                    <a:pt x="9680" y="1"/>
                  </a:moveTo>
                  <a:cubicBezTo>
                    <a:pt x="9680" y="1"/>
                    <a:pt x="6655" y="1816"/>
                    <a:pt x="4034" y="3782"/>
                  </a:cubicBezTo>
                  <a:cubicBezTo>
                    <a:pt x="4840" y="3580"/>
                    <a:pt x="5697" y="3379"/>
                    <a:pt x="6504" y="3227"/>
                  </a:cubicBezTo>
                  <a:lnTo>
                    <a:pt x="6504" y="3227"/>
                  </a:lnTo>
                  <a:cubicBezTo>
                    <a:pt x="5244" y="3832"/>
                    <a:pt x="4034" y="4488"/>
                    <a:pt x="2773" y="5093"/>
                  </a:cubicBezTo>
                  <a:lnTo>
                    <a:pt x="1513" y="5799"/>
                  </a:lnTo>
                  <a:cubicBezTo>
                    <a:pt x="1059" y="6202"/>
                    <a:pt x="656" y="6605"/>
                    <a:pt x="404" y="6958"/>
                  </a:cubicBezTo>
                  <a:cubicBezTo>
                    <a:pt x="1" y="7614"/>
                    <a:pt x="404" y="9076"/>
                    <a:pt x="1211" y="10941"/>
                  </a:cubicBezTo>
                  <a:cubicBezTo>
                    <a:pt x="1362" y="10638"/>
                    <a:pt x="1463" y="10336"/>
                    <a:pt x="1563" y="9983"/>
                  </a:cubicBezTo>
                  <a:cubicBezTo>
                    <a:pt x="1916" y="9176"/>
                    <a:pt x="2370" y="8370"/>
                    <a:pt x="2925" y="7765"/>
                  </a:cubicBezTo>
                  <a:lnTo>
                    <a:pt x="2925" y="7765"/>
                  </a:lnTo>
                  <a:cubicBezTo>
                    <a:pt x="2622" y="8521"/>
                    <a:pt x="2471" y="9378"/>
                    <a:pt x="2421" y="10235"/>
                  </a:cubicBezTo>
                  <a:cubicBezTo>
                    <a:pt x="2370" y="11143"/>
                    <a:pt x="2421" y="12000"/>
                    <a:pt x="2471" y="12907"/>
                  </a:cubicBezTo>
                  <a:cubicBezTo>
                    <a:pt x="2521" y="13159"/>
                    <a:pt x="2521" y="13361"/>
                    <a:pt x="2572" y="13613"/>
                  </a:cubicBezTo>
                  <a:cubicBezTo>
                    <a:pt x="5345" y="18705"/>
                    <a:pt x="9680" y="24906"/>
                    <a:pt x="9680" y="24906"/>
                  </a:cubicBezTo>
                  <a:cubicBezTo>
                    <a:pt x="9680" y="24906"/>
                    <a:pt x="9932" y="22284"/>
                    <a:pt x="10235" y="19158"/>
                  </a:cubicBezTo>
                  <a:cubicBezTo>
                    <a:pt x="9680" y="18201"/>
                    <a:pt x="9176" y="17293"/>
                    <a:pt x="8722" y="16335"/>
                  </a:cubicBezTo>
                  <a:cubicBezTo>
                    <a:pt x="7815" y="14571"/>
                    <a:pt x="7059" y="12705"/>
                    <a:pt x="6756" y="10890"/>
                  </a:cubicBezTo>
                  <a:lnTo>
                    <a:pt x="6756" y="10890"/>
                  </a:lnTo>
                  <a:cubicBezTo>
                    <a:pt x="7412" y="12655"/>
                    <a:pt x="8521" y="14268"/>
                    <a:pt x="9731" y="15881"/>
                  </a:cubicBezTo>
                  <a:cubicBezTo>
                    <a:pt x="9932" y="16184"/>
                    <a:pt x="10184" y="16436"/>
                    <a:pt x="10436" y="16739"/>
                  </a:cubicBezTo>
                  <a:cubicBezTo>
                    <a:pt x="10588" y="15075"/>
                    <a:pt x="10739" y="13411"/>
                    <a:pt x="10840" y="12050"/>
                  </a:cubicBezTo>
                  <a:cubicBezTo>
                    <a:pt x="10386" y="11395"/>
                    <a:pt x="10033" y="10790"/>
                    <a:pt x="9680" y="10134"/>
                  </a:cubicBezTo>
                  <a:cubicBezTo>
                    <a:pt x="8874" y="8521"/>
                    <a:pt x="8369" y="6908"/>
                    <a:pt x="8168" y="5345"/>
                  </a:cubicBezTo>
                  <a:lnTo>
                    <a:pt x="8168" y="5345"/>
                  </a:lnTo>
                  <a:cubicBezTo>
                    <a:pt x="8874" y="6807"/>
                    <a:pt x="9882" y="8118"/>
                    <a:pt x="11041" y="9328"/>
                  </a:cubicBezTo>
                  <a:cubicBezTo>
                    <a:pt x="11092" y="9076"/>
                    <a:pt x="11092" y="8924"/>
                    <a:pt x="11092" y="8773"/>
                  </a:cubicBezTo>
                  <a:cubicBezTo>
                    <a:pt x="11243" y="6303"/>
                    <a:pt x="9680" y="1"/>
                    <a:pt x="9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1"/>
            <p:cNvSpPr/>
            <p:nvPr/>
          </p:nvSpPr>
          <p:spPr>
            <a:xfrm>
              <a:off x="3420330" y="3520860"/>
              <a:ext cx="110243" cy="269868"/>
            </a:xfrm>
            <a:custGeom>
              <a:avLst/>
              <a:gdLst/>
              <a:ahLst/>
              <a:cxnLst/>
              <a:rect l="l" t="t" r="r" b="b"/>
              <a:pathLst>
                <a:path w="4840" h="11848" extrusionOk="0">
                  <a:moveTo>
                    <a:pt x="4789" y="1"/>
                  </a:moveTo>
                  <a:cubicBezTo>
                    <a:pt x="3277" y="1463"/>
                    <a:pt x="2067" y="3126"/>
                    <a:pt x="1160" y="5092"/>
                  </a:cubicBezTo>
                  <a:cubicBezTo>
                    <a:pt x="706" y="6101"/>
                    <a:pt x="252" y="7109"/>
                    <a:pt x="151" y="8268"/>
                  </a:cubicBezTo>
                  <a:cubicBezTo>
                    <a:pt x="0" y="9428"/>
                    <a:pt x="101" y="10638"/>
                    <a:pt x="504" y="11848"/>
                  </a:cubicBezTo>
                  <a:lnTo>
                    <a:pt x="605" y="11848"/>
                  </a:lnTo>
                  <a:cubicBezTo>
                    <a:pt x="655" y="10638"/>
                    <a:pt x="756" y="9579"/>
                    <a:pt x="1008" y="8470"/>
                  </a:cubicBezTo>
                  <a:cubicBezTo>
                    <a:pt x="1210" y="7411"/>
                    <a:pt x="1412" y="6403"/>
                    <a:pt x="1765" y="5395"/>
                  </a:cubicBezTo>
                  <a:cubicBezTo>
                    <a:pt x="2117" y="4387"/>
                    <a:pt x="2622" y="3429"/>
                    <a:pt x="3126" y="2572"/>
                  </a:cubicBezTo>
                  <a:cubicBezTo>
                    <a:pt x="3630" y="1664"/>
                    <a:pt x="4184" y="807"/>
                    <a:pt x="4840" y="51"/>
                  </a:cubicBezTo>
                  <a:lnTo>
                    <a:pt x="47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1"/>
            <p:cNvSpPr/>
            <p:nvPr/>
          </p:nvSpPr>
          <p:spPr>
            <a:xfrm>
              <a:off x="3558105" y="3514254"/>
              <a:ext cx="305492" cy="197253"/>
            </a:xfrm>
            <a:custGeom>
              <a:avLst/>
              <a:gdLst/>
              <a:ahLst/>
              <a:cxnLst/>
              <a:rect l="l" t="t" r="r" b="b"/>
              <a:pathLst>
                <a:path w="13412" h="8660" extrusionOk="0">
                  <a:moveTo>
                    <a:pt x="2118" y="1"/>
                  </a:moveTo>
                  <a:cubicBezTo>
                    <a:pt x="1412" y="1"/>
                    <a:pt x="707" y="13"/>
                    <a:pt x="1" y="38"/>
                  </a:cubicBezTo>
                  <a:lnTo>
                    <a:pt x="51" y="139"/>
                  </a:lnTo>
                  <a:cubicBezTo>
                    <a:pt x="1412" y="139"/>
                    <a:pt x="2824" y="240"/>
                    <a:pt x="4286" y="391"/>
                  </a:cubicBezTo>
                  <a:cubicBezTo>
                    <a:pt x="4992" y="442"/>
                    <a:pt x="5698" y="593"/>
                    <a:pt x="6403" y="694"/>
                  </a:cubicBezTo>
                  <a:cubicBezTo>
                    <a:pt x="7059" y="895"/>
                    <a:pt x="7815" y="1047"/>
                    <a:pt x="8218" y="1450"/>
                  </a:cubicBezTo>
                  <a:cubicBezTo>
                    <a:pt x="9075" y="2458"/>
                    <a:pt x="9781" y="3769"/>
                    <a:pt x="10638" y="4929"/>
                  </a:cubicBezTo>
                  <a:cubicBezTo>
                    <a:pt x="11495" y="6139"/>
                    <a:pt x="12302" y="7399"/>
                    <a:pt x="13310" y="8659"/>
                  </a:cubicBezTo>
                  <a:lnTo>
                    <a:pt x="13411" y="8609"/>
                  </a:lnTo>
                  <a:cubicBezTo>
                    <a:pt x="12857" y="7248"/>
                    <a:pt x="12100" y="5937"/>
                    <a:pt x="11395" y="4677"/>
                  </a:cubicBezTo>
                  <a:cubicBezTo>
                    <a:pt x="10588" y="3416"/>
                    <a:pt x="9781" y="2257"/>
                    <a:pt x="8672" y="1097"/>
                  </a:cubicBezTo>
                  <a:cubicBezTo>
                    <a:pt x="8571" y="996"/>
                    <a:pt x="8319" y="795"/>
                    <a:pt x="8118" y="744"/>
                  </a:cubicBezTo>
                  <a:cubicBezTo>
                    <a:pt x="7916" y="643"/>
                    <a:pt x="7714" y="543"/>
                    <a:pt x="7513" y="492"/>
                  </a:cubicBezTo>
                  <a:cubicBezTo>
                    <a:pt x="7160" y="391"/>
                    <a:pt x="6756" y="291"/>
                    <a:pt x="6403" y="240"/>
                  </a:cubicBezTo>
                  <a:cubicBezTo>
                    <a:pt x="5647" y="139"/>
                    <a:pt x="4941" y="89"/>
                    <a:pt x="4236" y="38"/>
                  </a:cubicBezTo>
                  <a:cubicBezTo>
                    <a:pt x="3530" y="13"/>
                    <a:pt x="2824" y="1"/>
                    <a:pt x="2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1"/>
            <p:cNvSpPr/>
            <p:nvPr/>
          </p:nvSpPr>
          <p:spPr>
            <a:xfrm>
              <a:off x="3229713" y="3528900"/>
              <a:ext cx="257249" cy="259550"/>
            </a:xfrm>
            <a:custGeom>
              <a:avLst/>
              <a:gdLst/>
              <a:ahLst/>
              <a:cxnLst/>
              <a:rect l="l" t="t" r="r" b="b"/>
              <a:pathLst>
                <a:path w="11294" h="11395" extrusionOk="0">
                  <a:moveTo>
                    <a:pt x="11293" y="0"/>
                  </a:moveTo>
                  <a:cubicBezTo>
                    <a:pt x="9781" y="303"/>
                    <a:pt x="8268" y="656"/>
                    <a:pt x="6806" y="1059"/>
                  </a:cubicBezTo>
                  <a:cubicBezTo>
                    <a:pt x="6050" y="1261"/>
                    <a:pt x="5344" y="1513"/>
                    <a:pt x="4588" y="1714"/>
                  </a:cubicBezTo>
                  <a:cubicBezTo>
                    <a:pt x="4235" y="1815"/>
                    <a:pt x="3882" y="1967"/>
                    <a:pt x="3529" y="2118"/>
                  </a:cubicBezTo>
                  <a:cubicBezTo>
                    <a:pt x="3126" y="2219"/>
                    <a:pt x="2773" y="2471"/>
                    <a:pt x="2471" y="2672"/>
                  </a:cubicBezTo>
                  <a:cubicBezTo>
                    <a:pt x="1261" y="3681"/>
                    <a:pt x="504" y="5143"/>
                    <a:pt x="252" y="6605"/>
                  </a:cubicBezTo>
                  <a:cubicBezTo>
                    <a:pt x="0" y="8168"/>
                    <a:pt x="101" y="9781"/>
                    <a:pt x="504" y="11394"/>
                  </a:cubicBezTo>
                  <a:lnTo>
                    <a:pt x="605" y="11344"/>
                  </a:lnTo>
                  <a:cubicBezTo>
                    <a:pt x="706" y="9781"/>
                    <a:pt x="756" y="8268"/>
                    <a:pt x="1109" y="6806"/>
                  </a:cubicBezTo>
                  <a:cubicBezTo>
                    <a:pt x="1412" y="5445"/>
                    <a:pt x="1866" y="4084"/>
                    <a:pt x="2924" y="3126"/>
                  </a:cubicBezTo>
                  <a:cubicBezTo>
                    <a:pt x="3176" y="2874"/>
                    <a:pt x="3479" y="2672"/>
                    <a:pt x="3781" y="2572"/>
                  </a:cubicBezTo>
                  <a:cubicBezTo>
                    <a:pt x="4134" y="2420"/>
                    <a:pt x="4487" y="2269"/>
                    <a:pt x="4840" y="2168"/>
                  </a:cubicBezTo>
                  <a:cubicBezTo>
                    <a:pt x="5546" y="1866"/>
                    <a:pt x="6252" y="1664"/>
                    <a:pt x="6957" y="1412"/>
                  </a:cubicBezTo>
                  <a:cubicBezTo>
                    <a:pt x="8419" y="908"/>
                    <a:pt x="9831" y="454"/>
                    <a:pt x="11293" y="51"/>
                  </a:cubicBezTo>
                  <a:lnTo>
                    <a:pt x="11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1"/>
            <p:cNvSpPr/>
            <p:nvPr/>
          </p:nvSpPr>
          <p:spPr>
            <a:xfrm>
              <a:off x="3122913" y="3397843"/>
              <a:ext cx="218208" cy="168986"/>
            </a:xfrm>
            <a:custGeom>
              <a:avLst/>
              <a:gdLst/>
              <a:ahLst/>
              <a:cxnLst/>
              <a:rect l="l" t="t" r="r" b="b"/>
              <a:pathLst>
                <a:path w="9580" h="7419" extrusionOk="0">
                  <a:moveTo>
                    <a:pt x="7797" y="1"/>
                  </a:moveTo>
                  <a:cubicBezTo>
                    <a:pt x="7215" y="1"/>
                    <a:pt x="6712" y="231"/>
                    <a:pt x="6252" y="461"/>
                  </a:cubicBezTo>
                  <a:cubicBezTo>
                    <a:pt x="5345" y="1015"/>
                    <a:pt x="4588" y="1721"/>
                    <a:pt x="3883" y="2477"/>
                  </a:cubicBezTo>
                  <a:cubicBezTo>
                    <a:pt x="2471" y="3990"/>
                    <a:pt x="1211" y="5654"/>
                    <a:pt x="1" y="7368"/>
                  </a:cubicBezTo>
                  <a:lnTo>
                    <a:pt x="51" y="7418"/>
                  </a:lnTo>
                  <a:cubicBezTo>
                    <a:pt x="1564" y="5855"/>
                    <a:pt x="2925" y="4292"/>
                    <a:pt x="4286" y="2780"/>
                  </a:cubicBezTo>
                  <a:cubicBezTo>
                    <a:pt x="4992" y="2074"/>
                    <a:pt x="5698" y="1318"/>
                    <a:pt x="6555" y="763"/>
                  </a:cubicBezTo>
                  <a:cubicBezTo>
                    <a:pt x="6916" y="538"/>
                    <a:pt x="7358" y="352"/>
                    <a:pt x="7808" y="352"/>
                  </a:cubicBezTo>
                  <a:cubicBezTo>
                    <a:pt x="7861" y="352"/>
                    <a:pt x="7914" y="355"/>
                    <a:pt x="7966" y="360"/>
                  </a:cubicBezTo>
                  <a:cubicBezTo>
                    <a:pt x="8470" y="360"/>
                    <a:pt x="9025" y="562"/>
                    <a:pt x="9579" y="663"/>
                  </a:cubicBezTo>
                  <a:cubicBezTo>
                    <a:pt x="9075" y="410"/>
                    <a:pt x="8571" y="108"/>
                    <a:pt x="7966" y="7"/>
                  </a:cubicBezTo>
                  <a:cubicBezTo>
                    <a:pt x="7909" y="3"/>
                    <a:pt x="7853" y="1"/>
                    <a:pt x="7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1"/>
            <p:cNvSpPr/>
            <p:nvPr/>
          </p:nvSpPr>
          <p:spPr>
            <a:xfrm>
              <a:off x="3543186" y="3302454"/>
              <a:ext cx="223948" cy="152974"/>
            </a:xfrm>
            <a:custGeom>
              <a:avLst/>
              <a:gdLst/>
              <a:ahLst/>
              <a:cxnLst/>
              <a:rect l="l" t="t" r="r" b="b"/>
              <a:pathLst>
                <a:path w="9832" h="6716" extrusionOk="0">
                  <a:moveTo>
                    <a:pt x="1719" y="1"/>
                  </a:moveTo>
                  <a:cubicBezTo>
                    <a:pt x="1618" y="1"/>
                    <a:pt x="1515" y="4"/>
                    <a:pt x="1412" y="11"/>
                  </a:cubicBezTo>
                  <a:cubicBezTo>
                    <a:pt x="1362" y="11"/>
                    <a:pt x="1261" y="11"/>
                    <a:pt x="1110" y="61"/>
                  </a:cubicBezTo>
                  <a:cubicBezTo>
                    <a:pt x="1059" y="61"/>
                    <a:pt x="1059" y="61"/>
                    <a:pt x="1009" y="112"/>
                  </a:cubicBezTo>
                  <a:cubicBezTo>
                    <a:pt x="908" y="162"/>
                    <a:pt x="908" y="162"/>
                    <a:pt x="857" y="212"/>
                  </a:cubicBezTo>
                  <a:cubicBezTo>
                    <a:pt x="757" y="364"/>
                    <a:pt x="706" y="465"/>
                    <a:pt x="656" y="616"/>
                  </a:cubicBezTo>
                  <a:cubicBezTo>
                    <a:pt x="555" y="868"/>
                    <a:pt x="454" y="1170"/>
                    <a:pt x="404" y="1422"/>
                  </a:cubicBezTo>
                  <a:cubicBezTo>
                    <a:pt x="303" y="1977"/>
                    <a:pt x="202" y="2531"/>
                    <a:pt x="152" y="3136"/>
                  </a:cubicBezTo>
                  <a:cubicBezTo>
                    <a:pt x="51" y="4296"/>
                    <a:pt x="0" y="5456"/>
                    <a:pt x="152" y="6716"/>
                  </a:cubicBezTo>
                  <a:lnTo>
                    <a:pt x="202" y="6716"/>
                  </a:lnTo>
                  <a:cubicBezTo>
                    <a:pt x="404" y="5556"/>
                    <a:pt x="555" y="4346"/>
                    <a:pt x="706" y="3237"/>
                  </a:cubicBezTo>
                  <a:lnTo>
                    <a:pt x="908" y="1523"/>
                  </a:lnTo>
                  <a:cubicBezTo>
                    <a:pt x="958" y="1271"/>
                    <a:pt x="1009" y="1019"/>
                    <a:pt x="1059" y="767"/>
                  </a:cubicBezTo>
                  <a:cubicBezTo>
                    <a:pt x="1110" y="616"/>
                    <a:pt x="1160" y="515"/>
                    <a:pt x="1210" y="414"/>
                  </a:cubicBezTo>
                  <a:cubicBezTo>
                    <a:pt x="1261" y="414"/>
                    <a:pt x="1261" y="364"/>
                    <a:pt x="1261" y="364"/>
                  </a:cubicBezTo>
                  <a:cubicBezTo>
                    <a:pt x="1311" y="364"/>
                    <a:pt x="1362" y="313"/>
                    <a:pt x="1362" y="313"/>
                  </a:cubicBezTo>
                  <a:lnTo>
                    <a:pt x="1513" y="313"/>
                  </a:lnTo>
                  <a:cubicBezTo>
                    <a:pt x="1611" y="310"/>
                    <a:pt x="1709" y="308"/>
                    <a:pt x="1808" y="308"/>
                  </a:cubicBezTo>
                  <a:cubicBezTo>
                    <a:pt x="3034" y="308"/>
                    <a:pt x="4341" y="584"/>
                    <a:pt x="5647" y="817"/>
                  </a:cubicBezTo>
                  <a:cubicBezTo>
                    <a:pt x="7008" y="1069"/>
                    <a:pt x="8420" y="1422"/>
                    <a:pt x="9831" y="1725"/>
                  </a:cubicBezTo>
                  <a:lnTo>
                    <a:pt x="9831" y="1674"/>
                  </a:lnTo>
                  <a:cubicBezTo>
                    <a:pt x="8420" y="1322"/>
                    <a:pt x="7058" y="969"/>
                    <a:pt x="5647" y="616"/>
                  </a:cubicBezTo>
                  <a:cubicBezTo>
                    <a:pt x="4941" y="465"/>
                    <a:pt x="4235" y="313"/>
                    <a:pt x="3529" y="212"/>
                  </a:cubicBezTo>
                  <a:cubicBezTo>
                    <a:pt x="2964" y="125"/>
                    <a:pt x="2360" y="1"/>
                    <a:pt x="1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a:off x="3575347" y="3379530"/>
              <a:ext cx="101064" cy="98877"/>
            </a:xfrm>
            <a:custGeom>
              <a:avLst/>
              <a:gdLst/>
              <a:ahLst/>
              <a:cxnLst/>
              <a:rect l="l" t="t" r="r" b="b"/>
              <a:pathLst>
                <a:path w="4437" h="4341" extrusionOk="0">
                  <a:moveTo>
                    <a:pt x="4275" y="0"/>
                  </a:moveTo>
                  <a:cubicBezTo>
                    <a:pt x="3678" y="0"/>
                    <a:pt x="3251" y="372"/>
                    <a:pt x="2823" y="610"/>
                  </a:cubicBezTo>
                  <a:cubicBezTo>
                    <a:pt x="2420" y="962"/>
                    <a:pt x="2117" y="1366"/>
                    <a:pt x="1765" y="1769"/>
                  </a:cubicBezTo>
                  <a:cubicBezTo>
                    <a:pt x="1109" y="2576"/>
                    <a:pt x="555" y="3433"/>
                    <a:pt x="0" y="4290"/>
                  </a:cubicBezTo>
                  <a:lnTo>
                    <a:pt x="50" y="4340"/>
                  </a:lnTo>
                  <a:cubicBezTo>
                    <a:pt x="756" y="3534"/>
                    <a:pt x="1412" y="2777"/>
                    <a:pt x="2117" y="2021"/>
                  </a:cubicBezTo>
                  <a:cubicBezTo>
                    <a:pt x="2521" y="1668"/>
                    <a:pt x="2874" y="1315"/>
                    <a:pt x="3227" y="962"/>
                  </a:cubicBezTo>
                  <a:cubicBezTo>
                    <a:pt x="3579" y="610"/>
                    <a:pt x="3932" y="257"/>
                    <a:pt x="4437" y="55"/>
                  </a:cubicBezTo>
                  <a:lnTo>
                    <a:pt x="4386" y="5"/>
                  </a:lnTo>
                  <a:cubicBezTo>
                    <a:pt x="4348" y="2"/>
                    <a:pt x="4311" y="0"/>
                    <a:pt x="4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1"/>
            <p:cNvSpPr/>
            <p:nvPr/>
          </p:nvSpPr>
          <p:spPr>
            <a:xfrm>
              <a:off x="4198855" y="3366980"/>
              <a:ext cx="140104" cy="359452"/>
            </a:xfrm>
            <a:custGeom>
              <a:avLst/>
              <a:gdLst/>
              <a:ahLst/>
              <a:cxnLst/>
              <a:rect l="l" t="t" r="r" b="b"/>
              <a:pathLst>
                <a:path w="6151" h="15781" extrusionOk="0">
                  <a:moveTo>
                    <a:pt x="6151" y="1"/>
                  </a:moveTo>
                  <a:lnTo>
                    <a:pt x="6151" y="1"/>
                  </a:lnTo>
                  <a:cubicBezTo>
                    <a:pt x="6150" y="1"/>
                    <a:pt x="2672" y="3681"/>
                    <a:pt x="1160" y="5950"/>
                  </a:cubicBezTo>
                  <a:cubicBezTo>
                    <a:pt x="1059" y="6404"/>
                    <a:pt x="1008" y="6908"/>
                    <a:pt x="1008" y="7412"/>
                  </a:cubicBezTo>
                  <a:cubicBezTo>
                    <a:pt x="958" y="7109"/>
                    <a:pt x="908" y="6757"/>
                    <a:pt x="857" y="6404"/>
                  </a:cubicBezTo>
                  <a:cubicBezTo>
                    <a:pt x="303" y="7261"/>
                    <a:pt x="0" y="8017"/>
                    <a:pt x="151" y="8521"/>
                  </a:cubicBezTo>
                  <a:cubicBezTo>
                    <a:pt x="605" y="10134"/>
                    <a:pt x="3428" y="15781"/>
                    <a:pt x="3428" y="15781"/>
                  </a:cubicBezTo>
                  <a:cubicBezTo>
                    <a:pt x="3428" y="15781"/>
                    <a:pt x="4437" y="13462"/>
                    <a:pt x="4638" y="12151"/>
                  </a:cubicBezTo>
                  <a:cubicBezTo>
                    <a:pt x="4638" y="12050"/>
                    <a:pt x="4638" y="12000"/>
                    <a:pt x="4638" y="11899"/>
                  </a:cubicBezTo>
                  <a:cubicBezTo>
                    <a:pt x="4386" y="11848"/>
                    <a:pt x="4185" y="11798"/>
                    <a:pt x="3933" y="11697"/>
                  </a:cubicBezTo>
                  <a:cubicBezTo>
                    <a:pt x="3378" y="11546"/>
                    <a:pt x="2823" y="11344"/>
                    <a:pt x="2319" y="10991"/>
                  </a:cubicBezTo>
                  <a:lnTo>
                    <a:pt x="2319" y="10991"/>
                  </a:lnTo>
                  <a:cubicBezTo>
                    <a:pt x="2571" y="11067"/>
                    <a:pt x="2798" y="11092"/>
                    <a:pt x="3019" y="11092"/>
                  </a:cubicBezTo>
                  <a:cubicBezTo>
                    <a:pt x="3239" y="11092"/>
                    <a:pt x="3454" y="11067"/>
                    <a:pt x="3680" y="11042"/>
                  </a:cubicBezTo>
                  <a:cubicBezTo>
                    <a:pt x="4084" y="10991"/>
                    <a:pt x="4437" y="10890"/>
                    <a:pt x="4790" y="10739"/>
                  </a:cubicBezTo>
                  <a:cubicBezTo>
                    <a:pt x="4890" y="10084"/>
                    <a:pt x="4991" y="9227"/>
                    <a:pt x="5142" y="8269"/>
                  </a:cubicBezTo>
                  <a:lnTo>
                    <a:pt x="5142" y="8269"/>
                  </a:lnTo>
                  <a:cubicBezTo>
                    <a:pt x="4840" y="8370"/>
                    <a:pt x="4538" y="8521"/>
                    <a:pt x="4285" y="8622"/>
                  </a:cubicBezTo>
                  <a:cubicBezTo>
                    <a:pt x="3857" y="8775"/>
                    <a:pt x="3429" y="8890"/>
                    <a:pt x="3001" y="8890"/>
                  </a:cubicBezTo>
                  <a:cubicBezTo>
                    <a:pt x="2724" y="8890"/>
                    <a:pt x="2446" y="8842"/>
                    <a:pt x="2168" y="8723"/>
                  </a:cubicBezTo>
                  <a:lnTo>
                    <a:pt x="2168" y="8723"/>
                  </a:lnTo>
                  <a:cubicBezTo>
                    <a:pt x="2285" y="8750"/>
                    <a:pt x="2401" y="8762"/>
                    <a:pt x="2516" y="8762"/>
                  </a:cubicBezTo>
                  <a:cubicBezTo>
                    <a:pt x="3040" y="8762"/>
                    <a:pt x="3537" y="8499"/>
                    <a:pt x="4033" y="8168"/>
                  </a:cubicBezTo>
                  <a:cubicBezTo>
                    <a:pt x="4437" y="7866"/>
                    <a:pt x="4840" y="7462"/>
                    <a:pt x="5294" y="7059"/>
                  </a:cubicBezTo>
                  <a:cubicBezTo>
                    <a:pt x="5697" y="3833"/>
                    <a:pt x="6151" y="1"/>
                    <a:pt x="6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a:off x="4220675" y="3474919"/>
              <a:ext cx="60884" cy="229688"/>
            </a:xfrm>
            <a:custGeom>
              <a:avLst/>
              <a:gdLst/>
              <a:ahLst/>
              <a:cxnLst/>
              <a:rect l="l" t="t" r="r" b="b"/>
              <a:pathLst>
                <a:path w="2673" h="10084" extrusionOk="0">
                  <a:moveTo>
                    <a:pt x="2622" y="1"/>
                  </a:moveTo>
                  <a:cubicBezTo>
                    <a:pt x="1916" y="707"/>
                    <a:pt x="1361" y="1463"/>
                    <a:pt x="908" y="2169"/>
                  </a:cubicBezTo>
                  <a:cubicBezTo>
                    <a:pt x="504" y="2824"/>
                    <a:pt x="202" y="3429"/>
                    <a:pt x="0" y="4236"/>
                  </a:cubicBezTo>
                  <a:cubicBezTo>
                    <a:pt x="0" y="4337"/>
                    <a:pt x="0" y="4488"/>
                    <a:pt x="0" y="4589"/>
                  </a:cubicBezTo>
                  <a:cubicBezTo>
                    <a:pt x="0" y="4740"/>
                    <a:pt x="50" y="4891"/>
                    <a:pt x="101" y="4992"/>
                  </a:cubicBezTo>
                  <a:cubicBezTo>
                    <a:pt x="151" y="5244"/>
                    <a:pt x="202" y="5496"/>
                    <a:pt x="303" y="5748"/>
                  </a:cubicBezTo>
                  <a:cubicBezTo>
                    <a:pt x="454" y="6252"/>
                    <a:pt x="655" y="6706"/>
                    <a:pt x="857" y="7160"/>
                  </a:cubicBezTo>
                  <a:cubicBezTo>
                    <a:pt x="1210" y="8168"/>
                    <a:pt x="1664" y="9126"/>
                    <a:pt x="2117" y="10084"/>
                  </a:cubicBezTo>
                  <a:lnTo>
                    <a:pt x="2168" y="10084"/>
                  </a:lnTo>
                  <a:cubicBezTo>
                    <a:pt x="1765" y="9126"/>
                    <a:pt x="1361" y="8168"/>
                    <a:pt x="1008" y="7210"/>
                  </a:cubicBezTo>
                  <a:cubicBezTo>
                    <a:pt x="857" y="6706"/>
                    <a:pt x="655" y="6252"/>
                    <a:pt x="504" y="5799"/>
                  </a:cubicBezTo>
                  <a:cubicBezTo>
                    <a:pt x="403" y="5345"/>
                    <a:pt x="252" y="4790"/>
                    <a:pt x="353" y="4538"/>
                  </a:cubicBezTo>
                  <a:cubicBezTo>
                    <a:pt x="555" y="3933"/>
                    <a:pt x="958" y="3379"/>
                    <a:pt x="1311" y="2723"/>
                  </a:cubicBezTo>
                  <a:cubicBezTo>
                    <a:pt x="1714" y="1917"/>
                    <a:pt x="2218" y="1110"/>
                    <a:pt x="2672" y="51"/>
                  </a:cubicBezTo>
                  <a:lnTo>
                    <a:pt x="26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3886520" y="3526303"/>
              <a:ext cx="396192" cy="209302"/>
            </a:xfrm>
            <a:custGeom>
              <a:avLst/>
              <a:gdLst/>
              <a:ahLst/>
              <a:cxnLst/>
              <a:rect l="l" t="t" r="r" b="b"/>
              <a:pathLst>
                <a:path w="17394" h="9189" extrusionOk="0">
                  <a:moveTo>
                    <a:pt x="10270" y="0"/>
                  </a:moveTo>
                  <a:cubicBezTo>
                    <a:pt x="7717" y="0"/>
                    <a:pt x="0" y="9189"/>
                    <a:pt x="0" y="9189"/>
                  </a:cubicBezTo>
                  <a:cubicBezTo>
                    <a:pt x="0" y="9189"/>
                    <a:pt x="1311" y="8735"/>
                    <a:pt x="2975" y="8231"/>
                  </a:cubicBezTo>
                  <a:cubicBezTo>
                    <a:pt x="3429" y="7727"/>
                    <a:pt x="3882" y="7273"/>
                    <a:pt x="4336" y="6820"/>
                  </a:cubicBezTo>
                  <a:cubicBezTo>
                    <a:pt x="5849" y="5408"/>
                    <a:pt x="7512" y="4248"/>
                    <a:pt x="9226" y="3694"/>
                  </a:cubicBezTo>
                  <a:lnTo>
                    <a:pt x="9226" y="3694"/>
                  </a:lnTo>
                  <a:cubicBezTo>
                    <a:pt x="7764" y="4652"/>
                    <a:pt x="6554" y="6013"/>
                    <a:pt x="5496" y="7525"/>
                  </a:cubicBezTo>
                  <a:cubicBezTo>
                    <a:pt x="6740" y="7203"/>
                    <a:pt x="7900" y="6964"/>
                    <a:pt x="8591" y="6964"/>
                  </a:cubicBezTo>
                  <a:cubicBezTo>
                    <a:pt x="8656" y="6964"/>
                    <a:pt x="8716" y="6966"/>
                    <a:pt x="8773" y="6971"/>
                  </a:cubicBezTo>
                  <a:cubicBezTo>
                    <a:pt x="8823" y="7021"/>
                    <a:pt x="8823" y="7021"/>
                    <a:pt x="8873" y="7021"/>
                  </a:cubicBezTo>
                  <a:cubicBezTo>
                    <a:pt x="9075" y="6870"/>
                    <a:pt x="9226" y="6719"/>
                    <a:pt x="9428" y="6618"/>
                  </a:cubicBezTo>
                  <a:cubicBezTo>
                    <a:pt x="10285" y="6164"/>
                    <a:pt x="11142" y="5912"/>
                    <a:pt x="11949" y="5862"/>
                  </a:cubicBezTo>
                  <a:lnTo>
                    <a:pt x="11949" y="5862"/>
                  </a:lnTo>
                  <a:cubicBezTo>
                    <a:pt x="11394" y="6265"/>
                    <a:pt x="10940" y="6769"/>
                    <a:pt x="10537" y="7324"/>
                  </a:cubicBezTo>
                  <a:cubicBezTo>
                    <a:pt x="13209" y="7929"/>
                    <a:pt x="17393" y="9189"/>
                    <a:pt x="17393" y="9189"/>
                  </a:cubicBezTo>
                  <a:cubicBezTo>
                    <a:pt x="17393" y="9189"/>
                    <a:pt x="12654" y="1476"/>
                    <a:pt x="10688" y="114"/>
                  </a:cubicBezTo>
                  <a:cubicBezTo>
                    <a:pt x="10572" y="37"/>
                    <a:pt x="10431" y="0"/>
                    <a:pt x="10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a:off x="3959997" y="3541518"/>
              <a:ext cx="268729" cy="141266"/>
            </a:xfrm>
            <a:custGeom>
              <a:avLst/>
              <a:gdLst/>
              <a:ahLst/>
              <a:cxnLst/>
              <a:rect l="l" t="t" r="r" b="b"/>
              <a:pathLst>
                <a:path w="11798" h="6202" extrusionOk="0">
                  <a:moveTo>
                    <a:pt x="6605" y="1"/>
                  </a:moveTo>
                  <a:cubicBezTo>
                    <a:pt x="6454" y="1"/>
                    <a:pt x="6404" y="51"/>
                    <a:pt x="6303" y="102"/>
                  </a:cubicBezTo>
                  <a:cubicBezTo>
                    <a:pt x="5597" y="404"/>
                    <a:pt x="5093" y="808"/>
                    <a:pt x="4538" y="1261"/>
                  </a:cubicBezTo>
                  <a:cubicBezTo>
                    <a:pt x="3984" y="1665"/>
                    <a:pt x="3480" y="2118"/>
                    <a:pt x="2975" y="2572"/>
                  </a:cubicBezTo>
                  <a:cubicBezTo>
                    <a:pt x="1917" y="3480"/>
                    <a:pt x="959" y="4437"/>
                    <a:pt x="1" y="5446"/>
                  </a:cubicBezTo>
                  <a:cubicBezTo>
                    <a:pt x="1009" y="4538"/>
                    <a:pt x="2068" y="3631"/>
                    <a:pt x="3127" y="2774"/>
                  </a:cubicBezTo>
                  <a:cubicBezTo>
                    <a:pt x="4185" y="1917"/>
                    <a:pt x="5244" y="1009"/>
                    <a:pt x="6454" y="455"/>
                  </a:cubicBezTo>
                  <a:cubicBezTo>
                    <a:pt x="6504" y="455"/>
                    <a:pt x="6555" y="404"/>
                    <a:pt x="6605" y="404"/>
                  </a:cubicBezTo>
                  <a:lnTo>
                    <a:pt x="6706" y="404"/>
                  </a:lnTo>
                  <a:cubicBezTo>
                    <a:pt x="6706" y="404"/>
                    <a:pt x="6757" y="455"/>
                    <a:pt x="6757" y="455"/>
                  </a:cubicBezTo>
                  <a:cubicBezTo>
                    <a:pt x="6908" y="505"/>
                    <a:pt x="7009" y="606"/>
                    <a:pt x="7109" y="707"/>
                  </a:cubicBezTo>
                  <a:cubicBezTo>
                    <a:pt x="7361" y="959"/>
                    <a:pt x="7614" y="1211"/>
                    <a:pt x="7815" y="1463"/>
                  </a:cubicBezTo>
                  <a:lnTo>
                    <a:pt x="9126" y="3026"/>
                  </a:lnTo>
                  <a:cubicBezTo>
                    <a:pt x="9983" y="4085"/>
                    <a:pt x="10840" y="5143"/>
                    <a:pt x="11748" y="6202"/>
                  </a:cubicBezTo>
                  <a:lnTo>
                    <a:pt x="11798" y="6152"/>
                  </a:lnTo>
                  <a:cubicBezTo>
                    <a:pt x="11143" y="4942"/>
                    <a:pt x="10336" y="3782"/>
                    <a:pt x="9529" y="2673"/>
                  </a:cubicBezTo>
                  <a:cubicBezTo>
                    <a:pt x="9126" y="2118"/>
                    <a:pt x="8672" y="1614"/>
                    <a:pt x="8168" y="1110"/>
                  </a:cubicBezTo>
                  <a:cubicBezTo>
                    <a:pt x="7966" y="858"/>
                    <a:pt x="7714" y="606"/>
                    <a:pt x="7412" y="404"/>
                  </a:cubicBezTo>
                  <a:cubicBezTo>
                    <a:pt x="7261" y="253"/>
                    <a:pt x="7160" y="152"/>
                    <a:pt x="6958" y="51"/>
                  </a:cubicBezTo>
                  <a:cubicBezTo>
                    <a:pt x="6857" y="51"/>
                    <a:pt x="6857" y="1"/>
                    <a:pt x="6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1"/>
            <p:cNvSpPr/>
            <p:nvPr/>
          </p:nvSpPr>
          <p:spPr>
            <a:xfrm>
              <a:off x="4251674" y="3680593"/>
              <a:ext cx="476574" cy="315696"/>
            </a:xfrm>
            <a:custGeom>
              <a:avLst/>
              <a:gdLst/>
              <a:ahLst/>
              <a:cxnLst/>
              <a:rect l="l" t="t" r="r" b="b"/>
              <a:pathLst>
                <a:path w="20923" h="13860" extrusionOk="0">
                  <a:moveTo>
                    <a:pt x="13848" y="0"/>
                  </a:moveTo>
                  <a:cubicBezTo>
                    <a:pt x="9024" y="0"/>
                    <a:pt x="0" y="2264"/>
                    <a:pt x="0" y="2264"/>
                  </a:cubicBezTo>
                  <a:cubicBezTo>
                    <a:pt x="3741" y="4297"/>
                    <a:pt x="8727" y="4493"/>
                    <a:pt x="10517" y="4493"/>
                  </a:cubicBezTo>
                  <a:cubicBezTo>
                    <a:pt x="10947" y="4493"/>
                    <a:pt x="11192" y="4482"/>
                    <a:pt x="11192" y="4482"/>
                  </a:cubicBezTo>
                  <a:cubicBezTo>
                    <a:pt x="11293" y="4633"/>
                    <a:pt x="11444" y="4784"/>
                    <a:pt x="11596" y="4936"/>
                  </a:cubicBezTo>
                  <a:cubicBezTo>
                    <a:pt x="11444" y="3978"/>
                    <a:pt x="11243" y="2970"/>
                    <a:pt x="10839" y="2062"/>
                  </a:cubicBezTo>
                  <a:lnTo>
                    <a:pt x="10839" y="2062"/>
                  </a:lnTo>
                  <a:cubicBezTo>
                    <a:pt x="11646" y="3222"/>
                    <a:pt x="12201" y="4583"/>
                    <a:pt x="12604" y="5994"/>
                  </a:cubicBezTo>
                  <a:cubicBezTo>
                    <a:pt x="13411" y="6801"/>
                    <a:pt x="14318" y="7759"/>
                    <a:pt x="15276" y="8666"/>
                  </a:cubicBezTo>
                  <a:cubicBezTo>
                    <a:pt x="15225" y="7154"/>
                    <a:pt x="15074" y="5641"/>
                    <a:pt x="14620" y="4179"/>
                  </a:cubicBezTo>
                  <a:lnTo>
                    <a:pt x="14620" y="4179"/>
                  </a:lnTo>
                  <a:cubicBezTo>
                    <a:pt x="15730" y="5994"/>
                    <a:pt x="16335" y="8061"/>
                    <a:pt x="16839" y="10128"/>
                  </a:cubicBezTo>
                  <a:cubicBezTo>
                    <a:pt x="19007" y="12195"/>
                    <a:pt x="20922" y="13859"/>
                    <a:pt x="20922" y="13859"/>
                  </a:cubicBezTo>
                  <a:cubicBezTo>
                    <a:pt x="20922" y="13859"/>
                    <a:pt x="20015" y="8112"/>
                    <a:pt x="18351" y="3927"/>
                  </a:cubicBezTo>
                  <a:cubicBezTo>
                    <a:pt x="17494" y="3121"/>
                    <a:pt x="16435" y="2516"/>
                    <a:pt x="15225" y="2163"/>
                  </a:cubicBezTo>
                  <a:cubicBezTo>
                    <a:pt x="16083" y="2163"/>
                    <a:pt x="16940" y="2365"/>
                    <a:pt x="17797" y="2617"/>
                  </a:cubicBezTo>
                  <a:cubicBezTo>
                    <a:pt x="17444" y="1860"/>
                    <a:pt x="17040" y="1155"/>
                    <a:pt x="16637" y="650"/>
                  </a:cubicBezTo>
                  <a:cubicBezTo>
                    <a:pt x="16247" y="182"/>
                    <a:pt x="15216" y="0"/>
                    <a:pt x="138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a:off x="4324012" y="3697379"/>
              <a:ext cx="338770" cy="157666"/>
            </a:xfrm>
            <a:custGeom>
              <a:avLst/>
              <a:gdLst/>
              <a:ahLst/>
              <a:cxnLst/>
              <a:rect l="l" t="t" r="r" b="b"/>
              <a:pathLst>
                <a:path w="14873" h="6922" extrusionOk="0">
                  <a:moveTo>
                    <a:pt x="8037" y="1"/>
                  </a:moveTo>
                  <a:cubicBezTo>
                    <a:pt x="7963" y="1"/>
                    <a:pt x="7889" y="5"/>
                    <a:pt x="7815" y="14"/>
                  </a:cubicBezTo>
                  <a:cubicBezTo>
                    <a:pt x="7462" y="14"/>
                    <a:pt x="7058" y="65"/>
                    <a:pt x="6706" y="115"/>
                  </a:cubicBezTo>
                  <a:cubicBezTo>
                    <a:pt x="5949" y="216"/>
                    <a:pt x="5193" y="317"/>
                    <a:pt x="4437" y="418"/>
                  </a:cubicBezTo>
                  <a:cubicBezTo>
                    <a:pt x="2975" y="670"/>
                    <a:pt x="1462" y="922"/>
                    <a:pt x="0" y="1224"/>
                  </a:cubicBezTo>
                  <a:lnTo>
                    <a:pt x="0" y="1275"/>
                  </a:lnTo>
                  <a:cubicBezTo>
                    <a:pt x="1513" y="1073"/>
                    <a:pt x="2975" y="922"/>
                    <a:pt x="4487" y="771"/>
                  </a:cubicBezTo>
                  <a:cubicBezTo>
                    <a:pt x="5244" y="720"/>
                    <a:pt x="6000" y="619"/>
                    <a:pt x="6706" y="619"/>
                  </a:cubicBezTo>
                  <a:cubicBezTo>
                    <a:pt x="7109" y="569"/>
                    <a:pt x="7462" y="569"/>
                    <a:pt x="7815" y="569"/>
                  </a:cubicBezTo>
                  <a:cubicBezTo>
                    <a:pt x="8168" y="569"/>
                    <a:pt x="8520" y="619"/>
                    <a:pt x="8873" y="720"/>
                  </a:cubicBezTo>
                  <a:cubicBezTo>
                    <a:pt x="10235" y="1174"/>
                    <a:pt x="11293" y="2182"/>
                    <a:pt x="12251" y="3291"/>
                  </a:cubicBezTo>
                  <a:cubicBezTo>
                    <a:pt x="13209" y="4400"/>
                    <a:pt x="13965" y="5661"/>
                    <a:pt x="14772" y="6921"/>
                  </a:cubicBezTo>
                  <a:lnTo>
                    <a:pt x="14873" y="6921"/>
                  </a:lnTo>
                  <a:cubicBezTo>
                    <a:pt x="14469" y="5409"/>
                    <a:pt x="13814" y="3997"/>
                    <a:pt x="12856" y="2787"/>
                  </a:cubicBezTo>
                  <a:cubicBezTo>
                    <a:pt x="11898" y="1577"/>
                    <a:pt x="10587" y="569"/>
                    <a:pt x="9025" y="166"/>
                  </a:cubicBezTo>
                  <a:cubicBezTo>
                    <a:pt x="8695" y="83"/>
                    <a:pt x="8366" y="1"/>
                    <a:pt x="80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4256252" y="3495281"/>
              <a:ext cx="489215" cy="248366"/>
            </a:xfrm>
            <a:custGeom>
              <a:avLst/>
              <a:gdLst/>
              <a:ahLst/>
              <a:cxnLst/>
              <a:rect l="l" t="t" r="r" b="b"/>
              <a:pathLst>
                <a:path w="21478" h="10904" extrusionOk="0">
                  <a:moveTo>
                    <a:pt x="7672" y="0"/>
                  </a:moveTo>
                  <a:cubicBezTo>
                    <a:pt x="7260" y="0"/>
                    <a:pt x="6930" y="83"/>
                    <a:pt x="6706" y="266"/>
                  </a:cubicBezTo>
                  <a:cubicBezTo>
                    <a:pt x="4488" y="2081"/>
                    <a:pt x="1" y="10904"/>
                    <a:pt x="1" y="10904"/>
                  </a:cubicBezTo>
                  <a:cubicBezTo>
                    <a:pt x="1" y="10904"/>
                    <a:pt x="4942" y="8585"/>
                    <a:pt x="8168" y="7324"/>
                  </a:cubicBezTo>
                  <a:cubicBezTo>
                    <a:pt x="7563" y="6871"/>
                    <a:pt x="6908" y="6518"/>
                    <a:pt x="6152" y="6215"/>
                  </a:cubicBezTo>
                  <a:cubicBezTo>
                    <a:pt x="6611" y="6172"/>
                    <a:pt x="7071" y="6137"/>
                    <a:pt x="7535" y="6137"/>
                  </a:cubicBezTo>
                  <a:cubicBezTo>
                    <a:pt x="8139" y="6137"/>
                    <a:pt x="8751" y="6195"/>
                    <a:pt x="9378" y="6367"/>
                  </a:cubicBezTo>
                  <a:cubicBezTo>
                    <a:pt x="9630" y="6417"/>
                    <a:pt x="9933" y="6518"/>
                    <a:pt x="10134" y="6619"/>
                  </a:cubicBezTo>
                  <a:cubicBezTo>
                    <a:pt x="10185" y="6619"/>
                    <a:pt x="10235" y="6568"/>
                    <a:pt x="10285" y="6568"/>
                  </a:cubicBezTo>
                  <a:cubicBezTo>
                    <a:pt x="11092" y="6316"/>
                    <a:pt x="12705" y="6266"/>
                    <a:pt x="14419" y="6266"/>
                  </a:cubicBezTo>
                  <a:cubicBezTo>
                    <a:pt x="12857" y="5056"/>
                    <a:pt x="11092" y="3997"/>
                    <a:pt x="9126" y="3443"/>
                  </a:cubicBezTo>
                  <a:lnTo>
                    <a:pt x="9126" y="3443"/>
                  </a:lnTo>
                  <a:cubicBezTo>
                    <a:pt x="11395" y="3543"/>
                    <a:pt x="13613" y="4249"/>
                    <a:pt x="15680" y="5257"/>
                  </a:cubicBezTo>
                  <a:cubicBezTo>
                    <a:pt x="16335" y="5610"/>
                    <a:pt x="16991" y="5963"/>
                    <a:pt x="17646" y="6367"/>
                  </a:cubicBezTo>
                  <a:cubicBezTo>
                    <a:pt x="19763" y="6417"/>
                    <a:pt x="21478" y="6518"/>
                    <a:pt x="21478" y="6518"/>
                  </a:cubicBezTo>
                  <a:cubicBezTo>
                    <a:pt x="21478" y="6518"/>
                    <a:pt x="11335" y="0"/>
                    <a:pt x="7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1"/>
            <p:cNvSpPr/>
            <p:nvPr/>
          </p:nvSpPr>
          <p:spPr>
            <a:xfrm>
              <a:off x="4384871" y="3516350"/>
              <a:ext cx="274469" cy="96394"/>
            </a:xfrm>
            <a:custGeom>
              <a:avLst/>
              <a:gdLst/>
              <a:ahLst/>
              <a:cxnLst/>
              <a:rect l="l" t="t" r="r" b="b"/>
              <a:pathLst>
                <a:path w="12050" h="4232" extrusionOk="0">
                  <a:moveTo>
                    <a:pt x="2326" y="0"/>
                  </a:moveTo>
                  <a:cubicBezTo>
                    <a:pt x="1907" y="0"/>
                    <a:pt x="1496" y="88"/>
                    <a:pt x="1109" y="299"/>
                  </a:cubicBezTo>
                  <a:cubicBezTo>
                    <a:pt x="605" y="652"/>
                    <a:pt x="303" y="1156"/>
                    <a:pt x="0" y="1610"/>
                  </a:cubicBezTo>
                  <a:lnTo>
                    <a:pt x="0" y="1661"/>
                  </a:lnTo>
                  <a:cubicBezTo>
                    <a:pt x="404" y="1308"/>
                    <a:pt x="857" y="854"/>
                    <a:pt x="1311" y="652"/>
                  </a:cubicBezTo>
                  <a:cubicBezTo>
                    <a:pt x="1590" y="478"/>
                    <a:pt x="1941" y="424"/>
                    <a:pt x="2297" y="424"/>
                  </a:cubicBezTo>
                  <a:cubicBezTo>
                    <a:pt x="2457" y="424"/>
                    <a:pt x="2617" y="435"/>
                    <a:pt x="2773" y="451"/>
                  </a:cubicBezTo>
                  <a:cubicBezTo>
                    <a:pt x="3832" y="652"/>
                    <a:pt x="4891" y="1106"/>
                    <a:pt x="5899" y="1509"/>
                  </a:cubicBezTo>
                  <a:cubicBezTo>
                    <a:pt x="7966" y="2417"/>
                    <a:pt x="9932" y="3375"/>
                    <a:pt x="12049" y="4232"/>
                  </a:cubicBezTo>
                  <a:lnTo>
                    <a:pt x="12049" y="4181"/>
                  </a:lnTo>
                  <a:cubicBezTo>
                    <a:pt x="10134" y="3022"/>
                    <a:pt x="8168" y="1963"/>
                    <a:pt x="6101" y="1005"/>
                  </a:cubicBezTo>
                  <a:cubicBezTo>
                    <a:pt x="5092" y="602"/>
                    <a:pt x="4034" y="199"/>
                    <a:pt x="2874" y="47"/>
                  </a:cubicBezTo>
                  <a:cubicBezTo>
                    <a:pt x="2691" y="17"/>
                    <a:pt x="2508"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1"/>
            <p:cNvSpPr/>
            <p:nvPr/>
          </p:nvSpPr>
          <p:spPr>
            <a:xfrm>
              <a:off x="3857822" y="3636155"/>
              <a:ext cx="444412" cy="248730"/>
            </a:xfrm>
            <a:custGeom>
              <a:avLst/>
              <a:gdLst/>
              <a:ahLst/>
              <a:cxnLst/>
              <a:rect l="l" t="t" r="r" b="b"/>
              <a:pathLst>
                <a:path w="19511" h="10920" extrusionOk="0">
                  <a:moveTo>
                    <a:pt x="9705" y="1"/>
                  </a:moveTo>
                  <a:cubicBezTo>
                    <a:pt x="9351" y="1"/>
                    <a:pt x="9052" y="72"/>
                    <a:pt x="8823" y="232"/>
                  </a:cubicBezTo>
                  <a:cubicBezTo>
                    <a:pt x="5495" y="2551"/>
                    <a:pt x="0" y="10920"/>
                    <a:pt x="0" y="10920"/>
                  </a:cubicBezTo>
                  <a:cubicBezTo>
                    <a:pt x="0" y="10920"/>
                    <a:pt x="2319" y="9659"/>
                    <a:pt x="4890" y="8248"/>
                  </a:cubicBezTo>
                  <a:cubicBezTo>
                    <a:pt x="4941" y="8147"/>
                    <a:pt x="4991" y="7996"/>
                    <a:pt x="5042" y="7895"/>
                  </a:cubicBezTo>
                  <a:cubicBezTo>
                    <a:pt x="5495" y="6887"/>
                    <a:pt x="6050" y="5878"/>
                    <a:pt x="6655" y="4971"/>
                  </a:cubicBezTo>
                  <a:lnTo>
                    <a:pt x="6655" y="4971"/>
                  </a:lnTo>
                  <a:cubicBezTo>
                    <a:pt x="6554" y="5778"/>
                    <a:pt x="6554" y="6534"/>
                    <a:pt x="6554" y="7290"/>
                  </a:cubicBezTo>
                  <a:cubicBezTo>
                    <a:pt x="7310" y="6887"/>
                    <a:pt x="8066" y="6433"/>
                    <a:pt x="8772" y="6030"/>
                  </a:cubicBezTo>
                  <a:cubicBezTo>
                    <a:pt x="8823" y="5778"/>
                    <a:pt x="8823" y="5526"/>
                    <a:pt x="8873" y="5324"/>
                  </a:cubicBezTo>
                  <a:cubicBezTo>
                    <a:pt x="9024" y="4769"/>
                    <a:pt x="9176" y="4215"/>
                    <a:pt x="9428" y="3711"/>
                  </a:cubicBezTo>
                  <a:cubicBezTo>
                    <a:pt x="9680" y="3156"/>
                    <a:pt x="10033" y="2702"/>
                    <a:pt x="10436" y="2349"/>
                  </a:cubicBezTo>
                  <a:lnTo>
                    <a:pt x="10436" y="2349"/>
                  </a:lnTo>
                  <a:cubicBezTo>
                    <a:pt x="9881" y="3257"/>
                    <a:pt x="9831" y="4316"/>
                    <a:pt x="9932" y="5324"/>
                  </a:cubicBezTo>
                  <a:cubicBezTo>
                    <a:pt x="10285" y="5122"/>
                    <a:pt x="10587" y="4921"/>
                    <a:pt x="10839" y="4719"/>
                  </a:cubicBezTo>
                  <a:cubicBezTo>
                    <a:pt x="10839" y="4719"/>
                    <a:pt x="15830" y="4820"/>
                    <a:pt x="19511" y="5122"/>
                  </a:cubicBezTo>
                  <a:cubicBezTo>
                    <a:pt x="19511" y="5122"/>
                    <a:pt x="12695" y="1"/>
                    <a:pt x="9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1"/>
            <p:cNvSpPr/>
            <p:nvPr/>
          </p:nvSpPr>
          <p:spPr>
            <a:xfrm>
              <a:off x="4066797" y="3659182"/>
              <a:ext cx="150445" cy="55759"/>
            </a:xfrm>
            <a:custGeom>
              <a:avLst/>
              <a:gdLst/>
              <a:ahLst/>
              <a:cxnLst/>
              <a:rect l="l" t="t" r="r" b="b"/>
              <a:pathLst>
                <a:path w="6605" h="2448" extrusionOk="0">
                  <a:moveTo>
                    <a:pt x="781" y="0"/>
                  </a:moveTo>
                  <a:cubicBezTo>
                    <a:pt x="510" y="0"/>
                    <a:pt x="245" y="45"/>
                    <a:pt x="1" y="179"/>
                  </a:cubicBezTo>
                  <a:lnTo>
                    <a:pt x="1" y="229"/>
                  </a:lnTo>
                  <a:cubicBezTo>
                    <a:pt x="605" y="229"/>
                    <a:pt x="1110" y="431"/>
                    <a:pt x="1664" y="633"/>
                  </a:cubicBezTo>
                  <a:cubicBezTo>
                    <a:pt x="2219" y="834"/>
                    <a:pt x="2773" y="986"/>
                    <a:pt x="3328" y="1187"/>
                  </a:cubicBezTo>
                  <a:cubicBezTo>
                    <a:pt x="4387" y="1540"/>
                    <a:pt x="5496" y="1994"/>
                    <a:pt x="6554" y="2448"/>
                  </a:cubicBezTo>
                  <a:lnTo>
                    <a:pt x="6605" y="2448"/>
                  </a:lnTo>
                  <a:cubicBezTo>
                    <a:pt x="5597" y="1843"/>
                    <a:pt x="4538" y="1288"/>
                    <a:pt x="3479" y="784"/>
                  </a:cubicBezTo>
                  <a:cubicBezTo>
                    <a:pt x="2925" y="532"/>
                    <a:pt x="2370" y="280"/>
                    <a:pt x="1815" y="128"/>
                  </a:cubicBezTo>
                  <a:cubicBezTo>
                    <a:pt x="1478" y="72"/>
                    <a:pt x="1124" y="0"/>
                    <a:pt x="7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1"/>
            <p:cNvSpPr/>
            <p:nvPr/>
          </p:nvSpPr>
          <p:spPr>
            <a:xfrm>
              <a:off x="4266593" y="3728697"/>
              <a:ext cx="302030" cy="446712"/>
            </a:xfrm>
            <a:custGeom>
              <a:avLst/>
              <a:gdLst/>
              <a:ahLst/>
              <a:cxnLst/>
              <a:rect l="l" t="t" r="r" b="b"/>
              <a:pathLst>
                <a:path w="13260" h="19612" extrusionOk="0">
                  <a:moveTo>
                    <a:pt x="1" y="0"/>
                  </a:moveTo>
                  <a:lnTo>
                    <a:pt x="1" y="0"/>
                  </a:lnTo>
                  <a:cubicBezTo>
                    <a:pt x="1" y="1"/>
                    <a:pt x="2269" y="6151"/>
                    <a:pt x="3731" y="8117"/>
                  </a:cubicBezTo>
                  <a:cubicBezTo>
                    <a:pt x="3832" y="8218"/>
                    <a:pt x="3933" y="8369"/>
                    <a:pt x="4084" y="8521"/>
                  </a:cubicBezTo>
                  <a:cubicBezTo>
                    <a:pt x="4387" y="7109"/>
                    <a:pt x="4488" y="5647"/>
                    <a:pt x="4336" y="4084"/>
                  </a:cubicBezTo>
                  <a:lnTo>
                    <a:pt x="4336" y="4084"/>
                  </a:lnTo>
                  <a:cubicBezTo>
                    <a:pt x="4992" y="5496"/>
                    <a:pt x="5445" y="7059"/>
                    <a:pt x="5647" y="8672"/>
                  </a:cubicBezTo>
                  <a:cubicBezTo>
                    <a:pt x="5698" y="9327"/>
                    <a:pt x="5698" y="9983"/>
                    <a:pt x="5698" y="10638"/>
                  </a:cubicBezTo>
                  <a:cubicBezTo>
                    <a:pt x="6504" y="11646"/>
                    <a:pt x="7412" y="12856"/>
                    <a:pt x="8369" y="14066"/>
                  </a:cubicBezTo>
                  <a:cubicBezTo>
                    <a:pt x="8420" y="13764"/>
                    <a:pt x="8470" y="13461"/>
                    <a:pt x="8470" y="13159"/>
                  </a:cubicBezTo>
                  <a:cubicBezTo>
                    <a:pt x="8672" y="11545"/>
                    <a:pt x="8722" y="9831"/>
                    <a:pt x="8420" y="8218"/>
                  </a:cubicBezTo>
                  <a:lnTo>
                    <a:pt x="8420" y="8218"/>
                  </a:lnTo>
                  <a:cubicBezTo>
                    <a:pt x="9075" y="9730"/>
                    <a:pt x="9378" y="11445"/>
                    <a:pt x="9529" y="13159"/>
                  </a:cubicBezTo>
                  <a:cubicBezTo>
                    <a:pt x="9630" y="14016"/>
                    <a:pt x="9680" y="14873"/>
                    <a:pt x="9680" y="15730"/>
                  </a:cubicBezTo>
                  <a:lnTo>
                    <a:pt x="9680" y="15780"/>
                  </a:lnTo>
                  <a:cubicBezTo>
                    <a:pt x="11344" y="17898"/>
                    <a:pt x="12705" y="19612"/>
                    <a:pt x="12705" y="19612"/>
                  </a:cubicBezTo>
                  <a:cubicBezTo>
                    <a:pt x="12705" y="19612"/>
                    <a:pt x="13260" y="13713"/>
                    <a:pt x="13108" y="8823"/>
                  </a:cubicBezTo>
                  <a:cubicBezTo>
                    <a:pt x="13008" y="8621"/>
                    <a:pt x="12957" y="8470"/>
                    <a:pt x="12856" y="8268"/>
                  </a:cubicBezTo>
                  <a:cubicBezTo>
                    <a:pt x="12503" y="7512"/>
                    <a:pt x="12100" y="6756"/>
                    <a:pt x="11596" y="6050"/>
                  </a:cubicBezTo>
                  <a:cubicBezTo>
                    <a:pt x="11142" y="5395"/>
                    <a:pt x="10638" y="4689"/>
                    <a:pt x="9932" y="4185"/>
                  </a:cubicBezTo>
                  <a:lnTo>
                    <a:pt x="9932" y="4185"/>
                  </a:lnTo>
                  <a:cubicBezTo>
                    <a:pt x="10739" y="4487"/>
                    <a:pt x="11495" y="4992"/>
                    <a:pt x="12201" y="5546"/>
                  </a:cubicBezTo>
                  <a:cubicBezTo>
                    <a:pt x="12453" y="5748"/>
                    <a:pt x="12705" y="6000"/>
                    <a:pt x="12957" y="6201"/>
                  </a:cubicBezTo>
                  <a:cubicBezTo>
                    <a:pt x="12756" y="4336"/>
                    <a:pt x="12352" y="2874"/>
                    <a:pt x="11697" y="2521"/>
                  </a:cubicBezTo>
                  <a:cubicBezTo>
                    <a:pt x="11294" y="2320"/>
                    <a:pt x="10739" y="2118"/>
                    <a:pt x="10134" y="1916"/>
                  </a:cubicBezTo>
                  <a:lnTo>
                    <a:pt x="8722" y="1815"/>
                  </a:lnTo>
                  <a:cubicBezTo>
                    <a:pt x="7311" y="1715"/>
                    <a:pt x="5950" y="1664"/>
                    <a:pt x="4538" y="1614"/>
                  </a:cubicBezTo>
                  <a:cubicBezTo>
                    <a:pt x="5345" y="1463"/>
                    <a:pt x="6151" y="1261"/>
                    <a:pt x="6958" y="1110"/>
                  </a:cubicBezTo>
                  <a:cubicBezTo>
                    <a:pt x="3631" y="404"/>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1"/>
            <p:cNvSpPr/>
            <p:nvPr/>
          </p:nvSpPr>
          <p:spPr>
            <a:xfrm>
              <a:off x="4282673" y="3735575"/>
              <a:ext cx="226249" cy="192948"/>
            </a:xfrm>
            <a:custGeom>
              <a:avLst/>
              <a:gdLst/>
              <a:ahLst/>
              <a:cxnLst/>
              <a:rect l="l" t="t" r="r" b="b"/>
              <a:pathLst>
                <a:path w="9933" h="8471" extrusionOk="0">
                  <a:moveTo>
                    <a:pt x="0" y="1"/>
                  </a:moveTo>
                  <a:lnTo>
                    <a:pt x="0" y="51"/>
                  </a:lnTo>
                  <a:cubicBezTo>
                    <a:pt x="1009" y="505"/>
                    <a:pt x="1967" y="1060"/>
                    <a:pt x="2874" y="1614"/>
                  </a:cubicBezTo>
                  <a:cubicBezTo>
                    <a:pt x="3832" y="2219"/>
                    <a:pt x="4739" y="2824"/>
                    <a:pt x="5546" y="3580"/>
                  </a:cubicBezTo>
                  <a:cubicBezTo>
                    <a:pt x="6403" y="4286"/>
                    <a:pt x="7109" y="5093"/>
                    <a:pt x="7865" y="5899"/>
                  </a:cubicBezTo>
                  <a:cubicBezTo>
                    <a:pt x="8571" y="6656"/>
                    <a:pt x="9226" y="7513"/>
                    <a:pt x="9882" y="8471"/>
                  </a:cubicBezTo>
                  <a:lnTo>
                    <a:pt x="9932" y="8420"/>
                  </a:lnTo>
                  <a:cubicBezTo>
                    <a:pt x="9680" y="7311"/>
                    <a:pt x="9125" y="6303"/>
                    <a:pt x="8420" y="5395"/>
                  </a:cubicBezTo>
                  <a:cubicBezTo>
                    <a:pt x="7764" y="4437"/>
                    <a:pt x="6857" y="3732"/>
                    <a:pt x="5949" y="3076"/>
                  </a:cubicBezTo>
                  <a:cubicBezTo>
                    <a:pt x="4134" y="1715"/>
                    <a:pt x="2118" y="707"/>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1"/>
            <p:cNvSpPr/>
            <p:nvPr/>
          </p:nvSpPr>
          <p:spPr>
            <a:xfrm>
              <a:off x="4017417" y="3727558"/>
              <a:ext cx="259550" cy="373209"/>
            </a:xfrm>
            <a:custGeom>
              <a:avLst/>
              <a:gdLst/>
              <a:ahLst/>
              <a:cxnLst/>
              <a:rect l="l" t="t" r="r" b="b"/>
              <a:pathLst>
                <a:path w="11395" h="16385" extrusionOk="0">
                  <a:moveTo>
                    <a:pt x="11394" y="0"/>
                  </a:moveTo>
                  <a:lnTo>
                    <a:pt x="11394" y="0"/>
                  </a:lnTo>
                  <a:cubicBezTo>
                    <a:pt x="11394" y="0"/>
                    <a:pt x="3530" y="857"/>
                    <a:pt x="1463" y="1815"/>
                  </a:cubicBezTo>
                  <a:cubicBezTo>
                    <a:pt x="757" y="2117"/>
                    <a:pt x="404" y="3479"/>
                    <a:pt x="253" y="5243"/>
                  </a:cubicBezTo>
                  <a:cubicBezTo>
                    <a:pt x="606" y="4941"/>
                    <a:pt x="959" y="4689"/>
                    <a:pt x="1362" y="4487"/>
                  </a:cubicBezTo>
                  <a:lnTo>
                    <a:pt x="1362" y="4487"/>
                  </a:lnTo>
                  <a:cubicBezTo>
                    <a:pt x="858" y="4991"/>
                    <a:pt x="505" y="5546"/>
                    <a:pt x="202" y="6151"/>
                  </a:cubicBezTo>
                  <a:cubicBezTo>
                    <a:pt x="1" y="10285"/>
                    <a:pt x="555" y="16385"/>
                    <a:pt x="555" y="16385"/>
                  </a:cubicBezTo>
                  <a:cubicBezTo>
                    <a:pt x="555" y="16385"/>
                    <a:pt x="2824" y="13360"/>
                    <a:pt x="4941" y="10486"/>
                  </a:cubicBezTo>
                  <a:cubicBezTo>
                    <a:pt x="4941" y="9680"/>
                    <a:pt x="4941" y="8873"/>
                    <a:pt x="4840" y="8117"/>
                  </a:cubicBezTo>
                  <a:cubicBezTo>
                    <a:pt x="4689" y="7008"/>
                    <a:pt x="4488" y="5899"/>
                    <a:pt x="3681" y="4991"/>
                  </a:cubicBezTo>
                  <a:lnTo>
                    <a:pt x="3681" y="4991"/>
                  </a:lnTo>
                  <a:cubicBezTo>
                    <a:pt x="4639" y="5798"/>
                    <a:pt x="5093" y="6907"/>
                    <a:pt x="5445" y="8066"/>
                  </a:cubicBezTo>
                  <a:cubicBezTo>
                    <a:pt x="5597" y="8470"/>
                    <a:pt x="5698" y="8923"/>
                    <a:pt x="5798" y="9377"/>
                  </a:cubicBezTo>
                  <a:cubicBezTo>
                    <a:pt x="6504" y="8470"/>
                    <a:pt x="7109" y="7613"/>
                    <a:pt x="7613" y="6907"/>
                  </a:cubicBezTo>
                  <a:cubicBezTo>
                    <a:pt x="7512" y="6302"/>
                    <a:pt x="7311" y="5697"/>
                    <a:pt x="7109" y="5092"/>
                  </a:cubicBezTo>
                  <a:cubicBezTo>
                    <a:pt x="6857" y="4386"/>
                    <a:pt x="6504" y="3630"/>
                    <a:pt x="5950" y="3025"/>
                  </a:cubicBezTo>
                  <a:lnTo>
                    <a:pt x="5950" y="3025"/>
                  </a:lnTo>
                  <a:cubicBezTo>
                    <a:pt x="6706" y="3529"/>
                    <a:pt x="7311" y="4134"/>
                    <a:pt x="7916" y="4840"/>
                  </a:cubicBezTo>
                  <a:cubicBezTo>
                    <a:pt x="8117" y="5142"/>
                    <a:pt x="8319" y="5394"/>
                    <a:pt x="8521" y="5697"/>
                  </a:cubicBezTo>
                  <a:cubicBezTo>
                    <a:pt x="8622" y="5596"/>
                    <a:pt x="8672" y="5495"/>
                    <a:pt x="8722" y="5394"/>
                  </a:cubicBezTo>
                  <a:cubicBezTo>
                    <a:pt x="9781" y="3932"/>
                    <a:pt x="11394" y="0"/>
                    <a:pt x="1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1"/>
            <p:cNvSpPr/>
            <p:nvPr/>
          </p:nvSpPr>
          <p:spPr>
            <a:xfrm>
              <a:off x="4053017" y="3736737"/>
              <a:ext cx="197526" cy="229688"/>
            </a:xfrm>
            <a:custGeom>
              <a:avLst/>
              <a:gdLst/>
              <a:ahLst/>
              <a:cxnLst/>
              <a:rect l="l" t="t" r="r" b="b"/>
              <a:pathLst>
                <a:path w="8672" h="10084" extrusionOk="0">
                  <a:moveTo>
                    <a:pt x="8672" y="0"/>
                  </a:moveTo>
                  <a:cubicBezTo>
                    <a:pt x="7411" y="202"/>
                    <a:pt x="6101" y="404"/>
                    <a:pt x="4840" y="706"/>
                  </a:cubicBezTo>
                  <a:cubicBezTo>
                    <a:pt x="4235" y="908"/>
                    <a:pt x="3580" y="1059"/>
                    <a:pt x="2925" y="1261"/>
                  </a:cubicBezTo>
                  <a:cubicBezTo>
                    <a:pt x="2622" y="1412"/>
                    <a:pt x="2320" y="1513"/>
                    <a:pt x="2017" y="1664"/>
                  </a:cubicBezTo>
                  <a:cubicBezTo>
                    <a:pt x="1866" y="1765"/>
                    <a:pt x="1715" y="1866"/>
                    <a:pt x="1563" y="1967"/>
                  </a:cubicBezTo>
                  <a:cubicBezTo>
                    <a:pt x="1412" y="2067"/>
                    <a:pt x="1261" y="2269"/>
                    <a:pt x="1210" y="2370"/>
                  </a:cubicBezTo>
                  <a:cubicBezTo>
                    <a:pt x="656" y="3529"/>
                    <a:pt x="404" y="4689"/>
                    <a:pt x="253" y="5949"/>
                  </a:cubicBezTo>
                  <a:cubicBezTo>
                    <a:pt x="101" y="7210"/>
                    <a:pt x="1" y="8621"/>
                    <a:pt x="152" y="10083"/>
                  </a:cubicBezTo>
                  <a:lnTo>
                    <a:pt x="202" y="10083"/>
                  </a:lnTo>
                  <a:cubicBezTo>
                    <a:pt x="606" y="8621"/>
                    <a:pt x="858" y="7260"/>
                    <a:pt x="1110" y="6000"/>
                  </a:cubicBezTo>
                  <a:cubicBezTo>
                    <a:pt x="1362" y="4790"/>
                    <a:pt x="1463" y="3580"/>
                    <a:pt x="1815" y="2572"/>
                  </a:cubicBezTo>
                  <a:cubicBezTo>
                    <a:pt x="1967" y="2168"/>
                    <a:pt x="2622" y="1916"/>
                    <a:pt x="3177" y="1614"/>
                  </a:cubicBezTo>
                  <a:cubicBezTo>
                    <a:pt x="3782" y="1412"/>
                    <a:pt x="4387" y="1210"/>
                    <a:pt x="4992" y="1009"/>
                  </a:cubicBezTo>
                  <a:cubicBezTo>
                    <a:pt x="6202" y="605"/>
                    <a:pt x="7462" y="303"/>
                    <a:pt x="8672" y="51"/>
                  </a:cubicBezTo>
                  <a:lnTo>
                    <a:pt x="86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1"/>
            <p:cNvSpPr/>
            <p:nvPr/>
          </p:nvSpPr>
          <p:spPr>
            <a:xfrm>
              <a:off x="4582367" y="4278321"/>
              <a:ext cx="254949" cy="209416"/>
            </a:xfrm>
            <a:custGeom>
              <a:avLst/>
              <a:gdLst/>
              <a:ahLst/>
              <a:cxnLst/>
              <a:rect l="l" t="t" r="r" b="b"/>
              <a:pathLst>
                <a:path w="11193" h="9194" extrusionOk="0">
                  <a:moveTo>
                    <a:pt x="8484" y="0"/>
                  </a:moveTo>
                  <a:cubicBezTo>
                    <a:pt x="5384" y="0"/>
                    <a:pt x="1" y="1278"/>
                    <a:pt x="1" y="1278"/>
                  </a:cubicBezTo>
                  <a:cubicBezTo>
                    <a:pt x="1" y="1278"/>
                    <a:pt x="1009" y="1631"/>
                    <a:pt x="2219" y="2085"/>
                  </a:cubicBezTo>
                  <a:cubicBezTo>
                    <a:pt x="2723" y="1984"/>
                    <a:pt x="3227" y="1883"/>
                    <a:pt x="3731" y="1833"/>
                  </a:cubicBezTo>
                  <a:cubicBezTo>
                    <a:pt x="4277" y="1760"/>
                    <a:pt x="4823" y="1720"/>
                    <a:pt x="5359" y="1720"/>
                  </a:cubicBezTo>
                  <a:cubicBezTo>
                    <a:pt x="6309" y="1720"/>
                    <a:pt x="7229" y="1845"/>
                    <a:pt x="8067" y="2135"/>
                  </a:cubicBezTo>
                  <a:cubicBezTo>
                    <a:pt x="7956" y="2131"/>
                    <a:pt x="7845" y="2129"/>
                    <a:pt x="7734" y="2129"/>
                  </a:cubicBezTo>
                  <a:cubicBezTo>
                    <a:pt x="6526" y="2129"/>
                    <a:pt x="5284" y="2375"/>
                    <a:pt x="4084" y="2791"/>
                  </a:cubicBezTo>
                  <a:cubicBezTo>
                    <a:pt x="5042" y="3194"/>
                    <a:pt x="5950" y="3597"/>
                    <a:pt x="6302" y="3950"/>
                  </a:cubicBezTo>
                  <a:cubicBezTo>
                    <a:pt x="6353" y="3950"/>
                    <a:pt x="6353" y="4001"/>
                    <a:pt x="6353" y="4001"/>
                  </a:cubicBezTo>
                  <a:lnTo>
                    <a:pt x="6857" y="4001"/>
                  </a:lnTo>
                  <a:cubicBezTo>
                    <a:pt x="7613" y="4102"/>
                    <a:pt x="8218" y="4354"/>
                    <a:pt x="8773" y="4706"/>
                  </a:cubicBezTo>
                  <a:cubicBezTo>
                    <a:pt x="8269" y="4706"/>
                    <a:pt x="7714" y="4807"/>
                    <a:pt x="7260" y="4959"/>
                  </a:cubicBezTo>
                  <a:cubicBezTo>
                    <a:pt x="8622" y="6521"/>
                    <a:pt x="10537" y="9193"/>
                    <a:pt x="10537" y="9193"/>
                  </a:cubicBezTo>
                  <a:cubicBezTo>
                    <a:pt x="10537" y="9193"/>
                    <a:pt x="11193" y="2337"/>
                    <a:pt x="10588" y="623"/>
                  </a:cubicBezTo>
                  <a:cubicBezTo>
                    <a:pt x="10427" y="168"/>
                    <a:pt x="9605" y="0"/>
                    <a:pt x="8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1"/>
            <p:cNvSpPr/>
            <p:nvPr/>
          </p:nvSpPr>
          <p:spPr>
            <a:xfrm>
              <a:off x="4496249" y="4328020"/>
              <a:ext cx="330729" cy="179236"/>
            </a:xfrm>
            <a:custGeom>
              <a:avLst/>
              <a:gdLst/>
              <a:ahLst/>
              <a:cxnLst/>
              <a:rect l="l" t="t" r="r" b="b"/>
              <a:pathLst>
                <a:path w="14520" h="7869" extrusionOk="0">
                  <a:moveTo>
                    <a:pt x="10056" y="1"/>
                  </a:moveTo>
                  <a:cubicBezTo>
                    <a:pt x="6892" y="1"/>
                    <a:pt x="1" y="2524"/>
                    <a:pt x="1" y="2524"/>
                  </a:cubicBezTo>
                  <a:cubicBezTo>
                    <a:pt x="1" y="2524"/>
                    <a:pt x="1967" y="2827"/>
                    <a:pt x="4185" y="3129"/>
                  </a:cubicBezTo>
                  <a:cubicBezTo>
                    <a:pt x="4286" y="3079"/>
                    <a:pt x="4336" y="3029"/>
                    <a:pt x="4437" y="2978"/>
                  </a:cubicBezTo>
                  <a:cubicBezTo>
                    <a:pt x="5193" y="2575"/>
                    <a:pt x="5949" y="2222"/>
                    <a:pt x="6756" y="1920"/>
                  </a:cubicBezTo>
                  <a:lnTo>
                    <a:pt x="6756" y="1920"/>
                  </a:lnTo>
                  <a:cubicBezTo>
                    <a:pt x="6353" y="2373"/>
                    <a:pt x="6000" y="2827"/>
                    <a:pt x="5647" y="3331"/>
                  </a:cubicBezTo>
                  <a:cubicBezTo>
                    <a:pt x="6302" y="3382"/>
                    <a:pt x="6958" y="3482"/>
                    <a:pt x="7563" y="3533"/>
                  </a:cubicBezTo>
                  <a:cubicBezTo>
                    <a:pt x="7714" y="3432"/>
                    <a:pt x="7815" y="3281"/>
                    <a:pt x="7966" y="3129"/>
                  </a:cubicBezTo>
                  <a:cubicBezTo>
                    <a:pt x="8319" y="2877"/>
                    <a:pt x="8672" y="2625"/>
                    <a:pt x="9025" y="2424"/>
                  </a:cubicBezTo>
                  <a:cubicBezTo>
                    <a:pt x="9428" y="2222"/>
                    <a:pt x="9831" y="2071"/>
                    <a:pt x="10285" y="2071"/>
                  </a:cubicBezTo>
                  <a:cubicBezTo>
                    <a:pt x="9479" y="2373"/>
                    <a:pt x="9025" y="2978"/>
                    <a:pt x="8571" y="3634"/>
                  </a:cubicBezTo>
                  <a:cubicBezTo>
                    <a:pt x="8874" y="3634"/>
                    <a:pt x="9176" y="3684"/>
                    <a:pt x="9428" y="3684"/>
                  </a:cubicBezTo>
                  <a:cubicBezTo>
                    <a:pt x="9428" y="3684"/>
                    <a:pt x="12403" y="6003"/>
                    <a:pt x="14520" y="7868"/>
                  </a:cubicBezTo>
                  <a:cubicBezTo>
                    <a:pt x="14520" y="7868"/>
                    <a:pt x="12201" y="105"/>
                    <a:pt x="10235" y="4"/>
                  </a:cubicBezTo>
                  <a:cubicBezTo>
                    <a:pt x="10177" y="2"/>
                    <a:pt x="10117" y="1"/>
                    <a:pt x="100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1"/>
            <p:cNvSpPr/>
            <p:nvPr/>
          </p:nvSpPr>
          <p:spPr>
            <a:xfrm>
              <a:off x="4806283" y="4471627"/>
              <a:ext cx="246908" cy="376672"/>
            </a:xfrm>
            <a:custGeom>
              <a:avLst/>
              <a:gdLst/>
              <a:ahLst/>
              <a:cxnLst/>
              <a:rect l="l" t="t" r="r" b="b"/>
              <a:pathLst>
                <a:path w="10840" h="16537" extrusionOk="0">
                  <a:moveTo>
                    <a:pt x="1" y="1"/>
                  </a:moveTo>
                  <a:lnTo>
                    <a:pt x="1" y="1"/>
                  </a:lnTo>
                  <a:cubicBezTo>
                    <a:pt x="1664" y="3630"/>
                    <a:pt x="5798" y="6403"/>
                    <a:pt x="5798" y="6403"/>
                  </a:cubicBezTo>
                  <a:cubicBezTo>
                    <a:pt x="5798" y="6554"/>
                    <a:pt x="5798" y="6706"/>
                    <a:pt x="5849" y="6857"/>
                  </a:cubicBezTo>
                  <a:cubicBezTo>
                    <a:pt x="6202" y="6202"/>
                    <a:pt x="6504" y="5496"/>
                    <a:pt x="6655" y="4740"/>
                  </a:cubicBezTo>
                  <a:lnTo>
                    <a:pt x="6655" y="4740"/>
                  </a:lnTo>
                  <a:cubicBezTo>
                    <a:pt x="6655" y="5849"/>
                    <a:pt x="6353" y="6907"/>
                    <a:pt x="5949" y="7966"/>
                  </a:cubicBezTo>
                  <a:cubicBezTo>
                    <a:pt x="6101" y="8823"/>
                    <a:pt x="6252" y="9831"/>
                    <a:pt x="6403" y="10789"/>
                  </a:cubicBezTo>
                  <a:cubicBezTo>
                    <a:pt x="7059" y="9882"/>
                    <a:pt x="7613" y="8873"/>
                    <a:pt x="8016" y="7815"/>
                  </a:cubicBezTo>
                  <a:lnTo>
                    <a:pt x="8016" y="7815"/>
                  </a:lnTo>
                  <a:cubicBezTo>
                    <a:pt x="7865" y="9378"/>
                    <a:pt x="7311" y="10940"/>
                    <a:pt x="6655" y="12402"/>
                  </a:cubicBezTo>
                  <a:cubicBezTo>
                    <a:pt x="7059" y="14621"/>
                    <a:pt x="7462" y="16536"/>
                    <a:pt x="7462" y="16536"/>
                  </a:cubicBezTo>
                  <a:cubicBezTo>
                    <a:pt x="7462" y="16536"/>
                    <a:pt x="9529" y="12604"/>
                    <a:pt x="10436" y="9327"/>
                  </a:cubicBezTo>
                  <a:cubicBezTo>
                    <a:pt x="10235" y="8420"/>
                    <a:pt x="9882" y="7563"/>
                    <a:pt x="9277" y="6807"/>
                  </a:cubicBezTo>
                  <a:lnTo>
                    <a:pt x="9277" y="6807"/>
                  </a:lnTo>
                  <a:cubicBezTo>
                    <a:pt x="9831" y="7210"/>
                    <a:pt x="10285" y="7714"/>
                    <a:pt x="10638" y="8269"/>
                  </a:cubicBezTo>
                  <a:cubicBezTo>
                    <a:pt x="10789" y="7664"/>
                    <a:pt x="10840" y="7059"/>
                    <a:pt x="10840" y="6554"/>
                  </a:cubicBezTo>
                  <a:cubicBezTo>
                    <a:pt x="10739" y="4437"/>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1"/>
            <p:cNvSpPr/>
            <p:nvPr/>
          </p:nvSpPr>
          <p:spPr>
            <a:xfrm>
              <a:off x="4784463" y="4476228"/>
              <a:ext cx="173428" cy="403071"/>
            </a:xfrm>
            <a:custGeom>
              <a:avLst/>
              <a:gdLst/>
              <a:ahLst/>
              <a:cxnLst/>
              <a:rect l="l" t="t" r="r" b="b"/>
              <a:pathLst>
                <a:path w="7614" h="17696" extrusionOk="0">
                  <a:moveTo>
                    <a:pt x="1412" y="0"/>
                  </a:moveTo>
                  <a:cubicBezTo>
                    <a:pt x="1412" y="0"/>
                    <a:pt x="1" y="4739"/>
                    <a:pt x="1" y="6605"/>
                  </a:cubicBezTo>
                  <a:cubicBezTo>
                    <a:pt x="1" y="6756"/>
                    <a:pt x="1" y="6907"/>
                    <a:pt x="1" y="7058"/>
                  </a:cubicBezTo>
                  <a:cubicBezTo>
                    <a:pt x="858" y="6352"/>
                    <a:pt x="1614" y="5445"/>
                    <a:pt x="2168" y="4437"/>
                  </a:cubicBezTo>
                  <a:lnTo>
                    <a:pt x="2168" y="4437"/>
                  </a:lnTo>
                  <a:cubicBezTo>
                    <a:pt x="1967" y="5596"/>
                    <a:pt x="1513" y="6756"/>
                    <a:pt x="908" y="7814"/>
                  </a:cubicBezTo>
                  <a:cubicBezTo>
                    <a:pt x="656" y="8268"/>
                    <a:pt x="354" y="8671"/>
                    <a:pt x="51" y="9024"/>
                  </a:cubicBezTo>
                  <a:cubicBezTo>
                    <a:pt x="51" y="10033"/>
                    <a:pt x="101" y="11192"/>
                    <a:pt x="152" y="12352"/>
                  </a:cubicBezTo>
                  <a:cubicBezTo>
                    <a:pt x="303" y="12200"/>
                    <a:pt x="454" y="12049"/>
                    <a:pt x="606" y="11848"/>
                  </a:cubicBezTo>
                  <a:cubicBezTo>
                    <a:pt x="1463" y="10940"/>
                    <a:pt x="2269" y="9932"/>
                    <a:pt x="2824" y="8823"/>
                  </a:cubicBezTo>
                  <a:lnTo>
                    <a:pt x="2824" y="8823"/>
                  </a:lnTo>
                  <a:cubicBezTo>
                    <a:pt x="2521" y="10033"/>
                    <a:pt x="1916" y="11243"/>
                    <a:pt x="1261" y="12352"/>
                  </a:cubicBezTo>
                  <a:cubicBezTo>
                    <a:pt x="908" y="12906"/>
                    <a:pt x="555" y="13461"/>
                    <a:pt x="202" y="13965"/>
                  </a:cubicBezTo>
                  <a:lnTo>
                    <a:pt x="152" y="13965"/>
                  </a:lnTo>
                  <a:cubicBezTo>
                    <a:pt x="202" y="16032"/>
                    <a:pt x="253" y="17696"/>
                    <a:pt x="253" y="17696"/>
                  </a:cubicBezTo>
                  <a:cubicBezTo>
                    <a:pt x="253" y="17696"/>
                    <a:pt x="3278" y="14368"/>
                    <a:pt x="5395" y="11293"/>
                  </a:cubicBezTo>
                  <a:lnTo>
                    <a:pt x="5496" y="10839"/>
                  </a:lnTo>
                  <a:cubicBezTo>
                    <a:pt x="5597" y="10234"/>
                    <a:pt x="5697" y="9579"/>
                    <a:pt x="5748" y="8924"/>
                  </a:cubicBezTo>
                  <a:cubicBezTo>
                    <a:pt x="5748" y="8319"/>
                    <a:pt x="5748" y="7663"/>
                    <a:pt x="5597" y="7008"/>
                  </a:cubicBezTo>
                  <a:lnTo>
                    <a:pt x="5597" y="7008"/>
                  </a:lnTo>
                  <a:cubicBezTo>
                    <a:pt x="5950" y="7562"/>
                    <a:pt x="6151" y="8218"/>
                    <a:pt x="6302" y="8873"/>
                  </a:cubicBezTo>
                  <a:cubicBezTo>
                    <a:pt x="6403" y="9125"/>
                    <a:pt x="6454" y="9377"/>
                    <a:pt x="6454" y="9629"/>
                  </a:cubicBezTo>
                  <a:cubicBezTo>
                    <a:pt x="7210" y="8369"/>
                    <a:pt x="7613" y="7361"/>
                    <a:pt x="7361" y="6806"/>
                  </a:cubicBezTo>
                  <a:cubicBezTo>
                    <a:pt x="7260" y="6504"/>
                    <a:pt x="7008" y="6151"/>
                    <a:pt x="6706" y="5747"/>
                  </a:cubicBezTo>
                  <a:lnTo>
                    <a:pt x="5899" y="5042"/>
                  </a:lnTo>
                  <a:cubicBezTo>
                    <a:pt x="5093" y="4386"/>
                    <a:pt x="4286" y="3680"/>
                    <a:pt x="3429" y="3025"/>
                  </a:cubicBezTo>
                  <a:lnTo>
                    <a:pt x="3429" y="3025"/>
                  </a:lnTo>
                  <a:cubicBezTo>
                    <a:pt x="3983" y="3277"/>
                    <a:pt x="4588" y="3580"/>
                    <a:pt x="5143" y="3832"/>
                  </a:cubicBezTo>
                  <a:cubicBezTo>
                    <a:pt x="3429" y="1916"/>
                    <a:pt x="1412"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1"/>
            <p:cNvSpPr/>
            <p:nvPr/>
          </p:nvSpPr>
          <p:spPr>
            <a:xfrm>
              <a:off x="4822363" y="4487707"/>
              <a:ext cx="62023" cy="219347"/>
            </a:xfrm>
            <a:custGeom>
              <a:avLst/>
              <a:gdLst/>
              <a:ahLst/>
              <a:cxnLst/>
              <a:rect l="l" t="t" r="r" b="b"/>
              <a:pathLst>
                <a:path w="2723" h="9630" extrusionOk="0">
                  <a:moveTo>
                    <a:pt x="0" y="0"/>
                  </a:moveTo>
                  <a:cubicBezTo>
                    <a:pt x="404" y="757"/>
                    <a:pt x="757" y="1513"/>
                    <a:pt x="1059" y="2319"/>
                  </a:cubicBezTo>
                  <a:cubicBezTo>
                    <a:pt x="1362" y="3076"/>
                    <a:pt x="1614" y="3882"/>
                    <a:pt x="1815" y="4689"/>
                  </a:cubicBezTo>
                  <a:cubicBezTo>
                    <a:pt x="2017" y="5496"/>
                    <a:pt x="2067" y="6302"/>
                    <a:pt x="2168" y="7109"/>
                  </a:cubicBezTo>
                  <a:cubicBezTo>
                    <a:pt x="2219" y="7966"/>
                    <a:pt x="2219" y="8772"/>
                    <a:pt x="2219" y="9630"/>
                  </a:cubicBezTo>
                  <a:lnTo>
                    <a:pt x="2269" y="9630"/>
                  </a:lnTo>
                  <a:cubicBezTo>
                    <a:pt x="2622" y="8823"/>
                    <a:pt x="2723" y="7966"/>
                    <a:pt x="2723" y="7109"/>
                  </a:cubicBezTo>
                  <a:cubicBezTo>
                    <a:pt x="2723" y="6201"/>
                    <a:pt x="2521" y="5395"/>
                    <a:pt x="2269" y="4538"/>
                  </a:cubicBezTo>
                  <a:cubicBezTo>
                    <a:pt x="1765" y="2924"/>
                    <a:pt x="1009" y="1362"/>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1"/>
            <p:cNvSpPr/>
            <p:nvPr/>
          </p:nvSpPr>
          <p:spPr>
            <a:xfrm>
              <a:off x="4546767" y="4442564"/>
              <a:ext cx="279070" cy="215111"/>
            </a:xfrm>
            <a:custGeom>
              <a:avLst/>
              <a:gdLst/>
              <a:ahLst/>
              <a:cxnLst/>
              <a:rect l="l" t="t" r="r" b="b"/>
              <a:pathLst>
                <a:path w="12252" h="9444" extrusionOk="0">
                  <a:moveTo>
                    <a:pt x="5000" y="1"/>
                  </a:moveTo>
                  <a:cubicBezTo>
                    <a:pt x="4886" y="1"/>
                    <a:pt x="4782" y="6"/>
                    <a:pt x="4689" y="16"/>
                  </a:cubicBezTo>
                  <a:cubicBezTo>
                    <a:pt x="4135" y="67"/>
                    <a:pt x="3429" y="1075"/>
                    <a:pt x="2774" y="2436"/>
                  </a:cubicBezTo>
                  <a:cubicBezTo>
                    <a:pt x="3076" y="2335"/>
                    <a:pt x="3379" y="2234"/>
                    <a:pt x="3681" y="2184"/>
                  </a:cubicBezTo>
                  <a:lnTo>
                    <a:pt x="3681" y="2184"/>
                  </a:lnTo>
                  <a:cubicBezTo>
                    <a:pt x="3227" y="2436"/>
                    <a:pt x="2824" y="2739"/>
                    <a:pt x="2421" y="3091"/>
                  </a:cubicBezTo>
                  <a:cubicBezTo>
                    <a:pt x="1160" y="5864"/>
                    <a:pt x="1" y="9444"/>
                    <a:pt x="1" y="9444"/>
                  </a:cubicBezTo>
                  <a:cubicBezTo>
                    <a:pt x="1" y="9444"/>
                    <a:pt x="1866" y="8435"/>
                    <a:pt x="3832" y="7326"/>
                  </a:cubicBezTo>
                  <a:cubicBezTo>
                    <a:pt x="4084" y="6873"/>
                    <a:pt x="4336" y="6368"/>
                    <a:pt x="4538" y="5814"/>
                  </a:cubicBezTo>
                  <a:cubicBezTo>
                    <a:pt x="4841" y="5007"/>
                    <a:pt x="5093" y="4150"/>
                    <a:pt x="4941" y="3293"/>
                  </a:cubicBezTo>
                  <a:lnTo>
                    <a:pt x="4941" y="3293"/>
                  </a:lnTo>
                  <a:cubicBezTo>
                    <a:pt x="5244" y="4150"/>
                    <a:pt x="5093" y="5058"/>
                    <a:pt x="4891" y="5915"/>
                  </a:cubicBezTo>
                  <a:cubicBezTo>
                    <a:pt x="4841" y="6268"/>
                    <a:pt x="4740" y="6570"/>
                    <a:pt x="4639" y="6873"/>
                  </a:cubicBezTo>
                  <a:cubicBezTo>
                    <a:pt x="5345" y="6520"/>
                    <a:pt x="6000" y="6116"/>
                    <a:pt x="6605" y="5814"/>
                  </a:cubicBezTo>
                  <a:cubicBezTo>
                    <a:pt x="6756" y="5360"/>
                    <a:pt x="6908" y="4856"/>
                    <a:pt x="7008" y="4402"/>
                  </a:cubicBezTo>
                  <a:cubicBezTo>
                    <a:pt x="7109" y="3747"/>
                    <a:pt x="7210" y="3091"/>
                    <a:pt x="7160" y="2436"/>
                  </a:cubicBezTo>
                  <a:lnTo>
                    <a:pt x="7160" y="2436"/>
                  </a:lnTo>
                  <a:cubicBezTo>
                    <a:pt x="7412" y="3041"/>
                    <a:pt x="7513" y="3747"/>
                    <a:pt x="7563" y="4402"/>
                  </a:cubicBezTo>
                  <a:cubicBezTo>
                    <a:pt x="7613" y="4654"/>
                    <a:pt x="7613" y="4957"/>
                    <a:pt x="7613" y="5209"/>
                  </a:cubicBezTo>
                  <a:cubicBezTo>
                    <a:pt x="7714" y="5158"/>
                    <a:pt x="7815" y="5108"/>
                    <a:pt x="7865" y="5108"/>
                  </a:cubicBezTo>
                  <a:cubicBezTo>
                    <a:pt x="9176" y="4301"/>
                    <a:pt x="12252" y="1629"/>
                    <a:pt x="12252" y="1629"/>
                  </a:cubicBezTo>
                  <a:cubicBezTo>
                    <a:pt x="12252" y="1629"/>
                    <a:pt x="7048" y="1"/>
                    <a:pt x="5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1"/>
            <p:cNvSpPr/>
            <p:nvPr/>
          </p:nvSpPr>
          <p:spPr>
            <a:xfrm>
              <a:off x="4592707" y="4462448"/>
              <a:ext cx="210168" cy="127486"/>
            </a:xfrm>
            <a:custGeom>
              <a:avLst/>
              <a:gdLst/>
              <a:ahLst/>
              <a:cxnLst/>
              <a:rect l="l" t="t" r="r" b="b"/>
              <a:pathLst>
                <a:path w="9227" h="5597" extrusionOk="0">
                  <a:moveTo>
                    <a:pt x="4739" y="0"/>
                  </a:moveTo>
                  <a:cubicBezTo>
                    <a:pt x="4487" y="0"/>
                    <a:pt x="4235" y="0"/>
                    <a:pt x="3983" y="51"/>
                  </a:cubicBezTo>
                  <a:cubicBezTo>
                    <a:pt x="3832" y="51"/>
                    <a:pt x="3681" y="101"/>
                    <a:pt x="3580" y="151"/>
                  </a:cubicBezTo>
                  <a:cubicBezTo>
                    <a:pt x="3429" y="202"/>
                    <a:pt x="3277" y="303"/>
                    <a:pt x="3177" y="353"/>
                  </a:cubicBezTo>
                  <a:cubicBezTo>
                    <a:pt x="2370" y="1109"/>
                    <a:pt x="1815" y="1966"/>
                    <a:pt x="1311" y="2823"/>
                  </a:cubicBezTo>
                  <a:cubicBezTo>
                    <a:pt x="807" y="3731"/>
                    <a:pt x="353" y="4588"/>
                    <a:pt x="0" y="5546"/>
                  </a:cubicBezTo>
                  <a:lnTo>
                    <a:pt x="51" y="5596"/>
                  </a:lnTo>
                  <a:cubicBezTo>
                    <a:pt x="706" y="4790"/>
                    <a:pt x="1261" y="3933"/>
                    <a:pt x="1815" y="3126"/>
                  </a:cubicBezTo>
                  <a:cubicBezTo>
                    <a:pt x="2370" y="2319"/>
                    <a:pt x="2874" y="1412"/>
                    <a:pt x="3479" y="756"/>
                  </a:cubicBezTo>
                  <a:cubicBezTo>
                    <a:pt x="3731" y="454"/>
                    <a:pt x="4286" y="404"/>
                    <a:pt x="4739" y="353"/>
                  </a:cubicBezTo>
                  <a:cubicBezTo>
                    <a:pt x="5244" y="353"/>
                    <a:pt x="5748" y="353"/>
                    <a:pt x="6252" y="404"/>
                  </a:cubicBezTo>
                  <a:cubicBezTo>
                    <a:pt x="7210" y="454"/>
                    <a:pt x="8218" y="605"/>
                    <a:pt x="9226" y="756"/>
                  </a:cubicBezTo>
                  <a:lnTo>
                    <a:pt x="9226" y="706"/>
                  </a:lnTo>
                  <a:cubicBezTo>
                    <a:pt x="8268" y="454"/>
                    <a:pt x="7260" y="252"/>
                    <a:pt x="6252" y="101"/>
                  </a:cubicBezTo>
                  <a:cubicBezTo>
                    <a:pt x="5748" y="51"/>
                    <a:pt x="5244" y="0"/>
                    <a:pt x="4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1"/>
            <p:cNvSpPr/>
            <p:nvPr/>
          </p:nvSpPr>
          <p:spPr>
            <a:xfrm>
              <a:off x="4658167" y="4286748"/>
              <a:ext cx="160786" cy="143567"/>
            </a:xfrm>
            <a:custGeom>
              <a:avLst/>
              <a:gdLst/>
              <a:ahLst/>
              <a:cxnLst/>
              <a:rect l="l" t="t" r="r" b="b"/>
              <a:pathLst>
                <a:path w="7059" h="6303" extrusionOk="0">
                  <a:moveTo>
                    <a:pt x="4689" y="1"/>
                  </a:moveTo>
                  <a:cubicBezTo>
                    <a:pt x="4134" y="51"/>
                    <a:pt x="3630" y="51"/>
                    <a:pt x="3075" y="102"/>
                  </a:cubicBezTo>
                  <a:cubicBezTo>
                    <a:pt x="2067" y="203"/>
                    <a:pt x="1008" y="354"/>
                    <a:pt x="0" y="505"/>
                  </a:cubicBezTo>
                  <a:cubicBezTo>
                    <a:pt x="1008" y="404"/>
                    <a:pt x="2067" y="354"/>
                    <a:pt x="3126" y="303"/>
                  </a:cubicBezTo>
                  <a:cubicBezTo>
                    <a:pt x="3630" y="278"/>
                    <a:pt x="4147" y="240"/>
                    <a:pt x="4657" y="240"/>
                  </a:cubicBezTo>
                  <a:cubicBezTo>
                    <a:pt x="5168" y="240"/>
                    <a:pt x="5672" y="278"/>
                    <a:pt x="6151" y="404"/>
                  </a:cubicBezTo>
                  <a:cubicBezTo>
                    <a:pt x="6251" y="404"/>
                    <a:pt x="6302" y="404"/>
                    <a:pt x="6302" y="455"/>
                  </a:cubicBezTo>
                  <a:cubicBezTo>
                    <a:pt x="6302" y="440"/>
                    <a:pt x="6306" y="434"/>
                    <a:pt x="6312" y="434"/>
                  </a:cubicBezTo>
                  <a:cubicBezTo>
                    <a:pt x="6327" y="434"/>
                    <a:pt x="6352" y="469"/>
                    <a:pt x="6352" y="505"/>
                  </a:cubicBezTo>
                  <a:cubicBezTo>
                    <a:pt x="6352" y="488"/>
                    <a:pt x="6358" y="483"/>
                    <a:pt x="6365" y="483"/>
                  </a:cubicBezTo>
                  <a:cubicBezTo>
                    <a:pt x="6380" y="483"/>
                    <a:pt x="6403" y="505"/>
                    <a:pt x="6403" y="505"/>
                  </a:cubicBezTo>
                  <a:cubicBezTo>
                    <a:pt x="6453" y="606"/>
                    <a:pt x="6453" y="757"/>
                    <a:pt x="6504" y="858"/>
                  </a:cubicBezTo>
                  <a:cubicBezTo>
                    <a:pt x="6554" y="1110"/>
                    <a:pt x="6554" y="1362"/>
                    <a:pt x="6554" y="1614"/>
                  </a:cubicBezTo>
                  <a:lnTo>
                    <a:pt x="6655" y="3177"/>
                  </a:lnTo>
                  <a:cubicBezTo>
                    <a:pt x="6705" y="4185"/>
                    <a:pt x="6756" y="5244"/>
                    <a:pt x="6806" y="6303"/>
                  </a:cubicBezTo>
                  <a:lnTo>
                    <a:pt x="6856" y="6303"/>
                  </a:lnTo>
                  <a:cubicBezTo>
                    <a:pt x="7008" y="5244"/>
                    <a:pt x="7058" y="4185"/>
                    <a:pt x="7058" y="3177"/>
                  </a:cubicBezTo>
                  <a:cubicBezTo>
                    <a:pt x="7058" y="2622"/>
                    <a:pt x="7008" y="2118"/>
                    <a:pt x="6957" y="1564"/>
                  </a:cubicBezTo>
                  <a:cubicBezTo>
                    <a:pt x="6907" y="1312"/>
                    <a:pt x="6856" y="1060"/>
                    <a:pt x="6806" y="807"/>
                  </a:cubicBezTo>
                  <a:cubicBezTo>
                    <a:pt x="6756" y="656"/>
                    <a:pt x="6756" y="555"/>
                    <a:pt x="6655" y="404"/>
                  </a:cubicBezTo>
                  <a:cubicBezTo>
                    <a:pt x="6655" y="354"/>
                    <a:pt x="6655" y="303"/>
                    <a:pt x="6604" y="253"/>
                  </a:cubicBezTo>
                  <a:cubicBezTo>
                    <a:pt x="6554" y="253"/>
                    <a:pt x="6554" y="253"/>
                    <a:pt x="6504" y="203"/>
                  </a:cubicBezTo>
                  <a:cubicBezTo>
                    <a:pt x="6403" y="152"/>
                    <a:pt x="6352" y="102"/>
                    <a:pt x="6251" y="102"/>
                  </a:cubicBezTo>
                  <a:cubicBezTo>
                    <a:pt x="5697" y="1"/>
                    <a:pt x="5193" y="1"/>
                    <a:pt x="4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1"/>
            <p:cNvSpPr/>
            <p:nvPr/>
          </p:nvSpPr>
          <p:spPr>
            <a:xfrm>
              <a:off x="4723604" y="4345307"/>
              <a:ext cx="68925" cy="99948"/>
            </a:xfrm>
            <a:custGeom>
              <a:avLst/>
              <a:gdLst/>
              <a:ahLst/>
              <a:cxnLst/>
              <a:rect l="l" t="t" r="r" b="b"/>
              <a:pathLst>
                <a:path w="3026" h="4388" extrusionOk="0">
                  <a:moveTo>
                    <a:pt x="51" y="1"/>
                  </a:moveTo>
                  <a:lnTo>
                    <a:pt x="1" y="51"/>
                  </a:lnTo>
                  <a:cubicBezTo>
                    <a:pt x="354" y="303"/>
                    <a:pt x="606" y="707"/>
                    <a:pt x="858" y="1060"/>
                  </a:cubicBezTo>
                  <a:cubicBezTo>
                    <a:pt x="1059" y="1413"/>
                    <a:pt x="1362" y="1765"/>
                    <a:pt x="1614" y="2118"/>
                  </a:cubicBezTo>
                  <a:cubicBezTo>
                    <a:pt x="2068" y="2875"/>
                    <a:pt x="2572" y="3631"/>
                    <a:pt x="2975" y="4387"/>
                  </a:cubicBezTo>
                  <a:lnTo>
                    <a:pt x="3026" y="4387"/>
                  </a:lnTo>
                  <a:cubicBezTo>
                    <a:pt x="2673" y="3530"/>
                    <a:pt x="2320" y="2723"/>
                    <a:pt x="1866" y="1967"/>
                  </a:cubicBezTo>
                  <a:cubicBezTo>
                    <a:pt x="1664" y="1564"/>
                    <a:pt x="1463" y="1161"/>
                    <a:pt x="1160" y="808"/>
                  </a:cubicBezTo>
                  <a:cubicBezTo>
                    <a:pt x="858" y="505"/>
                    <a:pt x="505" y="102"/>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1"/>
            <p:cNvSpPr/>
            <p:nvPr/>
          </p:nvSpPr>
          <p:spPr>
            <a:xfrm>
              <a:off x="4862042" y="4510250"/>
              <a:ext cx="153113" cy="218901"/>
            </a:xfrm>
            <a:custGeom>
              <a:avLst/>
              <a:gdLst/>
              <a:ahLst/>
              <a:cxnLst/>
              <a:rect l="l" t="t" r="r" b="b"/>
              <a:pathLst>
                <a:path w="7159" h="10235" extrusionOk="0">
                  <a:moveTo>
                    <a:pt x="51" y="1"/>
                  </a:moveTo>
                  <a:lnTo>
                    <a:pt x="0" y="51"/>
                  </a:lnTo>
                  <a:cubicBezTo>
                    <a:pt x="1008" y="605"/>
                    <a:pt x="2017" y="1210"/>
                    <a:pt x="2975" y="1765"/>
                  </a:cubicBezTo>
                  <a:cubicBezTo>
                    <a:pt x="3479" y="2067"/>
                    <a:pt x="3932" y="2370"/>
                    <a:pt x="4437" y="2672"/>
                  </a:cubicBezTo>
                  <a:cubicBezTo>
                    <a:pt x="4638" y="2824"/>
                    <a:pt x="4890" y="3025"/>
                    <a:pt x="5142" y="3177"/>
                  </a:cubicBezTo>
                  <a:cubicBezTo>
                    <a:pt x="5344" y="3328"/>
                    <a:pt x="5495" y="3530"/>
                    <a:pt x="5647" y="3731"/>
                  </a:cubicBezTo>
                  <a:cubicBezTo>
                    <a:pt x="6302" y="4639"/>
                    <a:pt x="6504" y="5748"/>
                    <a:pt x="6554" y="6806"/>
                  </a:cubicBezTo>
                  <a:cubicBezTo>
                    <a:pt x="6655" y="7916"/>
                    <a:pt x="6554" y="9075"/>
                    <a:pt x="6453" y="10184"/>
                  </a:cubicBezTo>
                  <a:lnTo>
                    <a:pt x="6504" y="10235"/>
                  </a:lnTo>
                  <a:cubicBezTo>
                    <a:pt x="6957" y="9176"/>
                    <a:pt x="7159" y="8016"/>
                    <a:pt x="7159" y="6806"/>
                  </a:cubicBezTo>
                  <a:cubicBezTo>
                    <a:pt x="7159" y="5647"/>
                    <a:pt x="6806" y="4387"/>
                    <a:pt x="6050" y="3479"/>
                  </a:cubicBezTo>
                  <a:cubicBezTo>
                    <a:pt x="5848" y="3227"/>
                    <a:pt x="5596" y="3025"/>
                    <a:pt x="5344" y="2824"/>
                  </a:cubicBezTo>
                  <a:cubicBezTo>
                    <a:pt x="5092" y="2672"/>
                    <a:pt x="4840" y="2521"/>
                    <a:pt x="4638" y="2370"/>
                  </a:cubicBezTo>
                  <a:cubicBezTo>
                    <a:pt x="4134" y="2118"/>
                    <a:pt x="3630" y="1815"/>
                    <a:pt x="3126" y="1563"/>
                  </a:cubicBezTo>
                  <a:cubicBezTo>
                    <a:pt x="2118" y="1009"/>
                    <a:pt x="1059" y="505"/>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1"/>
            <p:cNvSpPr/>
            <p:nvPr/>
          </p:nvSpPr>
          <p:spPr>
            <a:xfrm rot="-4263913">
              <a:off x="2188997" y="3036720"/>
              <a:ext cx="130484" cy="235077"/>
            </a:xfrm>
            <a:custGeom>
              <a:avLst/>
              <a:gdLst/>
              <a:ahLst/>
              <a:cxnLst/>
              <a:rect l="l" t="t" r="r" b="b"/>
              <a:pathLst>
                <a:path w="6101" h="10991" extrusionOk="0">
                  <a:moveTo>
                    <a:pt x="51" y="0"/>
                  </a:moveTo>
                  <a:lnTo>
                    <a:pt x="1" y="101"/>
                  </a:lnTo>
                  <a:cubicBezTo>
                    <a:pt x="1110" y="1261"/>
                    <a:pt x="2169" y="2168"/>
                    <a:pt x="3127" y="3076"/>
                  </a:cubicBezTo>
                  <a:cubicBezTo>
                    <a:pt x="3984" y="3882"/>
                    <a:pt x="4891" y="4538"/>
                    <a:pt x="5496" y="5294"/>
                  </a:cubicBezTo>
                  <a:cubicBezTo>
                    <a:pt x="5748" y="5596"/>
                    <a:pt x="5698" y="6201"/>
                    <a:pt x="5698" y="6705"/>
                  </a:cubicBezTo>
                  <a:cubicBezTo>
                    <a:pt x="5647" y="7210"/>
                    <a:pt x="5546" y="7714"/>
                    <a:pt x="5446" y="8218"/>
                  </a:cubicBezTo>
                  <a:cubicBezTo>
                    <a:pt x="5244" y="9176"/>
                    <a:pt x="5042" y="10083"/>
                    <a:pt x="4790" y="10940"/>
                  </a:cubicBezTo>
                  <a:lnTo>
                    <a:pt x="4790" y="10991"/>
                  </a:lnTo>
                  <a:cubicBezTo>
                    <a:pt x="5143" y="10083"/>
                    <a:pt x="5446" y="9226"/>
                    <a:pt x="5698" y="8218"/>
                  </a:cubicBezTo>
                  <a:cubicBezTo>
                    <a:pt x="5798" y="7764"/>
                    <a:pt x="5950" y="7210"/>
                    <a:pt x="6000" y="6705"/>
                  </a:cubicBezTo>
                  <a:cubicBezTo>
                    <a:pt x="6051" y="6403"/>
                    <a:pt x="6101" y="6151"/>
                    <a:pt x="6101" y="5848"/>
                  </a:cubicBezTo>
                  <a:cubicBezTo>
                    <a:pt x="6101" y="5697"/>
                    <a:pt x="6101" y="5546"/>
                    <a:pt x="6051" y="5395"/>
                  </a:cubicBezTo>
                  <a:cubicBezTo>
                    <a:pt x="6051" y="5243"/>
                    <a:pt x="5950" y="5042"/>
                    <a:pt x="5899" y="4941"/>
                  </a:cubicBezTo>
                  <a:cubicBezTo>
                    <a:pt x="5244" y="3983"/>
                    <a:pt x="4488" y="3227"/>
                    <a:pt x="3530" y="2420"/>
                  </a:cubicBezTo>
                  <a:cubicBezTo>
                    <a:pt x="2522" y="1614"/>
                    <a:pt x="1362" y="756"/>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1"/>
            <p:cNvSpPr/>
            <p:nvPr/>
          </p:nvSpPr>
          <p:spPr>
            <a:xfrm>
              <a:off x="23749" y="3188914"/>
              <a:ext cx="320411" cy="187846"/>
            </a:xfrm>
            <a:custGeom>
              <a:avLst/>
              <a:gdLst/>
              <a:ahLst/>
              <a:cxnLst/>
              <a:rect l="l" t="t" r="r" b="b"/>
              <a:pathLst>
                <a:path w="14067" h="8247" extrusionOk="0">
                  <a:moveTo>
                    <a:pt x="11447" y="1"/>
                  </a:moveTo>
                  <a:cubicBezTo>
                    <a:pt x="10955" y="1"/>
                    <a:pt x="10484" y="121"/>
                    <a:pt x="10033" y="282"/>
                  </a:cubicBezTo>
                  <a:cubicBezTo>
                    <a:pt x="8672" y="836"/>
                    <a:pt x="7462" y="1643"/>
                    <a:pt x="6353" y="2500"/>
                  </a:cubicBezTo>
                  <a:cubicBezTo>
                    <a:pt x="4084" y="4264"/>
                    <a:pt x="2017" y="6180"/>
                    <a:pt x="1" y="8197"/>
                  </a:cubicBezTo>
                  <a:lnTo>
                    <a:pt x="51" y="8247"/>
                  </a:lnTo>
                  <a:cubicBezTo>
                    <a:pt x="2370" y="6583"/>
                    <a:pt x="4538" y="4768"/>
                    <a:pt x="6756" y="3054"/>
                  </a:cubicBezTo>
                  <a:cubicBezTo>
                    <a:pt x="7866" y="2197"/>
                    <a:pt x="8975" y="1340"/>
                    <a:pt x="10235" y="836"/>
                  </a:cubicBezTo>
                  <a:cubicBezTo>
                    <a:pt x="10710" y="653"/>
                    <a:pt x="11185" y="524"/>
                    <a:pt x="11641" y="524"/>
                  </a:cubicBezTo>
                  <a:cubicBezTo>
                    <a:pt x="11814" y="524"/>
                    <a:pt x="11984" y="542"/>
                    <a:pt x="12151" y="584"/>
                  </a:cubicBezTo>
                  <a:cubicBezTo>
                    <a:pt x="12756" y="735"/>
                    <a:pt x="13411" y="1088"/>
                    <a:pt x="14016" y="1441"/>
                  </a:cubicBezTo>
                  <a:lnTo>
                    <a:pt x="14067" y="1391"/>
                  </a:lnTo>
                  <a:cubicBezTo>
                    <a:pt x="13512" y="937"/>
                    <a:pt x="13008" y="382"/>
                    <a:pt x="12302" y="130"/>
                  </a:cubicBezTo>
                  <a:cubicBezTo>
                    <a:pt x="12010" y="39"/>
                    <a:pt x="11725" y="1"/>
                    <a:pt x="1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1"/>
            <p:cNvSpPr/>
            <p:nvPr/>
          </p:nvSpPr>
          <p:spPr>
            <a:xfrm>
              <a:off x="610225" y="3132075"/>
              <a:ext cx="252330" cy="161163"/>
            </a:xfrm>
            <a:custGeom>
              <a:avLst/>
              <a:gdLst/>
              <a:ahLst/>
              <a:cxnLst/>
              <a:rect l="l" t="t" r="r" b="b"/>
              <a:pathLst>
                <a:path w="14268" h="9113" extrusionOk="0">
                  <a:moveTo>
                    <a:pt x="4708" y="0"/>
                  </a:moveTo>
                  <a:cubicBezTo>
                    <a:pt x="4639" y="0"/>
                    <a:pt x="4563" y="13"/>
                    <a:pt x="4487" y="38"/>
                  </a:cubicBezTo>
                  <a:lnTo>
                    <a:pt x="4286" y="38"/>
                  </a:lnTo>
                  <a:cubicBezTo>
                    <a:pt x="4185" y="88"/>
                    <a:pt x="4185" y="139"/>
                    <a:pt x="4084" y="189"/>
                  </a:cubicBezTo>
                  <a:cubicBezTo>
                    <a:pt x="3882" y="340"/>
                    <a:pt x="3731" y="542"/>
                    <a:pt x="3630" y="693"/>
                  </a:cubicBezTo>
                  <a:cubicBezTo>
                    <a:pt x="3328" y="1097"/>
                    <a:pt x="3126" y="1449"/>
                    <a:pt x="2874" y="1853"/>
                  </a:cubicBezTo>
                  <a:cubicBezTo>
                    <a:pt x="2471" y="2609"/>
                    <a:pt x="2067" y="3365"/>
                    <a:pt x="1715" y="4172"/>
                  </a:cubicBezTo>
                  <a:cubicBezTo>
                    <a:pt x="1009" y="5785"/>
                    <a:pt x="404" y="7398"/>
                    <a:pt x="0" y="9112"/>
                  </a:cubicBezTo>
                  <a:lnTo>
                    <a:pt x="51" y="9112"/>
                  </a:lnTo>
                  <a:cubicBezTo>
                    <a:pt x="858" y="7550"/>
                    <a:pt x="1563" y="5987"/>
                    <a:pt x="2320" y="4424"/>
                  </a:cubicBezTo>
                  <a:lnTo>
                    <a:pt x="3429" y="2105"/>
                  </a:lnTo>
                  <a:cubicBezTo>
                    <a:pt x="3630" y="1752"/>
                    <a:pt x="3832" y="1349"/>
                    <a:pt x="4084" y="1046"/>
                  </a:cubicBezTo>
                  <a:cubicBezTo>
                    <a:pt x="4185" y="844"/>
                    <a:pt x="4286" y="693"/>
                    <a:pt x="4437" y="592"/>
                  </a:cubicBezTo>
                  <a:cubicBezTo>
                    <a:pt x="4437" y="542"/>
                    <a:pt x="4487" y="542"/>
                    <a:pt x="4487" y="542"/>
                  </a:cubicBezTo>
                  <a:cubicBezTo>
                    <a:pt x="4538" y="542"/>
                    <a:pt x="4588" y="492"/>
                    <a:pt x="4639" y="492"/>
                  </a:cubicBezTo>
                  <a:lnTo>
                    <a:pt x="4840" y="492"/>
                  </a:lnTo>
                  <a:cubicBezTo>
                    <a:pt x="6454" y="794"/>
                    <a:pt x="8067" y="1601"/>
                    <a:pt x="9630" y="2357"/>
                  </a:cubicBezTo>
                  <a:cubicBezTo>
                    <a:pt x="11193" y="3063"/>
                    <a:pt x="12705" y="3869"/>
                    <a:pt x="14217" y="4726"/>
                  </a:cubicBezTo>
                  <a:lnTo>
                    <a:pt x="14268" y="4626"/>
                  </a:lnTo>
                  <a:cubicBezTo>
                    <a:pt x="12755" y="3768"/>
                    <a:pt x="11293" y="2861"/>
                    <a:pt x="9731" y="2054"/>
                  </a:cubicBezTo>
                  <a:cubicBezTo>
                    <a:pt x="8974" y="1651"/>
                    <a:pt x="8218" y="1248"/>
                    <a:pt x="7411" y="895"/>
                  </a:cubicBezTo>
                  <a:cubicBezTo>
                    <a:pt x="6605" y="542"/>
                    <a:pt x="5849" y="189"/>
                    <a:pt x="4891" y="38"/>
                  </a:cubicBezTo>
                  <a:cubicBezTo>
                    <a:pt x="4840" y="13"/>
                    <a:pt x="4777" y="0"/>
                    <a:pt x="4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226975" y="3240376"/>
              <a:ext cx="156208" cy="102120"/>
            </a:xfrm>
            <a:custGeom>
              <a:avLst/>
              <a:gdLst/>
              <a:ahLst/>
              <a:cxnLst/>
              <a:rect l="l" t="t" r="r" b="b"/>
              <a:pathLst>
                <a:path w="7412" h="4845" extrusionOk="0">
                  <a:moveTo>
                    <a:pt x="6964" y="0"/>
                  </a:moveTo>
                  <a:cubicBezTo>
                    <a:pt x="6325" y="0"/>
                    <a:pt x="5726" y="313"/>
                    <a:pt x="5193" y="559"/>
                  </a:cubicBezTo>
                  <a:cubicBezTo>
                    <a:pt x="4487" y="912"/>
                    <a:pt x="3933" y="1365"/>
                    <a:pt x="3328" y="1870"/>
                  </a:cubicBezTo>
                  <a:cubicBezTo>
                    <a:pt x="2168" y="2777"/>
                    <a:pt x="1059" y="3785"/>
                    <a:pt x="0" y="4794"/>
                  </a:cubicBezTo>
                  <a:lnTo>
                    <a:pt x="51" y="4844"/>
                  </a:lnTo>
                  <a:cubicBezTo>
                    <a:pt x="1210" y="3937"/>
                    <a:pt x="2420" y="3080"/>
                    <a:pt x="3630" y="2273"/>
                  </a:cubicBezTo>
                  <a:cubicBezTo>
                    <a:pt x="4235" y="1870"/>
                    <a:pt x="4890" y="1517"/>
                    <a:pt x="5495" y="1113"/>
                  </a:cubicBezTo>
                  <a:cubicBezTo>
                    <a:pt x="6100" y="710"/>
                    <a:pt x="6705" y="307"/>
                    <a:pt x="7411" y="156"/>
                  </a:cubicBezTo>
                  <a:lnTo>
                    <a:pt x="7411" y="55"/>
                  </a:lnTo>
                  <a:cubicBezTo>
                    <a:pt x="7260" y="17"/>
                    <a:pt x="7111" y="0"/>
                    <a:pt x="6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1"/>
          <p:cNvSpPr txBox="1">
            <a:spLocks noGrp="1"/>
          </p:cNvSpPr>
          <p:nvPr>
            <p:ph type="title" hasCustomPrompt="1"/>
          </p:nvPr>
        </p:nvSpPr>
        <p:spPr>
          <a:xfrm>
            <a:off x="4423263" y="729025"/>
            <a:ext cx="4006500" cy="13782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16" name="Google Shape;416;p11"/>
          <p:cNvSpPr txBox="1">
            <a:spLocks noGrp="1"/>
          </p:cNvSpPr>
          <p:nvPr>
            <p:ph type="subTitle" idx="1"/>
          </p:nvPr>
        </p:nvSpPr>
        <p:spPr>
          <a:xfrm>
            <a:off x="4423263" y="2206625"/>
            <a:ext cx="40065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pic>
        <p:nvPicPr>
          <p:cNvPr id="417" name="Google Shape;417;p11"/>
          <p:cNvPicPr preferRelativeResize="0"/>
          <p:nvPr/>
        </p:nvPicPr>
        <p:blipFill>
          <a:blip r:embed="rId2">
            <a:alphaModFix/>
          </a:blip>
          <a:stretch>
            <a:fillRect/>
          </a:stretch>
        </p:blipFill>
        <p:spPr>
          <a:xfrm>
            <a:off x="6508350" y="220825"/>
            <a:ext cx="1151917" cy="5082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1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19"/>
        <p:cNvGrpSpPr/>
        <p:nvPr/>
      </p:nvGrpSpPr>
      <p:grpSpPr>
        <a:xfrm>
          <a:off x="0" y="0"/>
          <a:ext cx="0" cy="0"/>
          <a:chOff x="0" y="0"/>
          <a:chExt cx="0" cy="0"/>
        </a:xfrm>
      </p:grpSpPr>
      <p:sp>
        <p:nvSpPr>
          <p:cNvPr id="420" name="Google Shape;420;p13"/>
          <p:cNvSpPr txBox="1">
            <a:spLocks noGrp="1"/>
          </p:cNvSpPr>
          <p:nvPr>
            <p:ph type="title"/>
          </p:nvPr>
        </p:nvSpPr>
        <p:spPr>
          <a:xfrm>
            <a:off x="714175" y="445025"/>
            <a:ext cx="5388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solidFill>
                  <a:schemeClr val="accent2"/>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21" name="Google Shape;421;p13"/>
          <p:cNvSpPr txBox="1">
            <a:spLocks noGrp="1"/>
          </p:cNvSpPr>
          <p:nvPr>
            <p:ph type="title" idx="2"/>
          </p:nvPr>
        </p:nvSpPr>
        <p:spPr>
          <a:xfrm>
            <a:off x="1552375" y="140922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2" name="Google Shape;422;p13"/>
          <p:cNvSpPr txBox="1">
            <a:spLocks noGrp="1"/>
          </p:cNvSpPr>
          <p:nvPr>
            <p:ph type="subTitle" idx="1"/>
          </p:nvPr>
        </p:nvSpPr>
        <p:spPr>
          <a:xfrm>
            <a:off x="1552376" y="1741187"/>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 name="Google Shape;423;p13"/>
          <p:cNvSpPr txBox="1">
            <a:spLocks noGrp="1"/>
          </p:cNvSpPr>
          <p:nvPr>
            <p:ph type="title" idx="3"/>
          </p:nvPr>
        </p:nvSpPr>
        <p:spPr>
          <a:xfrm>
            <a:off x="4410487" y="140922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4" name="Google Shape;424;p13"/>
          <p:cNvSpPr txBox="1">
            <a:spLocks noGrp="1"/>
          </p:cNvSpPr>
          <p:nvPr>
            <p:ph type="subTitle" idx="4"/>
          </p:nvPr>
        </p:nvSpPr>
        <p:spPr>
          <a:xfrm>
            <a:off x="4410477" y="1741187"/>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5" name="Google Shape;425;p13"/>
          <p:cNvSpPr txBox="1">
            <a:spLocks noGrp="1"/>
          </p:cNvSpPr>
          <p:nvPr>
            <p:ph type="title" idx="5"/>
          </p:nvPr>
        </p:nvSpPr>
        <p:spPr>
          <a:xfrm>
            <a:off x="1552375" y="283998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6" name="Google Shape;426;p13"/>
          <p:cNvSpPr txBox="1">
            <a:spLocks noGrp="1"/>
          </p:cNvSpPr>
          <p:nvPr>
            <p:ph type="subTitle" idx="6"/>
          </p:nvPr>
        </p:nvSpPr>
        <p:spPr>
          <a:xfrm>
            <a:off x="1552376" y="3172050"/>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7" name="Google Shape;427;p13"/>
          <p:cNvSpPr txBox="1">
            <a:spLocks noGrp="1"/>
          </p:cNvSpPr>
          <p:nvPr>
            <p:ph type="title" idx="7"/>
          </p:nvPr>
        </p:nvSpPr>
        <p:spPr>
          <a:xfrm>
            <a:off x="4410484" y="283998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8" name="Google Shape;428;p13"/>
          <p:cNvSpPr txBox="1">
            <a:spLocks noGrp="1"/>
          </p:cNvSpPr>
          <p:nvPr>
            <p:ph type="subTitle" idx="8"/>
          </p:nvPr>
        </p:nvSpPr>
        <p:spPr>
          <a:xfrm>
            <a:off x="4410477" y="3172050"/>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29" name="Google Shape;429;p13"/>
          <p:cNvGrpSpPr/>
          <p:nvPr/>
        </p:nvGrpSpPr>
        <p:grpSpPr>
          <a:xfrm>
            <a:off x="-76450" y="3980406"/>
            <a:ext cx="9306945" cy="1429495"/>
            <a:chOff x="-76450" y="4113350"/>
            <a:chExt cx="9306945" cy="1210205"/>
          </a:xfrm>
        </p:grpSpPr>
        <p:sp>
          <p:nvSpPr>
            <p:cNvPr id="430" name="Google Shape;430;p13"/>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3"/>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 name="Google Shape;433;p13"/>
          <p:cNvSpPr txBox="1">
            <a:spLocks noGrp="1"/>
          </p:cNvSpPr>
          <p:nvPr>
            <p:ph type="title" idx="9" hasCustomPrompt="1"/>
          </p:nvPr>
        </p:nvSpPr>
        <p:spPr>
          <a:xfrm>
            <a:off x="714175" y="140922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4" name="Google Shape;434;p13"/>
          <p:cNvSpPr txBox="1">
            <a:spLocks noGrp="1"/>
          </p:cNvSpPr>
          <p:nvPr>
            <p:ph type="title" idx="13" hasCustomPrompt="1"/>
          </p:nvPr>
        </p:nvSpPr>
        <p:spPr>
          <a:xfrm>
            <a:off x="714175" y="283997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5" name="Google Shape;435;p13"/>
          <p:cNvSpPr txBox="1">
            <a:spLocks noGrp="1"/>
          </p:cNvSpPr>
          <p:nvPr>
            <p:ph type="title" idx="14" hasCustomPrompt="1"/>
          </p:nvPr>
        </p:nvSpPr>
        <p:spPr>
          <a:xfrm>
            <a:off x="3572275" y="140922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6" name="Google Shape;436;p13"/>
          <p:cNvSpPr txBox="1">
            <a:spLocks noGrp="1"/>
          </p:cNvSpPr>
          <p:nvPr>
            <p:ph type="title" idx="15" hasCustomPrompt="1"/>
          </p:nvPr>
        </p:nvSpPr>
        <p:spPr>
          <a:xfrm>
            <a:off x="3572275" y="283997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7" name="Google Shape;437;p13"/>
          <p:cNvSpPr/>
          <p:nvPr/>
        </p:nvSpPr>
        <p:spPr>
          <a:xfrm>
            <a:off x="281450" y="2433206"/>
            <a:ext cx="432726" cy="299001"/>
          </a:xfrm>
          <a:custGeom>
            <a:avLst/>
            <a:gdLst/>
            <a:ahLst/>
            <a:cxnLst/>
            <a:rect l="l" t="t" r="r" b="b"/>
            <a:pathLst>
              <a:path w="19228" h="13286" extrusionOk="0">
                <a:moveTo>
                  <a:pt x="19227" y="0"/>
                </a:moveTo>
                <a:lnTo>
                  <a:pt x="19227" y="0"/>
                </a:lnTo>
                <a:cubicBezTo>
                  <a:pt x="18147" y="486"/>
                  <a:pt x="17175" y="1134"/>
                  <a:pt x="16257" y="1782"/>
                </a:cubicBezTo>
                <a:cubicBezTo>
                  <a:pt x="15339" y="2484"/>
                  <a:pt x="14475" y="3240"/>
                  <a:pt x="13664" y="4105"/>
                </a:cubicBezTo>
                <a:cubicBezTo>
                  <a:pt x="12854" y="4969"/>
                  <a:pt x="12152" y="5887"/>
                  <a:pt x="11504" y="6913"/>
                </a:cubicBezTo>
                <a:cubicBezTo>
                  <a:pt x="11234" y="7345"/>
                  <a:pt x="11018" y="7831"/>
                  <a:pt x="10802" y="8317"/>
                </a:cubicBezTo>
                <a:cubicBezTo>
                  <a:pt x="10424" y="7885"/>
                  <a:pt x="10100" y="7453"/>
                  <a:pt x="9722" y="7075"/>
                </a:cubicBezTo>
                <a:cubicBezTo>
                  <a:pt x="8858" y="6211"/>
                  <a:pt x="7940" y="5401"/>
                  <a:pt x="6914" y="4807"/>
                </a:cubicBezTo>
                <a:cubicBezTo>
                  <a:pt x="5833" y="4159"/>
                  <a:pt x="4699" y="3673"/>
                  <a:pt x="3565" y="3348"/>
                </a:cubicBezTo>
                <a:cubicBezTo>
                  <a:pt x="2570" y="3077"/>
                  <a:pt x="1575" y="2957"/>
                  <a:pt x="579" y="2957"/>
                </a:cubicBezTo>
                <a:cubicBezTo>
                  <a:pt x="386" y="2957"/>
                  <a:pt x="194" y="2962"/>
                  <a:pt x="1" y="2970"/>
                </a:cubicBezTo>
                <a:cubicBezTo>
                  <a:pt x="1135" y="3348"/>
                  <a:pt x="2215" y="3727"/>
                  <a:pt x="3187" y="4267"/>
                </a:cubicBezTo>
                <a:cubicBezTo>
                  <a:pt x="4213" y="4753"/>
                  <a:pt x="5131" y="5347"/>
                  <a:pt x="5941" y="6049"/>
                </a:cubicBezTo>
                <a:cubicBezTo>
                  <a:pt x="6806" y="6751"/>
                  <a:pt x="7616" y="7507"/>
                  <a:pt x="8318" y="8371"/>
                </a:cubicBezTo>
                <a:cubicBezTo>
                  <a:pt x="8642" y="8749"/>
                  <a:pt x="8966" y="9181"/>
                  <a:pt x="9290" y="9613"/>
                </a:cubicBezTo>
                <a:cubicBezTo>
                  <a:pt x="9614" y="10045"/>
                  <a:pt x="9938" y="10531"/>
                  <a:pt x="10154" y="10963"/>
                </a:cubicBezTo>
                <a:lnTo>
                  <a:pt x="11342" y="13286"/>
                </a:lnTo>
                <a:lnTo>
                  <a:pt x="12044" y="10747"/>
                </a:lnTo>
                <a:cubicBezTo>
                  <a:pt x="12314" y="9775"/>
                  <a:pt x="12692" y="8803"/>
                  <a:pt x="13178" y="7885"/>
                </a:cubicBezTo>
                <a:cubicBezTo>
                  <a:pt x="13664" y="6913"/>
                  <a:pt x="14259" y="5995"/>
                  <a:pt x="14907" y="5131"/>
                </a:cubicBezTo>
                <a:cubicBezTo>
                  <a:pt x="15555" y="4267"/>
                  <a:pt x="16203" y="3348"/>
                  <a:pt x="16959" y="2538"/>
                </a:cubicBezTo>
                <a:cubicBezTo>
                  <a:pt x="17661" y="1674"/>
                  <a:pt x="18417" y="864"/>
                  <a:pt x="1922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CUSTOM_29">
    <p:spTree>
      <p:nvGrpSpPr>
        <p:cNvPr id="1" name="Shape 438"/>
        <p:cNvGrpSpPr/>
        <p:nvPr/>
      </p:nvGrpSpPr>
      <p:grpSpPr>
        <a:xfrm>
          <a:off x="0" y="0"/>
          <a:ext cx="0" cy="0"/>
          <a:chOff x="0" y="0"/>
          <a:chExt cx="0" cy="0"/>
        </a:xfrm>
      </p:grpSpPr>
      <p:sp>
        <p:nvSpPr>
          <p:cNvPr id="439" name="Google Shape;439;p14"/>
          <p:cNvSpPr/>
          <p:nvPr/>
        </p:nvSpPr>
        <p:spPr>
          <a:xfrm flipH="1">
            <a:off x="5367205" y="2618925"/>
            <a:ext cx="3920519" cy="2202658"/>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4"/>
          <p:cNvSpPr/>
          <p:nvPr/>
        </p:nvSpPr>
        <p:spPr>
          <a:xfrm>
            <a:off x="0"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4"/>
          <p:cNvSpPr/>
          <p:nvPr/>
        </p:nvSpPr>
        <p:spPr>
          <a:xfrm rot="-493856">
            <a:off x="6548425" y="3023148"/>
            <a:ext cx="3171503" cy="2204420"/>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4"/>
          <p:cNvSpPr/>
          <p:nvPr/>
        </p:nvSpPr>
        <p:spPr>
          <a:xfrm>
            <a:off x="-205069" y="2480987"/>
            <a:ext cx="2244529" cy="2340631"/>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4"/>
          <p:cNvSpPr/>
          <p:nvPr/>
        </p:nvSpPr>
        <p:spPr>
          <a:xfrm>
            <a:off x="-1528025" y="3870853"/>
            <a:ext cx="11327073" cy="3971652"/>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dk1"/>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44" name="Google Shape;444;p14"/>
          <p:cNvPicPr preferRelativeResize="0"/>
          <p:nvPr/>
        </p:nvPicPr>
        <p:blipFill>
          <a:blip r:embed="rId2">
            <a:alphaModFix/>
          </a:blip>
          <a:stretch>
            <a:fillRect/>
          </a:stretch>
        </p:blipFill>
        <p:spPr>
          <a:xfrm>
            <a:off x="8060724" y="4514075"/>
            <a:ext cx="461775" cy="460894"/>
          </a:xfrm>
          <a:prstGeom prst="rect">
            <a:avLst/>
          </a:prstGeom>
          <a:noFill/>
          <a:ln>
            <a:noFill/>
          </a:ln>
        </p:spPr>
      </p:pic>
      <p:pic>
        <p:nvPicPr>
          <p:cNvPr id="445" name="Google Shape;445;p14"/>
          <p:cNvPicPr preferRelativeResize="0"/>
          <p:nvPr/>
        </p:nvPicPr>
        <p:blipFill>
          <a:blip r:embed="rId2">
            <a:alphaModFix/>
          </a:blip>
          <a:stretch>
            <a:fillRect/>
          </a:stretch>
        </p:blipFill>
        <p:spPr>
          <a:xfrm>
            <a:off x="1331097" y="4628550"/>
            <a:ext cx="347086" cy="346425"/>
          </a:xfrm>
          <a:prstGeom prst="rect">
            <a:avLst/>
          </a:prstGeom>
          <a:noFill/>
          <a:ln>
            <a:noFill/>
          </a:ln>
        </p:spPr>
      </p:pic>
      <p:grpSp>
        <p:nvGrpSpPr>
          <p:cNvPr id="446" name="Google Shape;446;p14"/>
          <p:cNvGrpSpPr/>
          <p:nvPr/>
        </p:nvGrpSpPr>
        <p:grpSpPr>
          <a:xfrm>
            <a:off x="40950" y="4009375"/>
            <a:ext cx="8981975" cy="1153413"/>
            <a:chOff x="40950" y="4009375"/>
            <a:chExt cx="8981975" cy="1153413"/>
          </a:xfrm>
        </p:grpSpPr>
        <p:sp>
          <p:nvSpPr>
            <p:cNvPr id="447" name="Google Shape;447;p14"/>
            <p:cNvSpPr/>
            <p:nvPr/>
          </p:nvSpPr>
          <p:spPr>
            <a:xfrm>
              <a:off x="5734800"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4"/>
            <p:cNvSpPr/>
            <p:nvPr/>
          </p:nvSpPr>
          <p:spPr>
            <a:xfrm>
              <a:off x="5361275"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4"/>
            <p:cNvSpPr/>
            <p:nvPr/>
          </p:nvSpPr>
          <p:spPr>
            <a:xfrm>
              <a:off x="3949300"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4"/>
            <p:cNvSpPr/>
            <p:nvPr/>
          </p:nvSpPr>
          <p:spPr>
            <a:xfrm>
              <a:off x="5199700"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4"/>
            <p:cNvSpPr/>
            <p:nvPr/>
          </p:nvSpPr>
          <p:spPr>
            <a:xfrm>
              <a:off x="4888525"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4"/>
            <p:cNvSpPr/>
            <p:nvPr/>
          </p:nvSpPr>
          <p:spPr>
            <a:xfrm>
              <a:off x="439215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4"/>
            <p:cNvSpPr/>
            <p:nvPr/>
          </p:nvSpPr>
          <p:spPr>
            <a:xfrm>
              <a:off x="48773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4"/>
            <p:cNvSpPr/>
            <p:nvPr/>
          </p:nvSpPr>
          <p:spPr>
            <a:xfrm flipH="1">
              <a:off x="7173125"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4"/>
            <p:cNvSpPr/>
            <p:nvPr/>
          </p:nvSpPr>
          <p:spPr>
            <a:xfrm flipH="1">
              <a:off x="6558825"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4"/>
            <p:cNvSpPr/>
            <p:nvPr/>
          </p:nvSpPr>
          <p:spPr>
            <a:xfrm flipH="1">
              <a:off x="663585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4"/>
            <p:cNvSpPr/>
            <p:nvPr/>
          </p:nvSpPr>
          <p:spPr>
            <a:xfrm flipH="1">
              <a:off x="6210975"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4"/>
            <p:cNvSpPr/>
            <p:nvPr/>
          </p:nvSpPr>
          <p:spPr>
            <a:xfrm flipH="1">
              <a:off x="600875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4"/>
            <p:cNvSpPr/>
            <p:nvPr/>
          </p:nvSpPr>
          <p:spPr>
            <a:xfrm flipH="1">
              <a:off x="64431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4"/>
            <p:cNvSpPr/>
            <p:nvPr/>
          </p:nvSpPr>
          <p:spPr>
            <a:xfrm flipH="1">
              <a:off x="56520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4"/>
            <p:cNvSpPr/>
            <p:nvPr/>
          </p:nvSpPr>
          <p:spPr>
            <a:xfrm flipH="1">
              <a:off x="8096500"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4"/>
            <p:cNvSpPr/>
            <p:nvPr/>
          </p:nvSpPr>
          <p:spPr>
            <a:xfrm>
              <a:off x="4194850"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4"/>
            <p:cNvSpPr/>
            <p:nvPr/>
          </p:nvSpPr>
          <p:spPr>
            <a:xfrm>
              <a:off x="6880963"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4"/>
            <p:cNvSpPr/>
            <p:nvPr/>
          </p:nvSpPr>
          <p:spPr>
            <a:xfrm flipH="1">
              <a:off x="76722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4"/>
            <p:cNvSpPr/>
            <p:nvPr/>
          </p:nvSpPr>
          <p:spPr>
            <a:xfrm flipH="1">
              <a:off x="736397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4"/>
            <p:cNvSpPr/>
            <p:nvPr/>
          </p:nvSpPr>
          <p:spPr>
            <a:xfrm flipH="1">
              <a:off x="7788100"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4"/>
            <p:cNvSpPr/>
            <p:nvPr/>
          </p:nvSpPr>
          <p:spPr>
            <a:xfrm flipH="1">
              <a:off x="8967650" y="50616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4"/>
            <p:cNvSpPr/>
            <p:nvPr/>
          </p:nvSpPr>
          <p:spPr>
            <a:xfrm flipH="1">
              <a:off x="8659375" y="47721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4"/>
            <p:cNvSpPr/>
            <p:nvPr/>
          </p:nvSpPr>
          <p:spPr>
            <a:xfrm flipH="1">
              <a:off x="8931100" y="47002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4"/>
            <p:cNvSpPr/>
            <p:nvPr/>
          </p:nvSpPr>
          <p:spPr>
            <a:xfrm flipH="1">
              <a:off x="3715200"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4"/>
            <p:cNvSpPr/>
            <p:nvPr/>
          </p:nvSpPr>
          <p:spPr>
            <a:xfrm flipH="1">
              <a:off x="3024700"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4"/>
            <p:cNvSpPr/>
            <p:nvPr/>
          </p:nvSpPr>
          <p:spPr>
            <a:xfrm flipH="1">
              <a:off x="31017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4"/>
            <p:cNvSpPr/>
            <p:nvPr/>
          </p:nvSpPr>
          <p:spPr>
            <a:xfrm flipH="1">
              <a:off x="2600650"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4"/>
            <p:cNvSpPr/>
            <p:nvPr/>
          </p:nvSpPr>
          <p:spPr>
            <a:xfrm flipH="1">
              <a:off x="2812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4"/>
            <p:cNvSpPr/>
            <p:nvPr/>
          </p:nvSpPr>
          <p:spPr>
            <a:xfrm>
              <a:off x="3346838"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4"/>
            <p:cNvSpPr/>
            <p:nvPr/>
          </p:nvSpPr>
          <p:spPr>
            <a:xfrm>
              <a:off x="1599825" y="42895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a:off x="1150100"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4"/>
            <p:cNvSpPr/>
            <p:nvPr/>
          </p:nvSpPr>
          <p:spPr>
            <a:xfrm>
              <a:off x="1064725" y="5036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4"/>
            <p:cNvSpPr/>
            <p:nvPr/>
          </p:nvSpPr>
          <p:spPr>
            <a:xfrm flipH="1">
              <a:off x="2152200"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flipH="1">
              <a:off x="2102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4"/>
            <p:cNvSpPr/>
            <p:nvPr/>
          </p:nvSpPr>
          <p:spPr>
            <a:xfrm flipH="1">
              <a:off x="230812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4"/>
            <p:cNvSpPr/>
            <p:nvPr/>
          </p:nvSpPr>
          <p:spPr>
            <a:xfrm flipH="1">
              <a:off x="189802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4"/>
            <p:cNvSpPr/>
            <p:nvPr/>
          </p:nvSpPr>
          <p:spPr>
            <a:xfrm>
              <a:off x="296275" y="41264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4"/>
            <p:cNvSpPr/>
            <p:nvPr/>
          </p:nvSpPr>
          <p:spPr>
            <a:xfrm>
              <a:off x="439500" y="49579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4"/>
            <p:cNvSpPr/>
            <p:nvPr/>
          </p:nvSpPr>
          <p:spPr>
            <a:xfrm>
              <a:off x="890325" y="40093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4"/>
            <p:cNvSpPr/>
            <p:nvPr/>
          </p:nvSpPr>
          <p:spPr>
            <a:xfrm>
              <a:off x="40950" y="44777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87" name="Google Shape;487;p14"/>
          <p:cNvPicPr preferRelativeResize="0"/>
          <p:nvPr/>
        </p:nvPicPr>
        <p:blipFill>
          <a:blip r:embed="rId2">
            <a:alphaModFix/>
          </a:blip>
          <a:stretch>
            <a:fillRect/>
          </a:stretch>
        </p:blipFill>
        <p:spPr>
          <a:xfrm>
            <a:off x="458676" y="4282125"/>
            <a:ext cx="461775" cy="460910"/>
          </a:xfrm>
          <a:prstGeom prst="rect">
            <a:avLst/>
          </a:prstGeom>
          <a:noFill/>
          <a:ln>
            <a:noFill/>
          </a:ln>
        </p:spPr>
      </p:pic>
      <p:sp>
        <p:nvSpPr>
          <p:cNvPr id="488" name="Google Shape;488;p14"/>
          <p:cNvSpPr txBox="1">
            <a:spLocks noGrp="1"/>
          </p:cNvSpPr>
          <p:nvPr>
            <p:ph type="ctrTitle"/>
          </p:nvPr>
        </p:nvSpPr>
        <p:spPr>
          <a:xfrm>
            <a:off x="2781900" y="1865175"/>
            <a:ext cx="3580200" cy="824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6000"/>
              <a:buNone/>
              <a:defRPr sz="60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489" name="Google Shape;489;p14"/>
          <p:cNvSpPr txBox="1">
            <a:spLocks noGrp="1"/>
          </p:cNvSpPr>
          <p:nvPr>
            <p:ph type="subTitle" idx="1"/>
          </p:nvPr>
        </p:nvSpPr>
        <p:spPr>
          <a:xfrm>
            <a:off x="2781900" y="2830831"/>
            <a:ext cx="3580200" cy="42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0" name="Google Shape;490;p14"/>
          <p:cNvSpPr txBox="1">
            <a:spLocks noGrp="1"/>
          </p:cNvSpPr>
          <p:nvPr>
            <p:ph type="title" idx="2" hasCustomPrompt="1"/>
          </p:nvPr>
        </p:nvSpPr>
        <p:spPr>
          <a:xfrm>
            <a:off x="4038450" y="884769"/>
            <a:ext cx="1067100" cy="98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CUSTOM_24">
    <p:spTree>
      <p:nvGrpSpPr>
        <p:cNvPr id="1" name="Shape 491"/>
        <p:cNvGrpSpPr/>
        <p:nvPr/>
      </p:nvGrpSpPr>
      <p:grpSpPr>
        <a:xfrm>
          <a:off x="0" y="0"/>
          <a:ext cx="0" cy="0"/>
          <a:chOff x="0" y="0"/>
          <a:chExt cx="0" cy="0"/>
        </a:xfrm>
      </p:grpSpPr>
      <p:pic>
        <p:nvPicPr>
          <p:cNvPr id="492" name="Google Shape;492;p15"/>
          <p:cNvPicPr preferRelativeResize="0"/>
          <p:nvPr/>
        </p:nvPicPr>
        <p:blipFill>
          <a:blip r:embed="rId2">
            <a:alphaModFix/>
          </a:blip>
          <a:stretch>
            <a:fillRect/>
          </a:stretch>
        </p:blipFill>
        <p:spPr>
          <a:xfrm>
            <a:off x="7226751" y="-789901"/>
            <a:ext cx="1563225" cy="2486350"/>
          </a:xfrm>
          <a:prstGeom prst="rect">
            <a:avLst/>
          </a:prstGeom>
          <a:noFill/>
          <a:ln>
            <a:noFill/>
          </a:ln>
        </p:spPr>
      </p:pic>
      <p:sp>
        <p:nvSpPr>
          <p:cNvPr id="493" name="Google Shape;493;p15"/>
          <p:cNvSpPr/>
          <p:nvPr/>
        </p:nvSpPr>
        <p:spPr>
          <a:xfrm>
            <a:off x="8119021" y="2107150"/>
            <a:ext cx="1260822" cy="685992"/>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5"/>
          <p:cNvSpPr/>
          <p:nvPr/>
        </p:nvSpPr>
        <p:spPr>
          <a:xfrm flipH="1">
            <a:off x="4459793" y="338534"/>
            <a:ext cx="880398" cy="47904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5"/>
          <p:cNvSpPr/>
          <p:nvPr/>
        </p:nvSpPr>
        <p:spPr>
          <a:xfrm>
            <a:off x="-429600" y="3297901"/>
            <a:ext cx="2929458" cy="1645852"/>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5"/>
          <p:cNvSpPr/>
          <p:nvPr/>
        </p:nvSpPr>
        <p:spPr>
          <a:xfrm flipH="1">
            <a:off x="6786288" y="3494477"/>
            <a:ext cx="2704461" cy="147145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5"/>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98" name="Google Shape;498;p15"/>
          <p:cNvSpPr txBox="1">
            <a:spLocks noGrp="1"/>
          </p:cNvSpPr>
          <p:nvPr>
            <p:ph type="title" idx="2"/>
          </p:nvPr>
        </p:nvSpPr>
        <p:spPr>
          <a:xfrm>
            <a:off x="2156515" y="3162525"/>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99" name="Google Shape;499;p15"/>
          <p:cNvSpPr txBox="1">
            <a:spLocks noGrp="1"/>
          </p:cNvSpPr>
          <p:nvPr>
            <p:ph type="subTitle" idx="1"/>
          </p:nvPr>
        </p:nvSpPr>
        <p:spPr>
          <a:xfrm>
            <a:off x="2156510" y="3494475"/>
            <a:ext cx="20577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0" name="Google Shape;500;p15"/>
          <p:cNvSpPr txBox="1">
            <a:spLocks noGrp="1"/>
          </p:cNvSpPr>
          <p:nvPr>
            <p:ph type="title" idx="3"/>
          </p:nvPr>
        </p:nvSpPr>
        <p:spPr>
          <a:xfrm>
            <a:off x="4929790" y="3162525"/>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01" name="Google Shape;501;p15"/>
          <p:cNvSpPr txBox="1">
            <a:spLocks noGrp="1"/>
          </p:cNvSpPr>
          <p:nvPr>
            <p:ph type="subTitle" idx="4"/>
          </p:nvPr>
        </p:nvSpPr>
        <p:spPr>
          <a:xfrm>
            <a:off x="4929785" y="3494475"/>
            <a:ext cx="20577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2" name="Google Shape;502;p15"/>
          <p:cNvSpPr/>
          <p:nvPr/>
        </p:nvSpPr>
        <p:spPr>
          <a:xfrm flipH="1">
            <a:off x="-53196" y="4316004"/>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5"/>
          <p:cNvSpPr/>
          <p:nvPr/>
        </p:nvSpPr>
        <p:spPr>
          <a:xfrm flipH="1">
            <a:off x="-53196" y="4720510"/>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CUSTOM_26">
    <p:spTree>
      <p:nvGrpSpPr>
        <p:cNvPr id="1" name="Shape 504"/>
        <p:cNvGrpSpPr/>
        <p:nvPr/>
      </p:nvGrpSpPr>
      <p:grpSpPr>
        <a:xfrm>
          <a:off x="0" y="0"/>
          <a:ext cx="0" cy="0"/>
          <a:chOff x="0" y="0"/>
          <a:chExt cx="0" cy="0"/>
        </a:xfrm>
      </p:grpSpPr>
      <p:sp>
        <p:nvSpPr>
          <p:cNvPr id="505" name="Google Shape;505;p16"/>
          <p:cNvSpPr/>
          <p:nvPr/>
        </p:nvSpPr>
        <p:spPr>
          <a:xfrm flipH="1">
            <a:off x="7380725" y="114989"/>
            <a:ext cx="1888973" cy="102778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6"/>
          <p:cNvSpPr/>
          <p:nvPr/>
        </p:nvSpPr>
        <p:spPr>
          <a:xfrm flipH="1">
            <a:off x="7652118" y="515408"/>
            <a:ext cx="433760" cy="344233"/>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6"/>
          <p:cNvSpPr/>
          <p:nvPr/>
        </p:nvSpPr>
        <p:spPr>
          <a:xfrm flipH="1">
            <a:off x="5694180" y="289005"/>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6"/>
          <p:cNvSpPr/>
          <p:nvPr/>
        </p:nvSpPr>
        <p:spPr>
          <a:xfrm>
            <a:off x="4434827" y="249302"/>
            <a:ext cx="1052616" cy="57270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6"/>
          <p:cNvSpPr txBox="1">
            <a:spLocks noGrp="1"/>
          </p:cNvSpPr>
          <p:nvPr>
            <p:ph type="title"/>
          </p:nvPr>
        </p:nvSpPr>
        <p:spPr>
          <a:xfrm>
            <a:off x="714175" y="445025"/>
            <a:ext cx="35271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10" name="Google Shape;510;p16"/>
          <p:cNvSpPr txBox="1">
            <a:spLocks noGrp="1"/>
          </p:cNvSpPr>
          <p:nvPr>
            <p:ph type="subTitle" idx="1"/>
          </p:nvPr>
        </p:nvSpPr>
        <p:spPr>
          <a:xfrm>
            <a:off x="714175" y="1223175"/>
            <a:ext cx="3857700" cy="338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511" name="Google Shape;511;p16"/>
          <p:cNvSpPr txBox="1">
            <a:spLocks noGrp="1"/>
          </p:cNvSpPr>
          <p:nvPr>
            <p:ph type="subTitle" idx="2"/>
          </p:nvPr>
        </p:nvSpPr>
        <p:spPr>
          <a:xfrm>
            <a:off x="4572000" y="1223175"/>
            <a:ext cx="3857700" cy="338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512" name="Google Shape;512;p16"/>
          <p:cNvSpPr/>
          <p:nvPr/>
        </p:nvSpPr>
        <p:spPr>
          <a:xfrm>
            <a:off x="-226890" y="4336225"/>
            <a:ext cx="9597781" cy="651171"/>
          </a:xfrm>
          <a:custGeom>
            <a:avLst/>
            <a:gdLst/>
            <a:ahLst/>
            <a:cxnLst/>
            <a:rect l="l" t="t" r="r" b="b"/>
            <a:pathLst>
              <a:path w="205377" h="13934" extrusionOk="0">
                <a:moveTo>
                  <a:pt x="6835" y="13441"/>
                </a:moveTo>
                <a:cubicBezTo>
                  <a:pt x="11994" y="12981"/>
                  <a:pt x="40484" y="8216"/>
                  <a:pt x="48305" y="7690"/>
                </a:cubicBezTo>
                <a:cubicBezTo>
                  <a:pt x="56158" y="7164"/>
                  <a:pt x="80540" y="9136"/>
                  <a:pt x="90793" y="11338"/>
                </a:cubicBezTo>
                <a:cubicBezTo>
                  <a:pt x="101078" y="13572"/>
                  <a:pt x="107617" y="13408"/>
                  <a:pt x="114518" y="12225"/>
                </a:cubicBezTo>
                <a:cubicBezTo>
                  <a:pt x="121451" y="11042"/>
                  <a:pt x="122930" y="11798"/>
                  <a:pt x="130455" y="12225"/>
                </a:cubicBezTo>
                <a:cubicBezTo>
                  <a:pt x="137980" y="12652"/>
                  <a:pt x="146787" y="10352"/>
                  <a:pt x="152833" y="9366"/>
                </a:cubicBezTo>
                <a:cubicBezTo>
                  <a:pt x="158912" y="8380"/>
                  <a:pt x="177248" y="12849"/>
                  <a:pt x="187402" y="13375"/>
                </a:cubicBezTo>
                <a:cubicBezTo>
                  <a:pt x="194795" y="13769"/>
                  <a:pt x="201992" y="12093"/>
                  <a:pt x="205376" y="11140"/>
                </a:cubicBezTo>
                <a:lnTo>
                  <a:pt x="205376" y="7329"/>
                </a:lnTo>
                <a:cubicBezTo>
                  <a:pt x="205376" y="7329"/>
                  <a:pt x="183656" y="5554"/>
                  <a:pt x="174915" y="4141"/>
                </a:cubicBezTo>
                <a:cubicBezTo>
                  <a:pt x="166207" y="2695"/>
                  <a:pt x="156217" y="1972"/>
                  <a:pt x="146064" y="2498"/>
                </a:cubicBezTo>
                <a:cubicBezTo>
                  <a:pt x="135910" y="3057"/>
                  <a:pt x="127399" y="1"/>
                  <a:pt x="119283" y="2334"/>
                </a:cubicBezTo>
                <a:cubicBezTo>
                  <a:pt x="111166" y="4667"/>
                  <a:pt x="106664" y="7164"/>
                  <a:pt x="94933" y="7329"/>
                </a:cubicBezTo>
                <a:cubicBezTo>
                  <a:pt x="83202" y="7526"/>
                  <a:pt x="76630" y="3024"/>
                  <a:pt x="66476" y="2498"/>
                </a:cubicBezTo>
                <a:cubicBezTo>
                  <a:pt x="56322" y="2005"/>
                  <a:pt x="31217" y="4667"/>
                  <a:pt x="21786" y="6803"/>
                </a:cubicBezTo>
                <a:cubicBezTo>
                  <a:pt x="12323" y="8939"/>
                  <a:pt x="0" y="10187"/>
                  <a:pt x="0" y="10187"/>
                </a:cubicBezTo>
                <a:lnTo>
                  <a:pt x="0" y="13441"/>
                </a:lnTo>
                <a:cubicBezTo>
                  <a:pt x="0" y="13441"/>
                  <a:pt x="1643" y="13934"/>
                  <a:pt x="6835" y="1344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6"/>
          <p:cNvSpPr/>
          <p:nvPr/>
        </p:nvSpPr>
        <p:spPr>
          <a:xfrm>
            <a:off x="-226890" y="4671032"/>
            <a:ext cx="9597781" cy="1190183"/>
          </a:xfrm>
          <a:custGeom>
            <a:avLst/>
            <a:gdLst/>
            <a:ahLst/>
            <a:cxnLst/>
            <a:rect l="l" t="t" r="r" b="b"/>
            <a:pathLst>
              <a:path w="205377" h="25468" extrusionOk="0">
                <a:moveTo>
                  <a:pt x="205376" y="3976"/>
                </a:moveTo>
                <a:cubicBezTo>
                  <a:pt x="202025" y="4929"/>
                  <a:pt x="194795" y="6605"/>
                  <a:pt x="187402" y="6244"/>
                </a:cubicBezTo>
                <a:cubicBezTo>
                  <a:pt x="177248" y="5685"/>
                  <a:pt x="158912" y="1216"/>
                  <a:pt x="152833" y="2202"/>
                </a:cubicBezTo>
                <a:cubicBezTo>
                  <a:pt x="146787" y="3188"/>
                  <a:pt x="137980" y="5488"/>
                  <a:pt x="130455" y="5061"/>
                </a:cubicBezTo>
                <a:cubicBezTo>
                  <a:pt x="122930" y="4634"/>
                  <a:pt x="121451" y="3878"/>
                  <a:pt x="114518" y="5061"/>
                </a:cubicBezTo>
                <a:cubicBezTo>
                  <a:pt x="107617" y="6244"/>
                  <a:pt x="101078" y="6408"/>
                  <a:pt x="90793" y="4174"/>
                </a:cubicBezTo>
                <a:cubicBezTo>
                  <a:pt x="80540" y="1939"/>
                  <a:pt x="56158" y="0"/>
                  <a:pt x="48305" y="526"/>
                </a:cubicBezTo>
                <a:cubicBezTo>
                  <a:pt x="40484" y="1052"/>
                  <a:pt x="11994" y="5817"/>
                  <a:pt x="6835" y="6277"/>
                </a:cubicBezTo>
                <a:cubicBezTo>
                  <a:pt x="1643" y="6770"/>
                  <a:pt x="0" y="6277"/>
                  <a:pt x="0" y="6277"/>
                </a:cubicBezTo>
                <a:lnTo>
                  <a:pt x="0" y="15149"/>
                </a:lnTo>
                <a:lnTo>
                  <a:pt x="205376" y="25467"/>
                </a:ln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514"/>
        <p:cNvGrpSpPr/>
        <p:nvPr/>
      </p:nvGrpSpPr>
      <p:grpSpPr>
        <a:xfrm>
          <a:off x="0" y="0"/>
          <a:ext cx="0" cy="0"/>
          <a:chOff x="0" y="0"/>
          <a:chExt cx="0" cy="0"/>
        </a:xfrm>
      </p:grpSpPr>
      <p:pic>
        <p:nvPicPr>
          <p:cNvPr id="515" name="Google Shape;515;p17"/>
          <p:cNvPicPr preferRelativeResize="0"/>
          <p:nvPr/>
        </p:nvPicPr>
        <p:blipFill>
          <a:blip r:embed="rId2">
            <a:alphaModFix/>
          </a:blip>
          <a:stretch>
            <a:fillRect/>
          </a:stretch>
        </p:blipFill>
        <p:spPr>
          <a:xfrm>
            <a:off x="7732875" y="-188725"/>
            <a:ext cx="1637200" cy="1634050"/>
          </a:xfrm>
          <a:prstGeom prst="rect">
            <a:avLst/>
          </a:prstGeom>
          <a:noFill/>
          <a:ln>
            <a:noFill/>
          </a:ln>
        </p:spPr>
      </p:pic>
      <p:sp>
        <p:nvSpPr>
          <p:cNvPr id="516" name="Google Shape;516;p17"/>
          <p:cNvSpPr/>
          <p:nvPr/>
        </p:nvSpPr>
        <p:spPr>
          <a:xfrm flipH="1">
            <a:off x="5269722" y="18258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7"/>
          <p:cNvSpPr/>
          <p:nvPr/>
        </p:nvSpPr>
        <p:spPr>
          <a:xfrm>
            <a:off x="8237775" y="2933306"/>
            <a:ext cx="432726" cy="299001"/>
          </a:xfrm>
          <a:custGeom>
            <a:avLst/>
            <a:gdLst/>
            <a:ahLst/>
            <a:cxnLst/>
            <a:rect l="l" t="t" r="r" b="b"/>
            <a:pathLst>
              <a:path w="19228" h="13286" extrusionOk="0">
                <a:moveTo>
                  <a:pt x="19227" y="0"/>
                </a:moveTo>
                <a:lnTo>
                  <a:pt x="19227" y="0"/>
                </a:lnTo>
                <a:cubicBezTo>
                  <a:pt x="18147" y="486"/>
                  <a:pt x="17175" y="1134"/>
                  <a:pt x="16257" y="1782"/>
                </a:cubicBezTo>
                <a:cubicBezTo>
                  <a:pt x="15339" y="2484"/>
                  <a:pt x="14475" y="3240"/>
                  <a:pt x="13664" y="4105"/>
                </a:cubicBezTo>
                <a:cubicBezTo>
                  <a:pt x="12854" y="4969"/>
                  <a:pt x="12152" y="5887"/>
                  <a:pt x="11504" y="6913"/>
                </a:cubicBezTo>
                <a:cubicBezTo>
                  <a:pt x="11234" y="7345"/>
                  <a:pt x="11018" y="7831"/>
                  <a:pt x="10802" y="8317"/>
                </a:cubicBezTo>
                <a:cubicBezTo>
                  <a:pt x="10424" y="7885"/>
                  <a:pt x="10100" y="7453"/>
                  <a:pt x="9722" y="7075"/>
                </a:cubicBezTo>
                <a:cubicBezTo>
                  <a:pt x="8858" y="6211"/>
                  <a:pt x="7940" y="5401"/>
                  <a:pt x="6914" y="4807"/>
                </a:cubicBezTo>
                <a:cubicBezTo>
                  <a:pt x="5833" y="4159"/>
                  <a:pt x="4699" y="3673"/>
                  <a:pt x="3565" y="3348"/>
                </a:cubicBezTo>
                <a:cubicBezTo>
                  <a:pt x="2570" y="3077"/>
                  <a:pt x="1575" y="2957"/>
                  <a:pt x="579" y="2957"/>
                </a:cubicBezTo>
                <a:cubicBezTo>
                  <a:pt x="386" y="2957"/>
                  <a:pt x="194" y="2962"/>
                  <a:pt x="1" y="2970"/>
                </a:cubicBezTo>
                <a:cubicBezTo>
                  <a:pt x="1135" y="3348"/>
                  <a:pt x="2215" y="3727"/>
                  <a:pt x="3187" y="4267"/>
                </a:cubicBezTo>
                <a:cubicBezTo>
                  <a:pt x="4213" y="4753"/>
                  <a:pt x="5131" y="5347"/>
                  <a:pt x="5941" y="6049"/>
                </a:cubicBezTo>
                <a:cubicBezTo>
                  <a:pt x="6806" y="6751"/>
                  <a:pt x="7616" y="7507"/>
                  <a:pt x="8318" y="8371"/>
                </a:cubicBezTo>
                <a:cubicBezTo>
                  <a:pt x="8642" y="8749"/>
                  <a:pt x="8966" y="9181"/>
                  <a:pt x="9290" y="9613"/>
                </a:cubicBezTo>
                <a:cubicBezTo>
                  <a:pt x="9614" y="10045"/>
                  <a:pt x="9938" y="10531"/>
                  <a:pt x="10154" y="10963"/>
                </a:cubicBezTo>
                <a:lnTo>
                  <a:pt x="11342" y="13286"/>
                </a:lnTo>
                <a:lnTo>
                  <a:pt x="12044" y="10747"/>
                </a:lnTo>
                <a:cubicBezTo>
                  <a:pt x="12314" y="9775"/>
                  <a:pt x="12692" y="8803"/>
                  <a:pt x="13178" y="7885"/>
                </a:cubicBezTo>
                <a:cubicBezTo>
                  <a:pt x="13664" y="6913"/>
                  <a:pt x="14259" y="5995"/>
                  <a:pt x="14907" y="5131"/>
                </a:cubicBezTo>
                <a:cubicBezTo>
                  <a:pt x="15555" y="4267"/>
                  <a:pt x="16203" y="3348"/>
                  <a:pt x="16959" y="2538"/>
                </a:cubicBezTo>
                <a:cubicBezTo>
                  <a:pt x="17661" y="1674"/>
                  <a:pt x="18417" y="864"/>
                  <a:pt x="1922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7"/>
          <p:cNvSpPr/>
          <p:nvPr/>
        </p:nvSpPr>
        <p:spPr>
          <a:xfrm>
            <a:off x="-53196" y="435512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7"/>
          <p:cNvSpPr/>
          <p:nvPr/>
        </p:nvSpPr>
        <p:spPr>
          <a:xfrm>
            <a:off x="-53196" y="475963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7"/>
          <p:cNvSpPr txBox="1">
            <a:spLocks noGrp="1"/>
          </p:cNvSpPr>
          <p:nvPr>
            <p:ph type="title"/>
          </p:nvPr>
        </p:nvSpPr>
        <p:spPr>
          <a:xfrm>
            <a:off x="714175" y="445025"/>
            <a:ext cx="537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21" name="Google Shape;521;p17"/>
          <p:cNvSpPr txBox="1">
            <a:spLocks noGrp="1"/>
          </p:cNvSpPr>
          <p:nvPr>
            <p:ph type="title" idx="2"/>
          </p:nvPr>
        </p:nvSpPr>
        <p:spPr>
          <a:xfrm>
            <a:off x="5144941" y="1740969"/>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2" name="Google Shape;522;p17"/>
          <p:cNvSpPr txBox="1">
            <a:spLocks noGrp="1"/>
          </p:cNvSpPr>
          <p:nvPr>
            <p:ph type="subTitle" idx="1"/>
          </p:nvPr>
        </p:nvSpPr>
        <p:spPr>
          <a:xfrm>
            <a:off x="5144941" y="2072919"/>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3" name="Google Shape;523;p17"/>
          <p:cNvSpPr txBox="1">
            <a:spLocks noGrp="1"/>
          </p:cNvSpPr>
          <p:nvPr>
            <p:ph type="title" idx="3"/>
          </p:nvPr>
        </p:nvSpPr>
        <p:spPr>
          <a:xfrm>
            <a:off x="5144941" y="3372437"/>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4" name="Google Shape;524;p17"/>
          <p:cNvSpPr txBox="1">
            <a:spLocks noGrp="1"/>
          </p:cNvSpPr>
          <p:nvPr>
            <p:ph type="subTitle" idx="4"/>
          </p:nvPr>
        </p:nvSpPr>
        <p:spPr>
          <a:xfrm>
            <a:off x="5144941" y="3704388"/>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5" name="Google Shape;525;p17"/>
          <p:cNvSpPr txBox="1">
            <a:spLocks noGrp="1"/>
          </p:cNvSpPr>
          <p:nvPr>
            <p:ph type="title" idx="5"/>
          </p:nvPr>
        </p:nvSpPr>
        <p:spPr>
          <a:xfrm>
            <a:off x="1333116" y="1740969"/>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6" name="Google Shape;526;p17"/>
          <p:cNvSpPr txBox="1">
            <a:spLocks noGrp="1"/>
          </p:cNvSpPr>
          <p:nvPr>
            <p:ph type="subTitle" idx="6"/>
          </p:nvPr>
        </p:nvSpPr>
        <p:spPr>
          <a:xfrm>
            <a:off x="1333116" y="2072919"/>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27"/>
        <p:cNvGrpSpPr/>
        <p:nvPr/>
      </p:nvGrpSpPr>
      <p:grpSpPr>
        <a:xfrm>
          <a:off x="0" y="0"/>
          <a:ext cx="0" cy="0"/>
          <a:chOff x="0" y="0"/>
          <a:chExt cx="0" cy="0"/>
        </a:xfrm>
      </p:grpSpPr>
      <p:sp>
        <p:nvSpPr>
          <p:cNvPr id="528" name="Google Shape;528;p18"/>
          <p:cNvSpPr/>
          <p:nvPr/>
        </p:nvSpPr>
        <p:spPr>
          <a:xfrm flipH="1">
            <a:off x="5561389" y="2476226"/>
            <a:ext cx="4200036" cy="2359698"/>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8"/>
          <p:cNvSpPr/>
          <p:nvPr/>
        </p:nvSpPr>
        <p:spPr>
          <a:xfrm>
            <a:off x="7571801" y="773400"/>
            <a:ext cx="905540" cy="49272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8"/>
          <p:cNvSpPr/>
          <p:nvPr/>
        </p:nvSpPr>
        <p:spPr>
          <a:xfrm>
            <a:off x="6049331" y="58476"/>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8"/>
          <p:cNvSpPr/>
          <p:nvPr/>
        </p:nvSpPr>
        <p:spPr>
          <a:xfrm>
            <a:off x="482126" y="227626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8"/>
          <p:cNvSpPr/>
          <p:nvPr/>
        </p:nvSpPr>
        <p:spPr>
          <a:xfrm rot="669176">
            <a:off x="-919707" y="3456564"/>
            <a:ext cx="4627692" cy="1588149"/>
          </a:xfrm>
          <a:custGeom>
            <a:avLst/>
            <a:gdLst/>
            <a:ahLst/>
            <a:cxnLst/>
            <a:rect l="l" t="t" r="r" b="b"/>
            <a:pathLst>
              <a:path w="69336" h="23795" extrusionOk="0">
                <a:moveTo>
                  <a:pt x="6710" y="0"/>
                </a:moveTo>
                <a:cubicBezTo>
                  <a:pt x="6290" y="0"/>
                  <a:pt x="5889" y="57"/>
                  <a:pt x="5521" y="189"/>
                </a:cubicBezTo>
                <a:cubicBezTo>
                  <a:pt x="1" y="2194"/>
                  <a:pt x="132" y="21713"/>
                  <a:pt x="5423" y="23619"/>
                </a:cubicBezTo>
                <a:cubicBezTo>
                  <a:pt x="5775" y="23742"/>
                  <a:pt x="6174" y="23794"/>
                  <a:pt x="6610" y="23794"/>
                </a:cubicBezTo>
                <a:cubicBezTo>
                  <a:pt x="9310" y="23794"/>
                  <a:pt x="13400" y="21760"/>
                  <a:pt x="16156" y="21760"/>
                </a:cubicBezTo>
                <a:cubicBezTo>
                  <a:pt x="16401" y="21760"/>
                  <a:pt x="16636" y="21776"/>
                  <a:pt x="16858" y="21811"/>
                </a:cubicBezTo>
                <a:cubicBezTo>
                  <a:pt x="17055" y="21844"/>
                  <a:pt x="18205" y="22041"/>
                  <a:pt x="19816" y="22173"/>
                </a:cubicBezTo>
                <a:cubicBezTo>
                  <a:pt x="20374" y="22238"/>
                  <a:pt x="20998" y="22271"/>
                  <a:pt x="21721" y="22304"/>
                </a:cubicBezTo>
                <a:cubicBezTo>
                  <a:pt x="22024" y="22311"/>
                  <a:pt x="22325" y="22315"/>
                  <a:pt x="22638" y="22315"/>
                </a:cubicBezTo>
                <a:cubicBezTo>
                  <a:pt x="23889" y="22315"/>
                  <a:pt x="25329" y="22252"/>
                  <a:pt x="27801" y="22041"/>
                </a:cubicBezTo>
                <a:cubicBezTo>
                  <a:pt x="31514" y="21713"/>
                  <a:pt x="32631" y="21483"/>
                  <a:pt x="35194" y="21220"/>
                </a:cubicBezTo>
                <a:cubicBezTo>
                  <a:pt x="37889" y="20940"/>
                  <a:pt x="39203" y="20924"/>
                  <a:pt x="40300" y="20924"/>
                </a:cubicBezTo>
                <a:cubicBezTo>
                  <a:pt x="40446" y="20924"/>
                  <a:pt x="40588" y="20924"/>
                  <a:pt x="40730" y="20924"/>
                </a:cubicBezTo>
                <a:cubicBezTo>
                  <a:pt x="41648" y="20924"/>
                  <a:pt x="42519" y="20912"/>
                  <a:pt x="44099" y="20727"/>
                </a:cubicBezTo>
                <a:cubicBezTo>
                  <a:pt x="50606" y="19938"/>
                  <a:pt x="50277" y="18492"/>
                  <a:pt x="55075" y="18328"/>
                </a:cubicBezTo>
                <a:cubicBezTo>
                  <a:pt x="55398" y="18315"/>
                  <a:pt x="55705" y="18309"/>
                  <a:pt x="55999" y="18309"/>
                </a:cubicBezTo>
                <a:cubicBezTo>
                  <a:pt x="58652" y="18309"/>
                  <a:pt x="60183" y="18796"/>
                  <a:pt x="61751" y="18796"/>
                </a:cubicBezTo>
                <a:cubicBezTo>
                  <a:pt x="62589" y="18796"/>
                  <a:pt x="63437" y="18657"/>
                  <a:pt x="64473" y="18229"/>
                </a:cubicBezTo>
                <a:cubicBezTo>
                  <a:pt x="67068" y="17112"/>
                  <a:pt x="69336" y="14746"/>
                  <a:pt x="68909" y="13695"/>
                </a:cubicBezTo>
                <a:cubicBezTo>
                  <a:pt x="68679" y="13136"/>
                  <a:pt x="67496" y="13038"/>
                  <a:pt x="65130" y="12906"/>
                </a:cubicBezTo>
                <a:cubicBezTo>
                  <a:pt x="64452" y="12868"/>
                  <a:pt x="63877" y="12855"/>
                  <a:pt x="63373" y="12855"/>
                </a:cubicBezTo>
                <a:cubicBezTo>
                  <a:pt x="62036" y="12855"/>
                  <a:pt x="61197" y="12951"/>
                  <a:pt x="60254" y="12951"/>
                </a:cubicBezTo>
                <a:cubicBezTo>
                  <a:pt x="59692" y="12951"/>
                  <a:pt x="59092" y="12917"/>
                  <a:pt x="58328" y="12808"/>
                </a:cubicBezTo>
                <a:cubicBezTo>
                  <a:pt x="57408" y="12676"/>
                  <a:pt x="57868" y="12643"/>
                  <a:pt x="54779" y="11986"/>
                </a:cubicBezTo>
                <a:cubicBezTo>
                  <a:pt x="51854" y="11362"/>
                  <a:pt x="51000" y="11296"/>
                  <a:pt x="50343" y="11263"/>
                </a:cubicBezTo>
                <a:cubicBezTo>
                  <a:pt x="50122" y="11253"/>
                  <a:pt x="49914" y="11248"/>
                  <a:pt x="49717" y="11248"/>
                </a:cubicBezTo>
                <a:cubicBezTo>
                  <a:pt x="48623" y="11248"/>
                  <a:pt x="47831" y="11392"/>
                  <a:pt x="46662" y="11559"/>
                </a:cubicBezTo>
                <a:cubicBezTo>
                  <a:pt x="43587" y="11979"/>
                  <a:pt x="40995" y="12064"/>
                  <a:pt x="38937" y="12064"/>
                </a:cubicBezTo>
                <a:cubicBezTo>
                  <a:pt x="38422" y="12064"/>
                  <a:pt x="37941" y="12058"/>
                  <a:pt x="37494" y="12052"/>
                </a:cubicBezTo>
                <a:cubicBezTo>
                  <a:pt x="35358" y="12052"/>
                  <a:pt x="33748" y="12052"/>
                  <a:pt x="31579" y="11657"/>
                </a:cubicBezTo>
                <a:cubicBezTo>
                  <a:pt x="30232" y="11427"/>
                  <a:pt x="28688" y="11132"/>
                  <a:pt x="26880" y="10310"/>
                </a:cubicBezTo>
                <a:cubicBezTo>
                  <a:pt x="25172" y="9489"/>
                  <a:pt x="25073" y="9061"/>
                  <a:pt x="23200" y="7977"/>
                </a:cubicBezTo>
                <a:cubicBezTo>
                  <a:pt x="20571" y="6466"/>
                  <a:pt x="20013" y="6860"/>
                  <a:pt x="17515" y="5578"/>
                </a:cubicBezTo>
                <a:cubicBezTo>
                  <a:pt x="14591" y="4067"/>
                  <a:pt x="14755" y="3212"/>
                  <a:pt x="12192" y="1865"/>
                </a:cubicBezTo>
                <a:cubicBezTo>
                  <a:pt x="11080" y="1268"/>
                  <a:pt x="8692" y="0"/>
                  <a:pt x="6710"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8"/>
          <p:cNvSpPr/>
          <p:nvPr/>
        </p:nvSpPr>
        <p:spPr>
          <a:xfrm rot="-537921">
            <a:off x="5993211" y="2957812"/>
            <a:ext cx="3987342" cy="1902332"/>
          </a:xfrm>
          <a:custGeom>
            <a:avLst/>
            <a:gdLst/>
            <a:ahLst/>
            <a:cxnLst/>
            <a:rect l="l" t="t" r="r" b="b"/>
            <a:pathLst>
              <a:path w="62797" h="29960" extrusionOk="0">
                <a:moveTo>
                  <a:pt x="57116" y="0"/>
                </a:moveTo>
                <a:cubicBezTo>
                  <a:pt x="55490" y="0"/>
                  <a:pt x="53280" y="1154"/>
                  <a:pt x="52216" y="1854"/>
                </a:cubicBezTo>
                <a:cubicBezTo>
                  <a:pt x="50671" y="2873"/>
                  <a:pt x="48995" y="4549"/>
                  <a:pt x="48897" y="4680"/>
                </a:cubicBezTo>
                <a:cubicBezTo>
                  <a:pt x="47352" y="6225"/>
                  <a:pt x="46991" y="7013"/>
                  <a:pt x="45775" y="7309"/>
                </a:cubicBezTo>
                <a:cubicBezTo>
                  <a:pt x="45494" y="7381"/>
                  <a:pt x="45260" y="7405"/>
                  <a:pt x="45051" y="7405"/>
                </a:cubicBezTo>
                <a:cubicBezTo>
                  <a:pt x="44679" y="7405"/>
                  <a:pt x="44388" y="7331"/>
                  <a:pt x="44055" y="7331"/>
                </a:cubicBezTo>
                <a:cubicBezTo>
                  <a:pt x="43812" y="7331"/>
                  <a:pt x="43547" y="7370"/>
                  <a:pt x="43212" y="7506"/>
                </a:cubicBezTo>
                <a:cubicBezTo>
                  <a:pt x="42390" y="7835"/>
                  <a:pt x="41930" y="8426"/>
                  <a:pt x="41076" y="9576"/>
                </a:cubicBezTo>
                <a:cubicBezTo>
                  <a:pt x="39959" y="11088"/>
                  <a:pt x="40090" y="11515"/>
                  <a:pt x="39236" y="12238"/>
                </a:cubicBezTo>
                <a:cubicBezTo>
                  <a:pt x="38809" y="12600"/>
                  <a:pt x="38184" y="12862"/>
                  <a:pt x="36903" y="13355"/>
                </a:cubicBezTo>
                <a:cubicBezTo>
                  <a:pt x="35818" y="13782"/>
                  <a:pt x="35293" y="13914"/>
                  <a:pt x="33091" y="14637"/>
                </a:cubicBezTo>
                <a:cubicBezTo>
                  <a:pt x="30561" y="15425"/>
                  <a:pt x="30594" y="15458"/>
                  <a:pt x="30232" y="15491"/>
                </a:cubicBezTo>
                <a:cubicBezTo>
                  <a:pt x="30039" y="15511"/>
                  <a:pt x="29864" y="15519"/>
                  <a:pt x="29702" y="15519"/>
                </a:cubicBezTo>
                <a:cubicBezTo>
                  <a:pt x="28624" y="15519"/>
                  <a:pt x="28154" y="15144"/>
                  <a:pt x="26938" y="15144"/>
                </a:cubicBezTo>
                <a:cubicBezTo>
                  <a:pt x="26788" y="15144"/>
                  <a:pt x="26628" y="15150"/>
                  <a:pt x="26453" y="15163"/>
                </a:cubicBezTo>
                <a:cubicBezTo>
                  <a:pt x="25073" y="15228"/>
                  <a:pt x="24054" y="15656"/>
                  <a:pt x="23627" y="15853"/>
                </a:cubicBezTo>
                <a:cubicBezTo>
                  <a:pt x="22116" y="16477"/>
                  <a:pt x="21459" y="17266"/>
                  <a:pt x="20604" y="17956"/>
                </a:cubicBezTo>
                <a:cubicBezTo>
                  <a:pt x="18206" y="19804"/>
                  <a:pt x="19719" y="20627"/>
                  <a:pt x="18996" y="20627"/>
                </a:cubicBezTo>
                <a:cubicBezTo>
                  <a:pt x="18768" y="20627"/>
                  <a:pt x="18317" y="20545"/>
                  <a:pt x="17450" y="20387"/>
                </a:cubicBezTo>
                <a:cubicBezTo>
                  <a:pt x="17384" y="20355"/>
                  <a:pt x="15149" y="19336"/>
                  <a:pt x="15117" y="19204"/>
                </a:cubicBezTo>
                <a:cubicBezTo>
                  <a:pt x="15117" y="19133"/>
                  <a:pt x="14659" y="19037"/>
                  <a:pt x="13961" y="19037"/>
                </a:cubicBezTo>
                <a:cubicBezTo>
                  <a:pt x="13050" y="19037"/>
                  <a:pt x="11730" y="19201"/>
                  <a:pt x="10483" y="19796"/>
                </a:cubicBezTo>
                <a:cubicBezTo>
                  <a:pt x="7953" y="21045"/>
                  <a:pt x="8052" y="22885"/>
                  <a:pt x="5357" y="23805"/>
                </a:cubicBezTo>
                <a:cubicBezTo>
                  <a:pt x="4733" y="24035"/>
                  <a:pt x="4273" y="24068"/>
                  <a:pt x="2893" y="24561"/>
                </a:cubicBezTo>
                <a:cubicBezTo>
                  <a:pt x="1118" y="25152"/>
                  <a:pt x="231" y="25481"/>
                  <a:pt x="165" y="25809"/>
                </a:cubicBezTo>
                <a:cubicBezTo>
                  <a:pt x="1" y="26828"/>
                  <a:pt x="4897" y="29030"/>
                  <a:pt x="10352" y="29818"/>
                </a:cubicBezTo>
                <a:cubicBezTo>
                  <a:pt x="10905" y="29894"/>
                  <a:pt x="11495" y="29959"/>
                  <a:pt x="12415" y="29959"/>
                </a:cubicBezTo>
                <a:cubicBezTo>
                  <a:pt x="14280" y="29959"/>
                  <a:pt x="17505" y="29691"/>
                  <a:pt x="24547" y="28701"/>
                </a:cubicBezTo>
                <a:cubicBezTo>
                  <a:pt x="32500" y="27617"/>
                  <a:pt x="36476" y="27058"/>
                  <a:pt x="39597" y="26467"/>
                </a:cubicBezTo>
                <a:cubicBezTo>
                  <a:pt x="43048" y="25842"/>
                  <a:pt x="44724" y="25448"/>
                  <a:pt x="47582" y="25415"/>
                </a:cubicBezTo>
                <a:cubicBezTo>
                  <a:pt x="47645" y="25415"/>
                  <a:pt x="47707" y="25414"/>
                  <a:pt x="47768" y="25414"/>
                </a:cubicBezTo>
                <a:cubicBezTo>
                  <a:pt x="51943" y="25414"/>
                  <a:pt x="53507" y="26278"/>
                  <a:pt x="54932" y="26278"/>
                </a:cubicBezTo>
                <a:cubicBezTo>
                  <a:pt x="55303" y="26278"/>
                  <a:pt x="55664" y="26220"/>
                  <a:pt x="56060" y="26072"/>
                </a:cubicBezTo>
                <a:cubicBezTo>
                  <a:pt x="62764" y="23608"/>
                  <a:pt x="62797" y="1756"/>
                  <a:pt x="57900" y="113"/>
                </a:cubicBezTo>
                <a:cubicBezTo>
                  <a:pt x="57663" y="35"/>
                  <a:pt x="57398" y="0"/>
                  <a:pt x="57116"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8"/>
          <p:cNvSpPr/>
          <p:nvPr/>
        </p:nvSpPr>
        <p:spPr>
          <a:xfrm>
            <a:off x="-890350" y="4002350"/>
            <a:ext cx="11263363" cy="5676304"/>
          </a:xfrm>
          <a:custGeom>
            <a:avLst/>
            <a:gdLst/>
            <a:ahLst/>
            <a:cxnLst/>
            <a:rect l="l" t="t" r="r" b="b"/>
            <a:pathLst>
              <a:path w="91122" h="45922" extrusionOk="0">
                <a:moveTo>
                  <a:pt x="83000" y="1"/>
                </a:moveTo>
                <a:cubicBezTo>
                  <a:pt x="79723" y="1"/>
                  <a:pt x="74821" y="2666"/>
                  <a:pt x="63026" y="4856"/>
                </a:cubicBezTo>
                <a:cubicBezTo>
                  <a:pt x="59158" y="5576"/>
                  <a:pt x="55615" y="5656"/>
                  <a:pt x="52068" y="5656"/>
                </a:cubicBezTo>
                <a:cubicBezTo>
                  <a:pt x="51064" y="5656"/>
                  <a:pt x="50059" y="5649"/>
                  <a:pt x="49047" y="5649"/>
                </a:cubicBezTo>
                <a:cubicBezTo>
                  <a:pt x="47104" y="5649"/>
                  <a:pt x="45133" y="5673"/>
                  <a:pt x="43080" y="5809"/>
                </a:cubicBezTo>
                <a:cubicBezTo>
                  <a:pt x="36679" y="6234"/>
                  <a:pt x="32874" y="6430"/>
                  <a:pt x="29618" y="6430"/>
                </a:cubicBezTo>
                <a:cubicBezTo>
                  <a:pt x="26572" y="6430"/>
                  <a:pt x="24006" y="6258"/>
                  <a:pt x="20242" y="5941"/>
                </a:cubicBezTo>
                <a:cubicBezTo>
                  <a:pt x="15171" y="5515"/>
                  <a:pt x="11540" y="4939"/>
                  <a:pt x="8940" y="4939"/>
                </a:cubicBezTo>
                <a:cubicBezTo>
                  <a:pt x="7327" y="4939"/>
                  <a:pt x="6110" y="5160"/>
                  <a:pt x="5192" y="5777"/>
                </a:cubicBezTo>
                <a:cubicBezTo>
                  <a:pt x="0" y="9293"/>
                  <a:pt x="592" y="23685"/>
                  <a:pt x="6539" y="32163"/>
                </a:cubicBezTo>
                <a:cubicBezTo>
                  <a:pt x="12978" y="41392"/>
                  <a:pt x="27360" y="45922"/>
                  <a:pt x="42332" y="45922"/>
                </a:cubicBezTo>
                <a:cubicBezTo>
                  <a:pt x="59987" y="45922"/>
                  <a:pt x="78463" y="39623"/>
                  <a:pt x="85700" y="27300"/>
                </a:cubicBezTo>
                <a:cubicBezTo>
                  <a:pt x="91121" y="18066"/>
                  <a:pt x="90990" y="4298"/>
                  <a:pt x="85568" y="749"/>
                </a:cubicBezTo>
                <a:cubicBezTo>
                  <a:pt x="84763" y="225"/>
                  <a:pt x="83950" y="1"/>
                  <a:pt x="83000"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8"/>
          <p:cNvSpPr txBox="1">
            <a:spLocks noGrp="1"/>
          </p:cNvSpPr>
          <p:nvPr>
            <p:ph type="title"/>
          </p:nvPr>
        </p:nvSpPr>
        <p:spPr>
          <a:xfrm>
            <a:off x="714175" y="445025"/>
            <a:ext cx="5331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36" name="Google Shape;536;p18"/>
          <p:cNvSpPr txBox="1">
            <a:spLocks noGrp="1"/>
          </p:cNvSpPr>
          <p:nvPr>
            <p:ph type="title" idx="2"/>
          </p:nvPr>
        </p:nvSpPr>
        <p:spPr>
          <a:xfrm>
            <a:off x="2064412" y="1429375"/>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37" name="Google Shape;537;p18"/>
          <p:cNvSpPr txBox="1">
            <a:spLocks noGrp="1"/>
          </p:cNvSpPr>
          <p:nvPr>
            <p:ph type="subTitle" idx="1"/>
          </p:nvPr>
        </p:nvSpPr>
        <p:spPr>
          <a:xfrm>
            <a:off x="2064412" y="1761324"/>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8" name="Google Shape;538;p18"/>
          <p:cNvSpPr txBox="1">
            <a:spLocks noGrp="1"/>
          </p:cNvSpPr>
          <p:nvPr>
            <p:ph type="title" idx="3"/>
          </p:nvPr>
        </p:nvSpPr>
        <p:spPr>
          <a:xfrm>
            <a:off x="5021888" y="1429375"/>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39" name="Google Shape;539;p18"/>
          <p:cNvSpPr txBox="1">
            <a:spLocks noGrp="1"/>
          </p:cNvSpPr>
          <p:nvPr>
            <p:ph type="subTitle" idx="4"/>
          </p:nvPr>
        </p:nvSpPr>
        <p:spPr>
          <a:xfrm>
            <a:off x="5021888" y="1761324"/>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0" name="Google Shape;540;p18"/>
          <p:cNvSpPr txBox="1">
            <a:spLocks noGrp="1"/>
          </p:cNvSpPr>
          <p:nvPr>
            <p:ph type="title" idx="5"/>
          </p:nvPr>
        </p:nvSpPr>
        <p:spPr>
          <a:xfrm>
            <a:off x="2064412" y="2855823"/>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41" name="Google Shape;541;p18"/>
          <p:cNvSpPr txBox="1">
            <a:spLocks noGrp="1"/>
          </p:cNvSpPr>
          <p:nvPr>
            <p:ph type="subTitle" idx="6"/>
          </p:nvPr>
        </p:nvSpPr>
        <p:spPr>
          <a:xfrm>
            <a:off x="2064412" y="3187775"/>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8"/>
          <p:cNvSpPr txBox="1">
            <a:spLocks noGrp="1"/>
          </p:cNvSpPr>
          <p:nvPr>
            <p:ph type="title" idx="7"/>
          </p:nvPr>
        </p:nvSpPr>
        <p:spPr>
          <a:xfrm>
            <a:off x="5021888" y="2855823"/>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43" name="Google Shape;543;p18"/>
          <p:cNvSpPr txBox="1">
            <a:spLocks noGrp="1"/>
          </p:cNvSpPr>
          <p:nvPr>
            <p:ph type="subTitle" idx="8"/>
          </p:nvPr>
        </p:nvSpPr>
        <p:spPr>
          <a:xfrm>
            <a:off x="5021888" y="3187775"/>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1">
  <p:cSld name="CUSTOM_14">
    <p:spTree>
      <p:nvGrpSpPr>
        <p:cNvPr id="1" name="Shape 544"/>
        <p:cNvGrpSpPr/>
        <p:nvPr/>
      </p:nvGrpSpPr>
      <p:grpSpPr>
        <a:xfrm>
          <a:off x="0" y="0"/>
          <a:ext cx="0" cy="0"/>
          <a:chOff x="0" y="0"/>
          <a:chExt cx="0" cy="0"/>
        </a:xfrm>
      </p:grpSpPr>
      <p:sp>
        <p:nvSpPr>
          <p:cNvPr id="545" name="Google Shape;545;p19"/>
          <p:cNvSpPr/>
          <p:nvPr/>
        </p:nvSpPr>
        <p:spPr>
          <a:xfrm flipH="1">
            <a:off x="8284710" y="87301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9"/>
          <p:cNvSpPr/>
          <p:nvPr/>
        </p:nvSpPr>
        <p:spPr>
          <a:xfrm flipH="1">
            <a:off x="-254114" y="2743826"/>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9"/>
          <p:cNvSpPr/>
          <p:nvPr/>
        </p:nvSpPr>
        <p:spPr>
          <a:xfrm flipH="1">
            <a:off x="8212943" y="1214295"/>
            <a:ext cx="433760" cy="344233"/>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9"/>
          <p:cNvSpPr/>
          <p:nvPr/>
        </p:nvSpPr>
        <p:spPr>
          <a:xfrm flipH="1">
            <a:off x="387851" y="2139778"/>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9"/>
          <p:cNvSpPr txBox="1">
            <a:spLocks noGrp="1"/>
          </p:cNvSpPr>
          <p:nvPr>
            <p:ph type="title"/>
          </p:nvPr>
        </p:nvSpPr>
        <p:spPr>
          <a:xfrm>
            <a:off x="5144941" y="1340581"/>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0" name="Google Shape;550;p19"/>
          <p:cNvSpPr txBox="1">
            <a:spLocks noGrp="1"/>
          </p:cNvSpPr>
          <p:nvPr>
            <p:ph type="subTitle" idx="1"/>
          </p:nvPr>
        </p:nvSpPr>
        <p:spPr>
          <a:xfrm>
            <a:off x="5144941" y="1672549"/>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1" name="Google Shape;551;p19"/>
          <p:cNvSpPr txBox="1">
            <a:spLocks noGrp="1"/>
          </p:cNvSpPr>
          <p:nvPr>
            <p:ph type="title" idx="2"/>
          </p:nvPr>
        </p:nvSpPr>
        <p:spPr>
          <a:xfrm>
            <a:off x="5144941" y="2819650"/>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2" name="Google Shape;552;p19"/>
          <p:cNvSpPr txBox="1">
            <a:spLocks noGrp="1"/>
          </p:cNvSpPr>
          <p:nvPr>
            <p:ph type="subTitle" idx="3"/>
          </p:nvPr>
        </p:nvSpPr>
        <p:spPr>
          <a:xfrm>
            <a:off x="5144941" y="3151630"/>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3" name="Google Shape;553;p19"/>
          <p:cNvSpPr txBox="1">
            <a:spLocks noGrp="1"/>
          </p:cNvSpPr>
          <p:nvPr>
            <p:ph type="title" idx="4"/>
          </p:nvPr>
        </p:nvSpPr>
        <p:spPr>
          <a:xfrm>
            <a:off x="1333116" y="1340581"/>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4" name="Google Shape;554;p19"/>
          <p:cNvSpPr txBox="1">
            <a:spLocks noGrp="1"/>
          </p:cNvSpPr>
          <p:nvPr>
            <p:ph type="subTitle" idx="5"/>
          </p:nvPr>
        </p:nvSpPr>
        <p:spPr>
          <a:xfrm>
            <a:off x="1333116" y="1672549"/>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5" name="Google Shape;555;p19"/>
          <p:cNvSpPr txBox="1">
            <a:spLocks noGrp="1"/>
          </p:cNvSpPr>
          <p:nvPr>
            <p:ph type="title" idx="6"/>
          </p:nvPr>
        </p:nvSpPr>
        <p:spPr>
          <a:xfrm>
            <a:off x="1333116" y="2819650"/>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6" name="Google Shape;556;p19"/>
          <p:cNvSpPr txBox="1">
            <a:spLocks noGrp="1"/>
          </p:cNvSpPr>
          <p:nvPr>
            <p:ph type="subTitle" idx="7"/>
          </p:nvPr>
        </p:nvSpPr>
        <p:spPr>
          <a:xfrm>
            <a:off x="1333116" y="3151630"/>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7" name="Google Shape;557;p19"/>
          <p:cNvSpPr txBox="1">
            <a:spLocks noGrp="1"/>
          </p:cNvSpPr>
          <p:nvPr>
            <p:ph type="title" idx="8"/>
          </p:nvPr>
        </p:nvSpPr>
        <p:spPr>
          <a:xfrm>
            <a:off x="714175" y="445025"/>
            <a:ext cx="4430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58" name="Google Shape;558;p19"/>
          <p:cNvSpPr/>
          <p:nvPr/>
        </p:nvSpPr>
        <p:spPr>
          <a:xfrm flipH="1">
            <a:off x="-1135523" y="3890825"/>
            <a:ext cx="12819198"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19"/>
          <p:cNvGrpSpPr/>
          <p:nvPr/>
        </p:nvGrpSpPr>
        <p:grpSpPr>
          <a:xfrm flipH="1">
            <a:off x="112974" y="4104463"/>
            <a:ext cx="9514450" cy="1145350"/>
            <a:chOff x="-159450" y="4017438"/>
            <a:chExt cx="9514450" cy="1145350"/>
          </a:xfrm>
        </p:grpSpPr>
        <p:sp>
          <p:nvSpPr>
            <p:cNvPr id="560" name="Google Shape;560;p19"/>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9"/>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9"/>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9"/>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9"/>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9"/>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9"/>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9"/>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9"/>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9"/>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9"/>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9"/>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9"/>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9"/>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9"/>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9"/>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9"/>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9"/>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9"/>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9"/>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9"/>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9"/>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9"/>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9"/>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9"/>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9"/>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9"/>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9"/>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9"/>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9"/>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9"/>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9"/>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9"/>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9"/>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9"/>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9"/>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9"/>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9"/>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9"/>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9"/>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9"/>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9"/>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9"/>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9"/>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9"/>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9"/>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9"/>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9"/>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9"/>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9"/>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9"/>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611"/>
        <p:cNvGrpSpPr/>
        <p:nvPr/>
      </p:nvGrpSpPr>
      <p:grpSpPr>
        <a:xfrm>
          <a:off x="0" y="0"/>
          <a:ext cx="0" cy="0"/>
          <a:chOff x="0" y="0"/>
          <a:chExt cx="0" cy="0"/>
        </a:xfrm>
      </p:grpSpPr>
      <p:sp>
        <p:nvSpPr>
          <p:cNvPr id="612" name="Google Shape;612;p20"/>
          <p:cNvSpPr/>
          <p:nvPr/>
        </p:nvSpPr>
        <p:spPr>
          <a:xfrm>
            <a:off x="-53196" y="430742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0"/>
          <p:cNvSpPr/>
          <p:nvPr/>
        </p:nvSpPr>
        <p:spPr>
          <a:xfrm>
            <a:off x="-53196" y="471193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0"/>
          <p:cNvSpPr/>
          <p:nvPr/>
        </p:nvSpPr>
        <p:spPr>
          <a:xfrm>
            <a:off x="7631228" y="282798"/>
            <a:ext cx="1698926" cy="924417"/>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0"/>
          <p:cNvSpPr/>
          <p:nvPr/>
        </p:nvSpPr>
        <p:spPr>
          <a:xfrm>
            <a:off x="6264203" y="315839"/>
            <a:ext cx="838660" cy="439628"/>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0"/>
          <p:cNvSpPr txBox="1">
            <a:spLocks noGrp="1"/>
          </p:cNvSpPr>
          <p:nvPr>
            <p:ph type="title"/>
          </p:nvPr>
        </p:nvSpPr>
        <p:spPr>
          <a:xfrm>
            <a:off x="714175" y="445025"/>
            <a:ext cx="3857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17" name="Google Shape;617;p20"/>
          <p:cNvSpPr txBox="1">
            <a:spLocks noGrp="1"/>
          </p:cNvSpPr>
          <p:nvPr>
            <p:ph type="title" idx="2"/>
          </p:nvPr>
        </p:nvSpPr>
        <p:spPr>
          <a:xfrm>
            <a:off x="1995600" y="116579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18" name="Google Shape;618;p20"/>
          <p:cNvSpPr txBox="1">
            <a:spLocks noGrp="1"/>
          </p:cNvSpPr>
          <p:nvPr>
            <p:ph type="subTitle" idx="1"/>
          </p:nvPr>
        </p:nvSpPr>
        <p:spPr>
          <a:xfrm>
            <a:off x="1995600" y="149775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9" name="Google Shape;619;p20"/>
          <p:cNvSpPr txBox="1">
            <a:spLocks noGrp="1"/>
          </p:cNvSpPr>
          <p:nvPr>
            <p:ph type="title" idx="3"/>
          </p:nvPr>
        </p:nvSpPr>
        <p:spPr>
          <a:xfrm>
            <a:off x="1276455" y="2151823"/>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0" name="Google Shape;620;p20"/>
          <p:cNvSpPr txBox="1">
            <a:spLocks noGrp="1"/>
          </p:cNvSpPr>
          <p:nvPr>
            <p:ph type="subTitle" idx="4"/>
          </p:nvPr>
        </p:nvSpPr>
        <p:spPr>
          <a:xfrm>
            <a:off x="1276445" y="2483777"/>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1" name="Google Shape;621;p20"/>
          <p:cNvSpPr txBox="1">
            <a:spLocks noGrp="1"/>
          </p:cNvSpPr>
          <p:nvPr>
            <p:ph type="title" idx="5"/>
          </p:nvPr>
        </p:nvSpPr>
        <p:spPr>
          <a:xfrm>
            <a:off x="1995600" y="313784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2" name="Google Shape;622;p20"/>
          <p:cNvSpPr txBox="1">
            <a:spLocks noGrp="1"/>
          </p:cNvSpPr>
          <p:nvPr>
            <p:ph type="subTitle" idx="6"/>
          </p:nvPr>
        </p:nvSpPr>
        <p:spPr>
          <a:xfrm>
            <a:off x="1995600" y="346980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3" name="Google Shape;623;p20"/>
          <p:cNvSpPr txBox="1">
            <a:spLocks noGrp="1"/>
          </p:cNvSpPr>
          <p:nvPr>
            <p:ph type="title" idx="7"/>
          </p:nvPr>
        </p:nvSpPr>
        <p:spPr>
          <a:xfrm>
            <a:off x="5449550" y="116579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4" name="Google Shape;624;p20"/>
          <p:cNvSpPr txBox="1">
            <a:spLocks noGrp="1"/>
          </p:cNvSpPr>
          <p:nvPr>
            <p:ph type="subTitle" idx="8"/>
          </p:nvPr>
        </p:nvSpPr>
        <p:spPr>
          <a:xfrm>
            <a:off x="5449550" y="149775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5" name="Google Shape;625;p20"/>
          <p:cNvSpPr txBox="1">
            <a:spLocks noGrp="1"/>
          </p:cNvSpPr>
          <p:nvPr>
            <p:ph type="title" idx="9"/>
          </p:nvPr>
        </p:nvSpPr>
        <p:spPr>
          <a:xfrm>
            <a:off x="6168705" y="2151823"/>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6" name="Google Shape;626;p20"/>
          <p:cNvSpPr txBox="1">
            <a:spLocks noGrp="1"/>
          </p:cNvSpPr>
          <p:nvPr>
            <p:ph type="subTitle" idx="13"/>
          </p:nvPr>
        </p:nvSpPr>
        <p:spPr>
          <a:xfrm>
            <a:off x="6168695" y="2483777"/>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7" name="Google Shape;627;p20"/>
          <p:cNvSpPr txBox="1">
            <a:spLocks noGrp="1"/>
          </p:cNvSpPr>
          <p:nvPr>
            <p:ph type="title" idx="14"/>
          </p:nvPr>
        </p:nvSpPr>
        <p:spPr>
          <a:xfrm>
            <a:off x="5449550" y="313784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8" name="Google Shape;628;p20"/>
          <p:cNvSpPr txBox="1">
            <a:spLocks noGrp="1"/>
          </p:cNvSpPr>
          <p:nvPr>
            <p:ph type="subTitle" idx="15"/>
          </p:nvPr>
        </p:nvSpPr>
        <p:spPr>
          <a:xfrm>
            <a:off x="5449550" y="346980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9" name="Google Shape;629;p20"/>
          <p:cNvSpPr/>
          <p:nvPr/>
        </p:nvSpPr>
        <p:spPr>
          <a:xfrm>
            <a:off x="569322" y="340188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23913" y="3026175"/>
            <a:ext cx="9208591" cy="624766"/>
          </a:xfrm>
          <a:custGeom>
            <a:avLst/>
            <a:gdLst/>
            <a:ahLst/>
            <a:cxnLst/>
            <a:rect l="l" t="t" r="r" b="b"/>
            <a:pathLst>
              <a:path w="205377" h="13934" extrusionOk="0">
                <a:moveTo>
                  <a:pt x="6835" y="13441"/>
                </a:moveTo>
                <a:cubicBezTo>
                  <a:pt x="11994" y="12981"/>
                  <a:pt x="40484" y="8216"/>
                  <a:pt x="48305" y="7690"/>
                </a:cubicBezTo>
                <a:cubicBezTo>
                  <a:pt x="56158" y="7164"/>
                  <a:pt x="80540" y="9136"/>
                  <a:pt x="90793" y="11338"/>
                </a:cubicBezTo>
                <a:cubicBezTo>
                  <a:pt x="101078" y="13572"/>
                  <a:pt x="107617" y="13408"/>
                  <a:pt x="114518" y="12225"/>
                </a:cubicBezTo>
                <a:cubicBezTo>
                  <a:pt x="121451" y="11042"/>
                  <a:pt x="122930" y="11798"/>
                  <a:pt x="130455" y="12225"/>
                </a:cubicBezTo>
                <a:cubicBezTo>
                  <a:pt x="137980" y="12652"/>
                  <a:pt x="146787" y="10352"/>
                  <a:pt x="152833" y="9366"/>
                </a:cubicBezTo>
                <a:cubicBezTo>
                  <a:pt x="158912" y="8380"/>
                  <a:pt x="177248" y="12849"/>
                  <a:pt x="187402" y="13375"/>
                </a:cubicBezTo>
                <a:cubicBezTo>
                  <a:pt x="194795" y="13769"/>
                  <a:pt x="201992" y="12093"/>
                  <a:pt x="205376" y="11140"/>
                </a:cubicBezTo>
                <a:lnTo>
                  <a:pt x="205376" y="7329"/>
                </a:lnTo>
                <a:cubicBezTo>
                  <a:pt x="205376" y="7329"/>
                  <a:pt x="183656" y="5554"/>
                  <a:pt x="174915" y="4141"/>
                </a:cubicBezTo>
                <a:cubicBezTo>
                  <a:pt x="166207" y="2695"/>
                  <a:pt x="156217" y="1972"/>
                  <a:pt x="146064" y="2498"/>
                </a:cubicBezTo>
                <a:cubicBezTo>
                  <a:pt x="135910" y="3057"/>
                  <a:pt x="127399" y="1"/>
                  <a:pt x="119283" y="2334"/>
                </a:cubicBezTo>
                <a:cubicBezTo>
                  <a:pt x="111166" y="4667"/>
                  <a:pt x="106664" y="7164"/>
                  <a:pt x="94933" y="7329"/>
                </a:cubicBezTo>
                <a:cubicBezTo>
                  <a:pt x="83202" y="7526"/>
                  <a:pt x="76630" y="3024"/>
                  <a:pt x="66476" y="2498"/>
                </a:cubicBezTo>
                <a:cubicBezTo>
                  <a:pt x="56322" y="2005"/>
                  <a:pt x="31217" y="4667"/>
                  <a:pt x="21786" y="6803"/>
                </a:cubicBezTo>
                <a:cubicBezTo>
                  <a:pt x="12323" y="8939"/>
                  <a:pt x="0" y="10187"/>
                  <a:pt x="0" y="10187"/>
                </a:cubicBezTo>
                <a:lnTo>
                  <a:pt x="0" y="13441"/>
                </a:lnTo>
                <a:cubicBezTo>
                  <a:pt x="0" y="13441"/>
                  <a:pt x="1643" y="13934"/>
                  <a:pt x="6835" y="1344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23913" y="3347403"/>
            <a:ext cx="9208591" cy="1141921"/>
          </a:xfrm>
          <a:custGeom>
            <a:avLst/>
            <a:gdLst/>
            <a:ahLst/>
            <a:cxnLst/>
            <a:rect l="l" t="t" r="r" b="b"/>
            <a:pathLst>
              <a:path w="205377" h="25468" extrusionOk="0">
                <a:moveTo>
                  <a:pt x="205376" y="3976"/>
                </a:moveTo>
                <a:cubicBezTo>
                  <a:pt x="202025" y="4929"/>
                  <a:pt x="194795" y="6605"/>
                  <a:pt x="187402" y="6244"/>
                </a:cubicBezTo>
                <a:cubicBezTo>
                  <a:pt x="177248" y="5685"/>
                  <a:pt x="158912" y="1216"/>
                  <a:pt x="152833" y="2202"/>
                </a:cubicBezTo>
                <a:cubicBezTo>
                  <a:pt x="146787" y="3188"/>
                  <a:pt x="137980" y="5488"/>
                  <a:pt x="130455" y="5061"/>
                </a:cubicBezTo>
                <a:cubicBezTo>
                  <a:pt x="122930" y="4634"/>
                  <a:pt x="121451" y="3878"/>
                  <a:pt x="114518" y="5061"/>
                </a:cubicBezTo>
                <a:cubicBezTo>
                  <a:pt x="107617" y="6244"/>
                  <a:pt x="101078" y="6408"/>
                  <a:pt x="90793" y="4174"/>
                </a:cubicBezTo>
                <a:cubicBezTo>
                  <a:pt x="80540" y="1939"/>
                  <a:pt x="56158" y="0"/>
                  <a:pt x="48305" y="526"/>
                </a:cubicBezTo>
                <a:cubicBezTo>
                  <a:pt x="40484" y="1052"/>
                  <a:pt x="11994" y="5817"/>
                  <a:pt x="6835" y="6277"/>
                </a:cubicBezTo>
                <a:cubicBezTo>
                  <a:pt x="1643" y="6770"/>
                  <a:pt x="0" y="6277"/>
                  <a:pt x="0" y="6277"/>
                </a:cubicBezTo>
                <a:lnTo>
                  <a:pt x="0" y="15149"/>
                </a:lnTo>
                <a:lnTo>
                  <a:pt x="205376" y="25467"/>
                </a:ln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62250" y="3573393"/>
            <a:ext cx="9286698" cy="1570120"/>
          </a:xfrm>
          <a:custGeom>
            <a:avLst/>
            <a:gdLst/>
            <a:ahLst/>
            <a:cxnLst/>
            <a:rect l="l" t="t" r="r" b="b"/>
            <a:pathLst>
              <a:path w="207119" h="35018" extrusionOk="0">
                <a:moveTo>
                  <a:pt x="51518" y="1"/>
                </a:moveTo>
                <a:cubicBezTo>
                  <a:pt x="49194" y="1"/>
                  <a:pt x="46815" y="93"/>
                  <a:pt x="44362" y="284"/>
                </a:cubicBezTo>
                <a:cubicBezTo>
                  <a:pt x="32960" y="1204"/>
                  <a:pt x="24942" y="4391"/>
                  <a:pt x="17121" y="5278"/>
                </a:cubicBezTo>
                <a:cubicBezTo>
                  <a:pt x="13451" y="5693"/>
                  <a:pt x="10017" y="5835"/>
                  <a:pt x="7146" y="5835"/>
                </a:cubicBezTo>
                <a:cubicBezTo>
                  <a:pt x="3873" y="5835"/>
                  <a:pt x="1331" y="5651"/>
                  <a:pt x="1" y="5476"/>
                </a:cubicBezTo>
                <a:lnTo>
                  <a:pt x="1" y="35017"/>
                </a:lnTo>
                <a:lnTo>
                  <a:pt x="207119" y="35017"/>
                </a:lnTo>
                <a:lnTo>
                  <a:pt x="207119" y="12771"/>
                </a:lnTo>
                <a:cubicBezTo>
                  <a:pt x="206537" y="12799"/>
                  <a:pt x="205924" y="12807"/>
                  <a:pt x="205272" y="12807"/>
                </a:cubicBezTo>
                <a:cubicBezTo>
                  <a:pt x="204450" y="12807"/>
                  <a:pt x="203565" y="12794"/>
                  <a:pt x="202604" y="12794"/>
                </a:cubicBezTo>
                <a:cubicBezTo>
                  <a:pt x="199891" y="12794"/>
                  <a:pt x="196572" y="12894"/>
                  <a:pt x="192331" y="13658"/>
                </a:cubicBezTo>
                <a:cubicBezTo>
                  <a:pt x="188865" y="14282"/>
                  <a:pt x="182950" y="14594"/>
                  <a:pt x="177232" y="14594"/>
                </a:cubicBezTo>
                <a:cubicBezTo>
                  <a:pt x="171514" y="14594"/>
                  <a:pt x="165994" y="14282"/>
                  <a:pt x="163316" y="13658"/>
                </a:cubicBezTo>
                <a:cubicBezTo>
                  <a:pt x="158938" y="12637"/>
                  <a:pt x="150300" y="10431"/>
                  <a:pt x="143290" y="10431"/>
                </a:cubicBezTo>
                <a:cubicBezTo>
                  <a:pt x="141724" y="10431"/>
                  <a:pt x="140239" y="10541"/>
                  <a:pt x="138901" y="10799"/>
                </a:cubicBezTo>
                <a:cubicBezTo>
                  <a:pt x="134399" y="11691"/>
                  <a:pt x="126056" y="12296"/>
                  <a:pt x="117492" y="12296"/>
                </a:cubicBezTo>
                <a:cubicBezTo>
                  <a:pt x="112179" y="12296"/>
                  <a:pt x="106781" y="12063"/>
                  <a:pt x="102163" y="11522"/>
                </a:cubicBezTo>
                <a:cubicBezTo>
                  <a:pt x="90136" y="10076"/>
                  <a:pt x="85832" y="6001"/>
                  <a:pt x="75678" y="3340"/>
                </a:cubicBezTo>
                <a:cubicBezTo>
                  <a:pt x="67735" y="1225"/>
                  <a:pt x="59994" y="1"/>
                  <a:pt x="51518"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6000"/>
              <a:buNone/>
              <a:defRPr sz="60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22" name="Google Shape;22;p3"/>
          <p:cNvSpPr txBox="1">
            <a:spLocks noGrp="1"/>
          </p:cNvSpPr>
          <p:nvPr>
            <p:ph type="subTitle" idx="1"/>
          </p:nvPr>
        </p:nvSpPr>
        <p:spPr>
          <a:xfrm>
            <a:off x="2662150" y="2289450"/>
            <a:ext cx="5041500" cy="28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3" name="Google Shape;23;p3"/>
          <p:cNvSpPr txBox="1">
            <a:spLocks noGrp="1"/>
          </p:cNvSpPr>
          <p:nvPr>
            <p:ph type="title" idx="2" hasCustomPrompt="1"/>
          </p:nvPr>
        </p:nvSpPr>
        <p:spPr>
          <a:xfrm>
            <a:off x="1440350" y="1309050"/>
            <a:ext cx="1067100" cy="98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pic>
        <p:nvPicPr>
          <p:cNvPr id="24" name="Google Shape;24;p3"/>
          <p:cNvPicPr preferRelativeResize="0"/>
          <p:nvPr/>
        </p:nvPicPr>
        <p:blipFill>
          <a:blip r:embed="rId2">
            <a:alphaModFix/>
          </a:blip>
          <a:stretch>
            <a:fillRect/>
          </a:stretch>
        </p:blipFill>
        <p:spPr>
          <a:xfrm>
            <a:off x="846850" y="4026148"/>
            <a:ext cx="769000" cy="767550"/>
          </a:xfrm>
          <a:prstGeom prst="rect">
            <a:avLst/>
          </a:prstGeom>
          <a:noFill/>
          <a:ln>
            <a:noFill/>
          </a:ln>
        </p:spPr>
      </p:pic>
      <p:grpSp>
        <p:nvGrpSpPr>
          <p:cNvPr id="25" name="Google Shape;25;p3"/>
          <p:cNvGrpSpPr/>
          <p:nvPr/>
        </p:nvGrpSpPr>
        <p:grpSpPr>
          <a:xfrm>
            <a:off x="208550" y="3824288"/>
            <a:ext cx="8759100" cy="1207738"/>
            <a:chOff x="208550" y="3824288"/>
            <a:chExt cx="8759100" cy="1207738"/>
          </a:xfrm>
        </p:grpSpPr>
        <p:sp>
          <p:nvSpPr>
            <p:cNvPr id="26" name="Google Shape;26;p3"/>
            <p:cNvSpPr/>
            <p:nvPr/>
          </p:nvSpPr>
          <p:spPr>
            <a:xfrm>
              <a:off x="5734800" y="4539763"/>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5285075" y="4302538"/>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3949300" y="4672463"/>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5199700" y="47530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4812325" y="494748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392150" y="442436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4877350" y="45777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49325" y="495826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flipH="1">
              <a:off x="6558825" y="4257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6635850" y="4686075"/>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flipH="1">
              <a:off x="6210975" y="44369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6008750" y="49927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flipH="1">
              <a:off x="6443100" y="49250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flipH="1">
              <a:off x="5652000" y="4922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flipH="1">
              <a:off x="8096500" y="48812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4194850" y="480908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880963" y="45893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flipH="1">
              <a:off x="7672250" y="48093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flipH="1">
              <a:off x="7363975" y="436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flipH="1">
              <a:off x="7788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flipH="1">
              <a:off x="8815250" y="4961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flipH="1">
              <a:off x="8354575" y="45959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flipH="1">
              <a:off x="8931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flipH="1">
              <a:off x="3734525" y="42981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flipH="1">
              <a:off x="3269500" y="4026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flipH="1">
              <a:off x="3346850" y="49220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flipH="1">
              <a:off x="27337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flipH="1">
              <a:off x="2622438"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909788" y="429985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766925" y="420813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926875" y="49509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flipH="1">
              <a:off x="2023825" y="3824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2102375" y="49473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2317800" y="4261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flipH="1">
              <a:off x="1898025"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53475" y="395026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87100" y="485800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499925" y="38332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451138" y="4415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flipH="1">
              <a:off x="2085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6" name="Google Shape;66;p3"/>
          <p:cNvPicPr preferRelativeResize="0"/>
          <p:nvPr/>
        </p:nvPicPr>
        <p:blipFill>
          <a:blip r:embed="rId3">
            <a:alphaModFix/>
          </a:blip>
          <a:stretch>
            <a:fillRect/>
          </a:stretch>
        </p:blipFill>
        <p:spPr>
          <a:xfrm flipH="1">
            <a:off x="547771" y="469975"/>
            <a:ext cx="1143738" cy="5046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630"/>
        <p:cNvGrpSpPr/>
        <p:nvPr/>
      </p:nvGrpSpPr>
      <p:grpSpPr>
        <a:xfrm>
          <a:off x="0" y="0"/>
          <a:ext cx="0" cy="0"/>
          <a:chOff x="0" y="0"/>
          <a:chExt cx="0" cy="0"/>
        </a:xfrm>
      </p:grpSpPr>
      <p:sp>
        <p:nvSpPr>
          <p:cNvPr id="631" name="Google Shape;631;p21"/>
          <p:cNvSpPr/>
          <p:nvPr/>
        </p:nvSpPr>
        <p:spPr>
          <a:xfrm>
            <a:off x="0" y="2326676"/>
            <a:ext cx="4440774" cy="2494952"/>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1"/>
          <p:cNvSpPr/>
          <p:nvPr/>
        </p:nvSpPr>
        <p:spPr>
          <a:xfrm flipH="1">
            <a:off x="5878859"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1"/>
          <p:cNvSpPr/>
          <p:nvPr/>
        </p:nvSpPr>
        <p:spPr>
          <a:xfrm rot="-493856">
            <a:off x="6548425" y="3023148"/>
            <a:ext cx="3171503" cy="2204420"/>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1"/>
          <p:cNvSpPr/>
          <p:nvPr/>
        </p:nvSpPr>
        <p:spPr>
          <a:xfrm>
            <a:off x="-205069" y="2480987"/>
            <a:ext cx="2244529" cy="2340631"/>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1"/>
          <p:cNvSpPr/>
          <p:nvPr/>
        </p:nvSpPr>
        <p:spPr>
          <a:xfrm>
            <a:off x="-1528025" y="3870853"/>
            <a:ext cx="11327073" cy="3971652"/>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6" name="Google Shape;636;p21"/>
          <p:cNvPicPr preferRelativeResize="0"/>
          <p:nvPr/>
        </p:nvPicPr>
        <p:blipFill>
          <a:blip r:embed="rId2">
            <a:alphaModFix/>
          </a:blip>
          <a:stretch>
            <a:fillRect/>
          </a:stretch>
        </p:blipFill>
        <p:spPr>
          <a:xfrm>
            <a:off x="8060724" y="4514075"/>
            <a:ext cx="461775" cy="460894"/>
          </a:xfrm>
          <a:prstGeom prst="rect">
            <a:avLst/>
          </a:prstGeom>
          <a:noFill/>
          <a:ln>
            <a:noFill/>
          </a:ln>
        </p:spPr>
      </p:pic>
      <p:pic>
        <p:nvPicPr>
          <p:cNvPr id="637" name="Google Shape;637;p21"/>
          <p:cNvPicPr preferRelativeResize="0"/>
          <p:nvPr/>
        </p:nvPicPr>
        <p:blipFill>
          <a:blip r:embed="rId3">
            <a:alphaModFix/>
          </a:blip>
          <a:stretch>
            <a:fillRect/>
          </a:stretch>
        </p:blipFill>
        <p:spPr>
          <a:xfrm rot="899987">
            <a:off x="353761" y="4174502"/>
            <a:ext cx="720832" cy="719448"/>
          </a:xfrm>
          <a:prstGeom prst="rect">
            <a:avLst/>
          </a:prstGeom>
          <a:noFill/>
          <a:ln>
            <a:noFill/>
          </a:ln>
        </p:spPr>
      </p:pic>
      <p:pic>
        <p:nvPicPr>
          <p:cNvPr id="638" name="Google Shape;638;p21"/>
          <p:cNvPicPr preferRelativeResize="0"/>
          <p:nvPr/>
        </p:nvPicPr>
        <p:blipFill>
          <a:blip r:embed="rId2">
            <a:alphaModFix/>
          </a:blip>
          <a:stretch>
            <a:fillRect/>
          </a:stretch>
        </p:blipFill>
        <p:spPr>
          <a:xfrm>
            <a:off x="1331097" y="4628550"/>
            <a:ext cx="347086" cy="346425"/>
          </a:xfrm>
          <a:prstGeom prst="rect">
            <a:avLst/>
          </a:prstGeom>
          <a:noFill/>
          <a:ln>
            <a:noFill/>
          </a:ln>
        </p:spPr>
      </p:pic>
      <p:sp>
        <p:nvSpPr>
          <p:cNvPr id="639" name="Google Shape;639;p21"/>
          <p:cNvSpPr txBox="1">
            <a:spLocks noGrp="1"/>
          </p:cNvSpPr>
          <p:nvPr>
            <p:ph type="ctrTitle"/>
          </p:nvPr>
        </p:nvSpPr>
        <p:spPr>
          <a:xfrm>
            <a:off x="2592000" y="1272688"/>
            <a:ext cx="3960000" cy="135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96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640" name="Google Shape;640;p21"/>
          <p:cNvSpPr txBox="1">
            <a:spLocks noGrp="1"/>
          </p:cNvSpPr>
          <p:nvPr>
            <p:ph type="subTitle" idx="1"/>
          </p:nvPr>
        </p:nvSpPr>
        <p:spPr>
          <a:xfrm>
            <a:off x="2592000" y="2778813"/>
            <a:ext cx="3960000" cy="49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641" name="Google Shape;641;p21"/>
          <p:cNvGrpSpPr/>
          <p:nvPr/>
        </p:nvGrpSpPr>
        <p:grpSpPr>
          <a:xfrm>
            <a:off x="40950" y="4009375"/>
            <a:ext cx="8981975" cy="1153413"/>
            <a:chOff x="40950" y="4009375"/>
            <a:chExt cx="8981975" cy="1153413"/>
          </a:xfrm>
        </p:grpSpPr>
        <p:sp>
          <p:nvSpPr>
            <p:cNvPr id="642" name="Google Shape;642;p21"/>
            <p:cNvSpPr/>
            <p:nvPr/>
          </p:nvSpPr>
          <p:spPr>
            <a:xfrm>
              <a:off x="5734800"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1"/>
            <p:cNvSpPr/>
            <p:nvPr/>
          </p:nvSpPr>
          <p:spPr>
            <a:xfrm>
              <a:off x="5361275"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1"/>
            <p:cNvSpPr/>
            <p:nvPr/>
          </p:nvSpPr>
          <p:spPr>
            <a:xfrm>
              <a:off x="3949300"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1"/>
            <p:cNvSpPr/>
            <p:nvPr/>
          </p:nvSpPr>
          <p:spPr>
            <a:xfrm>
              <a:off x="5199700"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1"/>
            <p:cNvSpPr/>
            <p:nvPr/>
          </p:nvSpPr>
          <p:spPr>
            <a:xfrm>
              <a:off x="4888525"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1"/>
            <p:cNvSpPr/>
            <p:nvPr/>
          </p:nvSpPr>
          <p:spPr>
            <a:xfrm>
              <a:off x="439215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1"/>
            <p:cNvSpPr/>
            <p:nvPr/>
          </p:nvSpPr>
          <p:spPr>
            <a:xfrm>
              <a:off x="48773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1"/>
            <p:cNvSpPr/>
            <p:nvPr/>
          </p:nvSpPr>
          <p:spPr>
            <a:xfrm flipH="1">
              <a:off x="7173125"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1"/>
            <p:cNvSpPr/>
            <p:nvPr/>
          </p:nvSpPr>
          <p:spPr>
            <a:xfrm flipH="1">
              <a:off x="6558825"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1"/>
            <p:cNvSpPr/>
            <p:nvPr/>
          </p:nvSpPr>
          <p:spPr>
            <a:xfrm flipH="1">
              <a:off x="663585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1"/>
            <p:cNvSpPr/>
            <p:nvPr/>
          </p:nvSpPr>
          <p:spPr>
            <a:xfrm flipH="1">
              <a:off x="6210975"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1"/>
            <p:cNvSpPr/>
            <p:nvPr/>
          </p:nvSpPr>
          <p:spPr>
            <a:xfrm flipH="1">
              <a:off x="600875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1"/>
            <p:cNvSpPr/>
            <p:nvPr/>
          </p:nvSpPr>
          <p:spPr>
            <a:xfrm flipH="1">
              <a:off x="64431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1"/>
            <p:cNvSpPr/>
            <p:nvPr/>
          </p:nvSpPr>
          <p:spPr>
            <a:xfrm flipH="1">
              <a:off x="56520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1"/>
            <p:cNvSpPr/>
            <p:nvPr/>
          </p:nvSpPr>
          <p:spPr>
            <a:xfrm flipH="1">
              <a:off x="8096500"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1"/>
            <p:cNvSpPr/>
            <p:nvPr/>
          </p:nvSpPr>
          <p:spPr>
            <a:xfrm>
              <a:off x="4194850"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1"/>
            <p:cNvSpPr/>
            <p:nvPr/>
          </p:nvSpPr>
          <p:spPr>
            <a:xfrm>
              <a:off x="6880963"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1"/>
            <p:cNvSpPr/>
            <p:nvPr/>
          </p:nvSpPr>
          <p:spPr>
            <a:xfrm flipH="1">
              <a:off x="76722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1"/>
            <p:cNvSpPr/>
            <p:nvPr/>
          </p:nvSpPr>
          <p:spPr>
            <a:xfrm flipH="1">
              <a:off x="736397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1"/>
            <p:cNvSpPr/>
            <p:nvPr/>
          </p:nvSpPr>
          <p:spPr>
            <a:xfrm flipH="1">
              <a:off x="7788100"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1"/>
            <p:cNvSpPr/>
            <p:nvPr/>
          </p:nvSpPr>
          <p:spPr>
            <a:xfrm flipH="1">
              <a:off x="8967650" y="50616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1"/>
            <p:cNvSpPr/>
            <p:nvPr/>
          </p:nvSpPr>
          <p:spPr>
            <a:xfrm flipH="1">
              <a:off x="8659375" y="47721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1"/>
            <p:cNvSpPr/>
            <p:nvPr/>
          </p:nvSpPr>
          <p:spPr>
            <a:xfrm flipH="1">
              <a:off x="8931100" y="47002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1"/>
            <p:cNvSpPr/>
            <p:nvPr/>
          </p:nvSpPr>
          <p:spPr>
            <a:xfrm flipH="1">
              <a:off x="3715200"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1"/>
            <p:cNvSpPr/>
            <p:nvPr/>
          </p:nvSpPr>
          <p:spPr>
            <a:xfrm flipH="1">
              <a:off x="3024700"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1"/>
            <p:cNvSpPr/>
            <p:nvPr/>
          </p:nvSpPr>
          <p:spPr>
            <a:xfrm flipH="1">
              <a:off x="31017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1"/>
            <p:cNvSpPr/>
            <p:nvPr/>
          </p:nvSpPr>
          <p:spPr>
            <a:xfrm flipH="1">
              <a:off x="2600650"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1"/>
            <p:cNvSpPr/>
            <p:nvPr/>
          </p:nvSpPr>
          <p:spPr>
            <a:xfrm flipH="1">
              <a:off x="2812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1"/>
            <p:cNvSpPr/>
            <p:nvPr/>
          </p:nvSpPr>
          <p:spPr>
            <a:xfrm>
              <a:off x="3346838"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1"/>
            <p:cNvSpPr/>
            <p:nvPr/>
          </p:nvSpPr>
          <p:spPr>
            <a:xfrm>
              <a:off x="1599825" y="42895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1"/>
            <p:cNvSpPr/>
            <p:nvPr/>
          </p:nvSpPr>
          <p:spPr>
            <a:xfrm>
              <a:off x="1150100"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1"/>
            <p:cNvSpPr/>
            <p:nvPr/>
          </p:nvSpPr>
          <p:spPr>
            <a:xfrm>
              <a:off x="1064725" y="5036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1"/>
            <p:cNvSpPr/>
            <p:nvPr/>
          </p:nvSpPr>
          <p:spPr>
            <a:xfrm flipH="1">
              <a:off x="2152200"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1"/>
            <p:cNvSpPr/>
            <p:nvPr/>
          </p:nvSpPr>
          <p:spPr>
            <a:xfrm flipH="1">
              <a:off x="2102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1"/>
            <p:cNvSpPr/>
            <p:nvPr/>
          </p:nvSpPr>
          <p:spPr>
            <a:xfrm flipH="1">
              <a:off x="230812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1"/>
            <p:cNvSpPr/>
            <p:nvPr/>
          </p:nvSpPr>
          <p:spPr>
            <a:xfrm flipH="1">
              <a:off x="189802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1"/>
            <p:cNvSpPr/>
            <p:nvPr/>
          </p:nvSpPr>
          <p:spPr>
            <a:xfrm>
              <a:off x="296275" y="41264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1"/>
            <p:cNvSpPr/>
            <p:nvPr/>
          </p:nvSpPr>
          <p:spPr>
            <a:xfrm>
              <a:off x="439500" y="49579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1"/>
            <p:cNvSpPr/>
            <p:nvPr/>
          </p:nvSpPr>
          <p:spPr>
            <a:xfrm>
              <a:off x="890325" y="40093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1"/>
            <p:cNvSpPr/>
            <p:nvPr/>
          </p:nvSpPr>
          <p:spPr>
            <a:xfrm>
              <a:off x="40950" y="44777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1">
  <p:cSld name="CUSTOM_20">
    <p:spTree>
      <p:nvGrpSpPr>
        <p:cNvPr id="1" name="Shape 682"/>
        <p:cNvGrpSpPr/>
        <p:nvPr/>
      </p:nvGrpSpPr>
      <p:grpSpPr>
        <a:xfrm>
          <a:off x="0" y="0"/>
          <a:ext cx="0" cy="0"/>
          <a:chOff x="0" y="0"/>
          <a:chExt cx="0" cy="0"/>
        </a:xfrm>
      </p:grpSpPr>
      <p:sp>
        <p:nvSpPr>
          <p:cNvPr id="683" name="Google Shape;683;p22"/>
          <p:cNvSpPr/>
          <p:nvPr/>
        </p:nvSpPr>
        <p:spPr>
          <a:xfrm>
            <a:off x="-53196" y="430742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2"/>
          <p:cNvSpPr/>
          <p:nvPr/>
        </p:nvSpPr>
        <p:spPr>
          <a:xfrm>
            <a:off x="-53196" y="471193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2"/>
          <p:cNvSpPr txBox="1">
            <a:spLocks noGrp="1"/>
          </p:cNvSpPr>
          <p:nvPr>
            <p:ph type="title"/>
          </p:nvPr>
        </p:nvSpPr>
        <p:spPr>
          <a:xfrm>
            <a:off x="1473587" y="1484138"/>
            <a:ext cx="2744700" cy="1011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86" name="Google Shape;686;p22"/>
          <p:cNvSpPr txBox="1">
            <a:spLocks noGrp="1"/>
          </p:cNvSpPr>
          <p:nvPr>
            <p:ph type="subTitle" idx="1"/>
          </p:nvPr>
        </p:nvSpPr>
        <p:spPr>
          <a:xfrm>
            <a:off x="1473587" y="2495662"/>
            <a:ext cx="2744700" cy="116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7" name="Google Shape;687;p22"/>
          <p:cNvSpPr/>
          <p:nvPr/>
        </p:nvSpPr>
        <p:spPr>
          <a:xfrm flipH="1">
            <a:off x="-296032" y="1528599"/>
            <a:ext cx="1633851" cy="88905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2"/>
          <p:cNvSpPr/>
          <p:nvPr/>
        </p:nvSpPr>
        <p:spPr>
          <a:xfrm flipH="1">
            <a:off x="3824370" y="342300"/>
            <a:ext cx="983679" cy="53528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2"/>
          <p:cNvSpPr/>
          <p:nvPr/>
        </p:nvSpPr>
        <p:spPr>
          <a:xfrm rot="900241" flipH="1">
            <a:off x="8226708" y="238770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2">
  <p:cSld name="CUSTOM_21">
    <p:spTree>
      <p:nvGrpSpPr>
        <p:cNvPr id="1" name="Shape 690"/>
        <p:cNvGrpSpPr/>
        <p:nvPr/>
      </p:nvGrpSpPr>
      <p:grpSpPr>
        <a:xfrm>
          <a:off x="0" y="0"/>
          <a:ext cx="0" cy="0"/>
          <a:chOff x="0" y="0"/>
          <a:chExt cx="0" cy="0"/>
        </a:xfrm>
      </p:grpSpPr>
      <p:sp>
        <p:nvSpPr>
          <p:cNvPr id="691" name="Google Shape;691;p23"/>
          <p:cNvSpPr txBox="1">
            <a:spLocks noGrp="1"/>
          </p:cNvSpPr>
          <p:nvPr>
            <p:ph type="title"/>
          </p:nvPr>
        </p:nvSpPr>
        <p:spPr>
          <a:xfrm>
            <a:off x="4947056" y="1566328"/>
            <a:ext cx="2744700" cy="4989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92" name="Google Shape;692;p23"/>
          <p:cNvSpPr txBox="1">
            <a:spLocks noGrp="1"/>
          </p:cNvSpPr>
          <p:nvPr>
            <p:ph type="subTitle" idx="1"/>
          </p:nvPr>
        </p:nvSpPr>
        <p:spPr>
          <a:xfrm>
            <a:off x="4947068" y="2065372"/>
            <a:ext cx="2744700" cy="1163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3" name="Google Shape;693;p23"/>
          <p:cNvSpPr/>
          <p:nvPr/>
        </p:nvSpPr>
        <p:spPr>
          <a:xfrm flipH="1">
            <a:off x="-53196" y="4316004"/>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3"/>
          <p:cNvSpPr/>
          <p:nvPr/>
        </p:nvSpPr>
        <p:spPr>
          <a:xfrm flipH="1">
            <a:off x="-53196" y="4720510"/>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3"/>
          <p:cNvSpPr/>
          <p:nvPr/>
        </p:nvSpPr>
        <p:spPr>
          <a:xfrm flipH="1">
            <a:off x="-53245" y="4720500"/>
            <a:ext cx="1889585" cy="783842"/>
          </a:xfrm>
          <a:custGeom>
            <a:avLst/>
            <a:gdLst/>
            <a:ahLst/>
            <a:cxnLst/>
            <a:rect l="l" t="t" r="r" b="b"/>
            <a:pathLst>
              <a:path w="105963" h="43962" extrusionOk="0">
                <a:moveTo>
                  <a:pt x="91651" y="0"/>
                </a:moveTo>
                <a:cubicBezTo>
                  <a:pt x="91651" y="0"/>
                  <a:pt x="89544" y="811"/>
                  <a:pt x="86898" y="3025"/>
                </a:cubicBezTo>
                <a:cubicBezTo>
                  <a:pt x="86898" y="3025"/>
                  <a:pt x="79937" y="508"/>
                  <a:pt x="72526" y="508"/>
                </a:cubicBezTo>
                <a:cubicBezTo>
                  <a:pt x="71252" y="508"/>
                  <a:pt x="69965" y="582"/>
                  <a:pt x="68698" y="757"/>
                </a:cubicBezTo>
                <a:cubicBezTo>
                  <a:pt x="60057" y="1999"/>
                  <a:pt x="58706" y="4753"/>
                  <a:pt x="58706" y="4753"/>
                </a:cubicBezTo>
                <a:lnTo>
                  <a:pt x="51956" y="1513"/>
                </a:lnTo>
                <a:cubicBezTo>
                  <a:pt x="51956" y="1513"/>
                  <a:pt x="49903" y="3619"/>
                  <a:pt x="48607" y="5509"/>
                </a:cubicBezTo>
                <a:cubicBezTo>
                  <a:pt x="48607" y="5509"/>
                  <a:pt x="41532" y="6265"/>
                  <a:pt x="40020" y="9722"/>
                </a:cubicBezTo>
                <a:lnTo>
                  <a:pt x="41154" y="14042"/>
                </a:lnTo>
                <a:cubicBezTo>
                  <a:pt x="41154" y="14042"/>
                  <a:pt x="40697" y="14010"/>
                  <a:pt x="39917" y="14010"/>
                </a:cubicBezTo>
                <a:cubicBezTo>
                  <a:pt x="37821" y="14010"/>
                  <a:pt x="33391" y="14240"/>
                  <a:pt x="29219" y="15932"/>
                </a:cubicBezTo>
                <a:cubicBezTo>
                  <a:pt x="29219" y="15932"/>
                  <a:pt x="30137" y="13664"/>
                  <a:pt x="29219" y="13394"/>
                </a:cubicBezTo>
                <a:cubicBezTo>
                  <a:pt x="28414" y="13193"/>
                  <a:pt x="26020" y="12243"/>
                  <a:pt x="21338" y="12243"/>
                </a:cubicBezTo>
                <a:cubicBezTo>
                  <a:pt x="20989" y="12243"/>
                  <a:pt x="20628" y="12249"/>
                  <a:pt x="20254" y="12260"/>
                </a:cubicBezTo>
                <a:lnTo>
                  <a:pt x="17229" y="14906"/>
                </a:lnTo>
                <a:cubicBezTo>
                  <a:pt x="17229" y="14906"/>
                  <a:pt x="19497" y="17823"/>
                  <a:pt x="21118" y="21387"/>
                </a:cubicBezTo>
                <a:cubicBezTo>
                  <a:pt x="19929" y="22035"/>
                  <a:pt x="18471" y="22899"/>
                  <a:pt x="17391" y="23871"/>
                </a:cubicBezTo>
                <a:cubicBezTo>
                  <a:pt x="16851" y="23790"/>
                  <a:pt x="15163" y="23588"/>
                  <a:pt x="13381" y="23588"/>
                </a:cubicBezTo>
                <a:cubicBezTo>
                  <a:pt x="11599" y="23588"/>
                  <a:pt x="9722" y="23790"/>
                  <a:pt x="8804" y="24519"/>
                </a:cubicBezTo>
                <a:cubicBezTo>
                  <a:pt x="6752" y="26194"/>
                  <a:pt x="6752" y="31864"/>
                  <a:pt x="3403" y="32296"/>
                </a:cubicBezTo>
                <a:cubicBezTo>
                  <a:pt x="1" y="32782"/>
                  <a:pt x="20254" y="43962"/>
                  <a:pt x="20254" y="43962"/>
                </a:cubicBezTo>
                <a:lnTo>
                  <a:pt x="19227" y="36131"/>
                </a:lnTo>
                <a:lnTo>
                  <a:pt x="19929" y="36131"/>
                </a:lnTo>
                <a:cubicBezTo>
                  <a:pt x="21858" y="37805"/>
                  <a:pt x="27626" y="38446"/>
                  <a:pt x="35325" y="38446"/>
                </a:cubicBezTo>
                <a:cubicBezTo>
                  <a:pt x="60403" y="38446"/>
                  <a:pt x="105962" y="31648"/>
                  <a:pt x="105962" y="31648"/>
                </a:cubicBezTo>
                <a:lnTo>
                  <a:pt x="105962" y="4645"/>
                </a:lnTo>
                <a:cubicBezTo>
                  <a:pt x="105962" y="4645"/>
                  <a:pt x="96727" y="811"/>
                  <a:pt x="91651"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3"/>
          <p:cNvSpPr/>
          <p:nvPr/>
        </p:nvSpPr>
        <p:spPr>
          <a:xfrm>
            <a:off x="7959402" y="1409963"/>
            <a:ext cx="1491623" cy="81162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3"/>
          <p:cNvSpPr/>
          <p:nvPr/>
        </p:nvSpPr>
        <p:spPr>
          <a:xfrm>
            <a:off x="5829100" y="425192"/>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3"/>
          <p:cNvSpPr/>
          <p:nvPr/>
        </p:nvSpPr>
        <p:spPr>
          <a:xfrm flipH="1">
            <a:off x="7828772" y="339351"/>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3"/>
          <p:cNvSpPr/>
          <p:nvPr/>
        </p:nvSpPr>
        <p:spPr>
          <a:xfrm>
            <a:off x="-517652" y="1068999"/>
            <a:ext cx="2138673" cy="1163692"/>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3">
  <p:cSld name="CUSTOM_22">
    <p:spTree>
      <p:nvGrpSpPr>
        <p:cNvPr id="1" name="Shape 700"/>
        <p:cNvGrpSpPr/>
        <p:nvPr/>
      </p:nvGrpSpPr>
      <p:grpSpPr>
        <a:xfrm>
          <a:off x="0" y="0"/>
          <a:ext cx="0" cy="0"/>
          <a:chOff x="0" y="0"/>
          <a:chExt cx="0" cy="0"/>
        </a:xfrm>
      </p:grpSpPr>
      <p:sp>
        <p:nvSpPr>
          <p:cNvPr id="701" name="Google Shape;701;p24"/>
          <p:cNvSpPr txBox="1">
            <a:spLocks noGrp="1"/>
          </p:cNvSpPr>
          <p:nvPr>
            <p:ph type="title"/>
          </p:nvPr>
        </p:nvSpPr>
        <p:spPr>
          <a:xfrm>
            <a:off x="1614044" y="1740332"/>
            <a:ext cx="2744700" cy="498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02" name="Google Shape;702;p24"/>
          <p:cNvSpPr txBox="1">
            <a:spLocks noGrp="1"/>
          </p:cNvSpPr>
          <p:nvPr>
            <p:ph type="subTitle" idx="1"/>
          </p:nvPr>
        </p:nvSpPr>
        <p:spPr>
          <a:xfrm>
            <a:off x="1614056" y="2239468"/>
            <a:ext cx="2744700" cy="116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3" name="Google Shape;703;p24"/>
          <p:cNvSpPr/>
          <p:nvPr/>
        </p:nvSpPr>
        <p:spPr>
          <a:xfrm flipH="1">
            <a:off x="5989733" y="3024001"/>
            <a:ext cx="4200036" cy="2359698"/>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4"/>
          <p:cNvSpPr/>
          <p:nvPr/>
        </p:nvSpPr>
        <p:spPr>
          <a:xfrm>
            <a:off x="-1249492" y="2454101"/>
            <a:ext cx="4200036" cy="2359698"/>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4"/>
          <p:cNvSpPr/>
          <p:nvPr/>
        </p:nvSpPr>
        <p:spPr>
          <a:xfrm rot="-669176" flipH="1">
            <a:off x="5635423" y="3456564"/>
            <a:ext cx="4627692" cy="1588149"/>
          </a:xfrm>
          <a:custGeom>
            <a:avLst/>
            <a:gdLst/>
            <a:ahLst/>
            <a:cxnLst/>
            <a:rect l="l" t="t" r="r" b="b"/>
            <a:pathLst>
              <a:path w="69336" h="23795" extrusionOk="0">
                <a:moveTo>
                  <a:pt x="6710" y="0"/>
                </a:moveTo>
                <a:cubicBezTo>
                  <a:pt x="6290" y="0"/>
                  <a:pt x="5889" y="57"/>
                  <a:pt x="5521" y="189"/>
                </a:cubicBezTo>
                <a:cubicBezTo>
                  <a:pt x="1" y="2194"/>
                  <a:pt x="132" y="21713"/>
                  <a:pt x="5423" y="23619"/>
                </a:cubicBezTo>
                <a:cubicBezTo>
                  <a:pt x="5775" y="23742"/>
                  <a:pt x="6174" y="23794"/>
                  <a:pt x="6610" y="23794"/>
                </a:cubicBezTo>
                <a:cubicBezTo>
                  <a:pt x="9310" y="23794"/>
                  <a:pt x="13400" y="21760"/>
                  <a:pt x="16156" y="21760"/>
                </a:cubicBezTo>
                <a:cubicBezTo>
                  <a:pt x="16401" y="21760"/>
                  <a:pt x="16636" y="21776"/>
                  <a:pt x="16858" y="21811"/>
                </a:cubicBezTo>
                <a:cubicBezTo>
                  <a:pt x="17055" y="21844"/>
                  <a:pt x="18205" y="22041"/>
                  <a:pt x="19816" y="22173"/>
                </a:cubicBezTo>
                <a:cubicBezTo>
                  <a:pt x="20374" y="22238"/>
                  <a:pt x="20998" y="22271"/>
                  <a:pt x="21721" y="22304"/>
                </a:cubicBezTo>
                <a:cubicBezTo>
                  <a:pt x="22024" y="22311"/>
                  <a:pt x="22325" y="22315"/>
                  <a:pt x="22638" y="22315"/>
                </a:cubicBezTo>
                <a:cubicBezTo>
                  <a:pt x="23889" y="22315"/>
                  <a:pt x="25329" y="22252"/>
                  <a:pt x="27801" y="22041"/>
                </a:cubicBezTo>
                <a:cubicBezTo>
                  <a:pt x="31514" y="21713"/>
                  <a:pt x="32631" y="21483"/>
                  <a:pt x="35194" y="21220"/>
                </a:cubicBezTo>
                <a:cubicBezTo>
                  <a:pt x="37889" y="20940"/>
                  <a:pt x="39203" y="20924"/>
                  <a:pt x="40300" y="20924"/>
                </a:cubicBezTo>
                <a:cubicBezTo>
                  <a:pt x="40446" y="20924"/>
                  <a:pt x="40588" y="20924"/>
                  <a:pt x="40730" y="20924"/>
                </a:cubicBezTo>
                <a:cubicBezTo>
                  <a:pt x="41648" y="20924"/>
                  <a:pt x="42519" y="20912"/>
                  <a:pt x="44099" y="20727"/>
                </a:cubicBezTo>
                <a:cubicBezTo>
                  <a:pt x="50606" y="19938"/>
                  <a:pt x="50277" y="18492"/>
                  <a:pt x="55075" y="18328"/>
                </a:cubicBezTo>
                <a:cubicBezTo>
                  <a:pt x="55398" y="18315"/>
                  <a:pt x="55705" y="18309"/>
                  <a:pt x="55999" y="18309"/>
                </a:cubicBezTo>
                <a:cubicBezTo>
                  <a:pt x="58652" y="18309"/>
                  <a:pt x="60183" y="18796"/>
                  <a:pt x="61751" y="18796"/>
                </a:cubicBezTo>
                <a:cubicBezTo>
                  <a:pt x="62589" y="18796"/>
                  <a:pt x="63437" y="18657"/>
                  <a:pt x="64473" y="18229"/>
                </a:cubicBezTo>
                <a:cubicBezTo>
                  <a:pt x="67068" y="17112"/>
                  <a:pt x="69336" y="14746"/>
                  <a:pt x="68909" y="13695"/>
                </a:cubicBezTo>
                <a:cubicBezTo>
                  <a:pt x="68679" y="13136"/>
                  <a:pt x="67496" y="13038"/>
                  <a:pt x="65130" y="12906"/>
                </a:cubicBezTo>
                <a:cubicBezTo>
                  <a:pt x="64452" y="12868"/>
                  <a:pt x="63877" y="12855"/>
                  <a:pt x="63373" y="12855"/>
                </a:cubicBezTo>
                <a:cubicBezTo>
                  <a:pt x="62036" y="12855"/>
                  <a:pt x="61197" y="12951"/>
                  <a:pt x="60254" y="12951"/>
                </a:cubicBezTo>
                <a:cubicBezTo>
                  <a:pt x="59692" y="12951"/>
                  <a:pt x="59092" y="12917"/>
                  <a:pt x="58328" y="12808"/>
                </a:cubicBezTo>
                <a:cubicBezTo>
                  <a:pt x="57408" y="12676"/>
                  <a:pt x="57868" y="12643"/>
                  <a:pt x="54779" y="11986"/>
                </a:cubicBezTo>
                <a:cubicBezTo>
                  <a:pt x="51854" y="11362"/>
                  <a:pt x="51000" y="11296"/>
                  <a:pt x="50343" y="11263"/>
                </a:cubicBezTo>
                <a:cubicBezTo>
                  <a:pt x="50122" y="11253"/>
                  <a:pt x="49914" y="11248"/>
                  <a:pt x="49717" y="11248"/>
                </a:cubicBezTo>
                <a:cubicBezTo>
                  <a:pt x="48623" y="11248"/>
                  <a:pt x="47831" y="11392"/>
                  <a:pt x="46662" y="11559"/>
                </a:cubicBezTo>
                <a:cubicBezTo>
                  <a:pt x="43587" y="11979"/>
                  <a:pt x="40995" y="12064"/>
                  <a:pt x="38937" y="12064"/>
                </a:cubicBezTo>
                <a:cubicBezTo>
                  <a:pt x="38422" y="12064"/>
                  <a:pt x="37941" y="12058"/>
                  <a:pt x="37494" y="12052"/>
                </a:cubicBezTo>
                <a:cubicBezTo>
                  <a:pt x="35358" y="12052"/>
                  <a:pt x="33748" y="12052"/>
                  <a:pt x="31579" y="11657"/>
                </a:cubicBezTo>
                <a:cubicBezTo>
                  <a:pt x="30232" y="11427"/>
                  <a:pt x="28688" y="11132"/>
                  <a:pt x="26880" y="10310"/>
                </a:cubicBezTo>
                <a:cubicBezTo>
                  <a:pt x="25172" y="9489"/>
                  <a:pt x="25073" y="9061"/>
                  <a:pt x="23200" y="7977"/>
                </a:cubicBezTo>
                <a:cubicBezTo>
                  <a:pt x="20571" y="6466"/>
                  <a:pt x="20013" y="6860"/>
                  <a:pt x="17515" y="5578"/>
                </a:cubicBezTo>
                <a:cubicBezTo>
                  <a:pt x="14591" y="4067"/>
                  <a:pt x="14755" y="3212"/>
                  <a:pt x="12192" y="1865"/>
                </a:cubicBezTo>
                <a:cubicBezTo>
                  <a:pt x="11080" y="1268"/>
                  <a:pt x="8692" y="0"/>
                  <a:pt x="6710"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4"/>
          <p:cNvSpPr/>
          <p:nvPr/>
        </p:nvSpPr>
        <p:spPr>
          <a:xfrm rot="537921" flipH="1">
            <a:off x="-637146" y="2957812"/>
            <a:ext cx="3987342" cy="1902332"/>
          </a:xfrm>
          <a:custGeom>
            <a:avLst/>
            <a:gdLst/>
            <a:ahLst/>
            <a:cxnLst/>
            <a:rect l="l" t="t" r="r" b="b"/>
            <a:pathLst>
              <a:path w="62797" h="29960" extrusionOk="0">
                <a:moveTo>
                  <a:pt x="57116" y="0"/>
                </a:moveTo>
                <a:cubicBezTo>
                  <a:pt x="55490" y="0"/>
                  <a:pt x="53280" y="1154"/>
                  <a:pt x="52216" y="1854"/>
                </a:cubicBezTo>
                <a:cubicBezTo>
                  <a:pt x="50671" y="2873"/>
                  <a:pt x="48995" y="4549"/>
                  <a:pt x="48897" y="4680"/>
                </a:cubicBezTo>
                <a:cubicBezTo>
                  <a:pt x="47352" y="6225"/>
                  <a:pt x="46991" y="7013"/>
                  <a:pt x="45775" y="7309"/>
                </a:cubicBezTo>
                <a:cubicBezTo>
                  <a:pt x="45494" y="7381"/>
                  <a:pt x="45260" y="7405"/>
                  <a:pt x="45051" y="7405"/>
                </a:cubicBezTo>
                <a:cubicBezTo>
                  <a:pt x="44679" y="7405"/>
                  <a:pt x="44388" y="7331"/>
                  <a:pt x="44055" y="7331"/>
                </a:cubicBezTo>
                <a:cubicBezTo>
                  <a:pt x="43812" y="7331"/>
                  <a:pt x="43547" y="7370"/>
                  <a:pt x="43212" y="7506"/>
                </a:cubicBezTo>
                <a:cubicBezTo>
                  <a:pt x="42390" y="7835"/>
                  <a:pt x="41930" y="8426"/>
                  <a:pt x="41076" y="9576"/>
                </a:cubicBezTo>
                <a:cubicBezTo>
                  <a:pt x="39959" y="11088"/>
                  <a:pt x="40090" y="11515"/>
                  <a:pt x="39236" y="12238"/>
                </a:cubicBezTo>
                <a:cubicBezTo>
                  <a:pt x="38809" y="12600"/>
                  <a:pt x="38184" y="12862"/>
                  <a:pt x="36903" y="13355"/>
                </a:cubicBezTo>
                <a:cubicBezTo>
                  <a:pt x="35818" y="13782"/>
                  <a:pt x="35293" y="13914"/>
                  <a:pt x="33091" y="14637"/>
                </a:cubicBezTo>
                <a:cubicBezTo>
                  <a:pt x="30561" y="15425"/>
                  <a:pt x="30594" y="15458"/>
                  <a:pt x="30232" y="15491"/>
                </a:cubicBezTo>
                <a:cubicBezTo>
                  <a:pt x="30039" y="15511"/>
                  <a:pt x="29864" y="15519"/>
                  <a:pt x="29702" y="15519"/>
                </a:cubicBezTo>
                <a:cubicBezTo>
                  <a:pt x="28624" y="15519"/>
                  <a:pt x="28154" y="15144"/>
                  <a:pt x="26938" y="15144"/>
                </a:cubicBezTo>
                <a:cubicBezTo>
                  <a:pt x="26788" y="15144"/>
                  <a:pt x="26628" y="15150"/>
                  <a:pt x="26453" y="15163"/>
                </a:cubicBezTo>
                <a:cubicBezTo>
                  <a:pt x="25073" y="15228"/>
                  <a:pt x="24054" y="15656"/>
                  <a:pt x="23627" y="15853"/>
                </a:cubicBezTo>
                <a:cubicBezTo>
                  <a:pt x="22116" y="16477"/>
                  <a:pt x="21459" y="17266"/>
                  <a:pt x="20604" y="17956"/>
                </a:cubicBezTo>
                <a:cubicBezTo>
                  <a:pt x="18206" y="19804"/>
                  <a:pt x="19719" y="20627"/>
                  <a:pt x="18996" y="20627"/>
                </a:cubicBezTo>
                <a:cubicBezTo>
                  <a:pt x="18768" y="20627"/>
                  <a:pt x="18317" y="20545"/>
                  <a:pt x="17450" y="20387"/>
                </a:cubicBezTo>
                <a:cubicBezTo>
                  <a:pt x="17384" y="20355"/>
                  <a:pt x="15149" y="19336"/>
                  <a:pt x="15117" y="19204"/>
                </a:cubicBezTo>
                <a:cubicBezTo>
                  <a:pt x="15117" y="19133"/>
                  <a:pt x="14659" y="19037"/>
                  <a:pt x="13961" y="19037"/>
                </a:cubicBezTo>
                <a:cubicBezTo>
                  <a:pt x="13050" y="19037"/>
                  <a:pt x="11730" y="19201"/>
                  <a:pt x="10483" y="19796"/>
                </a:cubicBezTo>
                <a:cubicBezTo>
                  <a:pt x="7953" y="21045"/>
                  <a:pt x="8052" y="22885"/>
                  <a:pt x="5357" y="23805"/>
                </a:cubicBezTo>
                <a:cubicBezTo>
                  <a:pt x="4733" y="24035"/>
                  <a:pt x="4273" y="24068"/>
                  <a:pt x="2893" y="24561"/>
                </a:cubicBezTo>
                <a:cubicBezTo>
                  <a:pt x="1118" y="25152"/>
                  <a:pt x="231" y="25481"/>
                  <a:pt x="165" y="25809"/>
                </a:cubicBezTo>
                <a:cubicBezTo>
                  <a:pt x="1" y="26828"/>
                  <a:pt x="4897" y="29030"/>
                  <a:pt x="10352" y="29818"/>
                </a:cubicBezTo>
                <a:cubicBezTo>
                  <a:pt x="10905" y="29894"/>
                  <a:pt x="11495" y="29959"/>
                  <a:pt x="12415" y="29959"/>
                </a:cubicBezTo>
                <a:cubicBezTo>
                  <a:pt x="14280" y="29959"/>
                  <a:pt x="17505" y="29691"/>
                  <a:pt x="24547" y="28701"/>
                </a:cubicBezTo>
                <a:cubicBezTo>
                  <a:pt x="32500" y="27617"/>
                  <a:pt x="36476" y="27058"/>
                  <a:pt x="39597" y="26467"/>
                </a:cubicBezTo>
                <a:cubicBezTo>
                  <a:pt x="43048" y="25842"/>
                  <a:pt x="44724" y="25448"/>
                  <a:pt x="47582" y="25415"/>
                </a:cubicBezTo>
                <a:cubicBezTo>
                  <a:pt x="47645" y="25415"/>
                  <a:pt x="47707" y="25414"/>
                  <a:pt x="47768" y="25414"/>
                </a:cubicBezTo>
                <a:cubicBezTo>
                  <a:pt x="51943" y="25414"/>
                  <a:pt x="53507" y="26278"/>
                  <a:pt x="54932" y="26278"/>
                </a:cubicBezTo>
                <a:cubicBezTo>
                  <a:pt x="55303" y="26278"/>
                  <a:pt x="55664" y="26220"/>
                  <a:pt x="56060" y="26072"/>
                </a:cubicBezTo>
                <a:cubicBezTo>
                  <a:pt x="62764" y="23608"/>
                  <a:pt x="62797" y="1756"/>
                  <a:pt x="57900" y="113"/>
                </a:cubicBezTo>
                <a:cubicBezTo>
                  <a:pt x="57663" y="35"/>
                  <a:pt x="57398" y="0"/>
                  <a:pt x="57116"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4"/>
          <p:cNvSpPr/>
          <p:nvPr/>
        </p:nvSpPr>
        <p:spPr>
          <a:xfrm flipH="1">
            <a:off x="-1029605" y="4002350"/>
            <a:ext cx="11263363" cy="5676304"/>
          </a:xfrm>
          <a:custGeom>
            <a:avLst/>
            <a:gdLst/>
            <a:ahLst/>
            <a:cxnLst/>
            <a:rect l="l" t="t" r="r" b="b"/>
            <a:pathLst>
              <a:path w="91122" h="45922" extrusionOk="0">
                <a:moveTo>
                  <a:pt x="83000" y="1"/>
                </a:moveTo>
                <a:cubicBezTo>
                  <a:pt x="79723" y="1"/>
                  <a:pt x="74821" y="2666"/>
                  <a:pt x="63026" y="4856"/>
                </a:cubicBezTo>
                <a:cubicBezTo>
                  <a:pt x="59158" y="5576"/>
                  <a:pt x="55615" y="5656"/>
                  <a:pt x="52068" y="5656"/>
                </a:cubicBezTo>
                <a:cubicBezTo>
                  <a:pt x="51064" y="5656"/>
                  <a:pt x="50059" y="5649"/>
                  <a:pt x="49047" y="5649"/>
                </a:cubicBezTo>
                <a:cubicBezTo>
                  <a:pt x="47104" y="5649"/>
                  <a:pt x="45133" y="5673"/>
                  <a:pt x="43080" y="5809"/>
                </a:cubicBezTo>
                <a:cubicBezTo>
                  <a:pt x="36679" y="6234"/>
                  <a:pt x="32874" y="6430"/>
                  <a:pt x="29618" y="6430"/>
                </a:cubicBezTo>
                <a:cubicBezTo>
                  <a:pt x="26572" y="6430"/>
                  <a:pt x="24006" y="6258"/>
                  <a:pt x="20242" y="5941"/>
                </a:cubicBezTo>
                <a:cubicBezTo>
                  <a:pt x="15171" y="5515"/>
                  <a:pt x="11540" y="4939"/>
                  <a:pt x="8940" y="4939"/>
                </a:cubicBezTo>
                <a:cubicBezTo>
                  <a:pt x="7327" y="4939"/>
                  <a:pt x="6110" y="5160"/>
                  <a:pt x="5192" y="5777"/>
                </a:cubicBezTo>
                <a:cubicBezTo>
                  <a:pt x="0" y="9293"/>
                  <a:pt x="592" y="23685"/>
                  <a:pt x="6539" y="32163"/>
                </a:cubicBezTo>
                <a:cubicBezTo>
                  <a:pt x="12978" y="41392"/>
                  <a:pt x="27360" y="45922"/>
                  <a:pt x="42332" y="45922"/>
                </a:cubicBezTo>
                <a:cubicBezTo>
                  <a:pt x="59987" y="45922"/>
                  <a:pt x="78463" y="39623"/>
                  <a:pt x="85700" y="27300"/>
                </a:cubicBezTo>
                <a:cubicBezTo>
                  <a:pt x="91121" y="18066"/>
                  <a:pt x="90990" y="4298"/>
                  <a:pt x="85568" y="749"/>
                </a:cubicBezTo>
                <a:cubicBezTo>
                  <a:pt x="84763" y="225"/>
                  <a:pt x="83950" y="1"/>
                  <a:pt x="83000"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4"/>
          <p:cNvSpPr/>
          <p:nvPr/>
        </p:nvSpPr>
        <p:spPr>
          <a:xfrm>
            <a:off x="7570152" y="313275"/>
            <a:ext cx="1202649" cy="654384"/>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4"/>
          <p:cNvSpPr/>
          <p:nvPr/>
        </p:nvSpPr>
        <p:spPr>
          <a:xfrm flipH="1">
            <a:off x="-378030" y="678343"/>
            <a:ext cx="1590139" cy="865224"/>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4"/>
          <p:cNvSpPr/>
          <p:nvPr/>
        </p:nvSpPr>
        <p:spPr>
          <a:xfrm flipH="1">
            <a:off x="1522800" y="490250"/>
            <a:ext cx="424692" cy="337037"/>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4">
  <p:cSld name="CUSTOM_25">
    <p:spTree>
      <p:nvGrpSpPr>
        <p:cNvPr id="1" name="Shape 711"/>
        <p:cNvGrpSpPr/>
        <p:nvPr/>
      </p:nvGrpSpPr>
      <p:grpSpPr>
        <a:xfrm>
          <a:off x="0" y="0"/>
          <a:ext cx="0" cy="0"/>
          <a:chOff x="0" y="0"/>
          <a:chExt cx="0" cy="0"/>
        </a:xfrm>
      </p:grpSpPr>
      <p:sp>
        <p:nvSpPr>
          <p:cNvPr id="712" name="Google Shape;712;p25"/>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13" name="Google Shape;713;p25"/>
          <p:cNvSpPr txBox="1">
            <a:spLocks noGrp="1"/>
          </p:cNvSpPr>
          <p:nvPr>
            <p:ph type="subTitle" idx="1"/>
          </p:nvPr>
        </p:nvSpPr>
        <p:spPr>
          <a:xfrm>
            <a:off x="714175" y="1223175"/>
            <a:ext cx="3857700" cy="338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714" name="Google Shape;714;p25"/>
          <p:cNvSpPr/>
          <p:nvPr/>
        </p:nvSpPr>
        <p:spPr>
          <a:xfrm>
            <a:off x="-53196" y="430742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5"/>
          <p:cNvSpPr/>
          <p:nvPr/>
        </p:nvSpPr>
        <p:spPr>
          <a:xfrm>
            <a:off x="-53196" y="471193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716"/>
        <p:cNvGrpSpPr/>
        <p:nvPr/>
      </p:nvGrpSpPr>
      <p:grpSpPr>
        <a:xfrm>
          <a:off x="0" y="0"/>
          <a:ext cx="0" cy="0"/>
          <a:chOff x="0" y="0"/>
          <a:chExt cx="0" cy="0"/>
        </a:xfrm>
      </p:grpSpPr>
      <p:sp>
        <p:nvSpPr>
          <p:cNvPr id="717" name="Google Shape;717;p26"/>
          <p:cNvSpPr txBox="1">
            <a:spLocks noGrp="1"/>
          </p:cNvSpPr>
          <p:nvPr>
            <p:ph type="title"/>
          </p:nvPr>
        </p:nvSpPr>
        <p:spPr>
          <a:xfrm>
            <a:off x="714175" y="445025"/>
            <a:ext cx="512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18" name="Google Shape;718;p26"/>
          <p:cNvSpPr/>
          <p:nvPr/>
        </p:nvSpPr>
        <p:spPr>
          <a:xfrm rot="10800000" flipH="1">
            <a:off x="-76450" y="4788757"/>
            <a:ext cx="9306945" cy="618792"/>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6"/>
          <p:cNvSpPr/>
          <p:nvPr/>
        </p:nvSpPr>
        <p:spPr>
          <a:xfrm rot="10800000" flipH="1">
            <a:off x="-76450" y="4381269"/>
            <a:ext cx="9306945" cy="623125"/>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6"/>
          <p:cNvSpPr/>
          <p:nvPr/>
        </p:nvSpPr>
        <p:spPr>
          <a:xfrm>
            <a:off x="7360526" y="346199"/>
            <a:ext cx="1139053" cy="61978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6"/>
          <p:cNvSpPr/>
          <p:nvPr/>
        </p:nvSpPr>
        <p:spPr>
          <a:xfrm>
            <a:off x="5974153" y="228839"/>
            <a:ext cx="838660" cy="439628"/>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CUSTOM_8">
    <p:spTree>
      <p:nvGrpSpPr>
        <p:cNvPr id="1" name="Shape 722"/>
        <p:cNvGrpSpPr/>
        <p:nvPr/>
      </p:nvGrpSpPr>
      <p:grpSpPr>
        <a:xfrm>
          <a:off x="0" y="0"/>
          <a:ext cx="0" cy="0"/>
          <a:chOff x="0" y="0"/>
          <a:chExt cx="0" cy="0"/>
        </a:xfrm>
      </p:grpSpPr>
      <p:sp>
        <p:nvSpPr>
          <p:cNvPr id="723" name="Google Shape;723;p27"/>
          <p:cNvSpPr/>
          <p:nvPr/>
        </p:nvSpPr>
        <p:spPr>
          <a:xfrm flipH="1">
            <a:off x="2110012" y="3769998"/>
            <a:ext cx="2435288" cy="132522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7"/>
          <p:cNvSpPr txBox="1">
            <a:spLocks noGrp="1"/>
          </p:cNvSpPr>
          <p:nvPr>
            <p:ph type="title"/>
          </p:nvPr>
        </p:nvSpPr>
        <p:spPr>
          <a:xfrm>
            <a:off x="714175" y="445025"/>
            <a:ext cx="3377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25" name="Google Shape;725;p27"/>
          <p:cNvSpPr/>
          <p:nvPr/>
        </p:nvSpPr>
        <p:spPr>
          <a:xfrm flipH="1">
            <a:off x="7380725" y="114989"/>
            <a:ext cx="1888973" cy="102778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27"/>
          <p:cNvGrpSpPr/>
          <p:nvPr/>
        </p:nvGrpSpPr>
        <p:grpSpPr>
          <a:xfrm flipH="1">
            <a:off x="6602980" y="211655"/>
            <a:ext cx="1482897" cy="647986"/>
            <a:chOff x="5878350" y="343238"/>
            <a:chExt cx="1878750" cy="820963"/>
          </a:xfrm>
        </p:grpSpPr>
        <p:sp>
          <p:nvSpPr>
            <p:cNvPr id="727" name="Google Shape;727;p27"/>
            <p:cNvSpPr/>
            <p:nvPr/>
          </p:nvSpPr>
          <p:spPr>
            <a:xfrm>
              <a:off x="5878350" y="728075"/>
              <a:ext cx="549550" cy="436125"/>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7"/>
            <p:cNvSpPr/>
            <p:nvPr/>
          </p:nvSpPr>
          <p:spPr>
            <a:xfrm>
              <a:off x="7173800" y="343238"/>
              <a:ext cx="583300" cy="384825"/>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 name="Google Shape;729;p27"/>
          <p:cNvSpPr/>
          <p:nvPr/>
        </p:nvSpPr>
        <p:spPr>
          <a:xfrm flipH="1">
            <a:off x="-991337" y="3881175"/>
            <a:ext cx="11378086"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 name="Google Shape;730;p27"/>
          <p:cNvGrpSpPr/>
          <p:nvPr/>
        </p:nvGrpSpPr>
        <p:grpSpPr>
          <a:xfrm flipH="1">
            <a:off x="-244751" y="4094813"/>
            <a:ext cx="9514450" cy="1145350"/>
            <a:chOff x="-159450" y="4017438"/>
            <a:chExt cx="9514450" cy="1145350"/>
          </a:xfrm>
        </p:grpSpPr>
        <p:sp>
          <p:nvSpPr>
            <p:cNvPr id="731" name="Google Shape;731;p27"/>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7"/>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7"/>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7"/>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7"/>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7"/>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7"/>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7"/>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7"/>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7"/>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7"/>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7"/>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7"/>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7"/>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7"/>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7"/>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7"/>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7"/>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7"/>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7"/>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7"/>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7"/>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7"/>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7"/>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7"/>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7"/>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7"/>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7"/>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7"/>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7"/>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7"/>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7"/>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7"/>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7"/>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7"/>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7"/>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7"/>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7"/>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7"/>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7"/>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7"/>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7"/>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7"/>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7"/>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7"/>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7"/>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7"/>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7"/>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7"/>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7"/>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7"/>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 name="Google Shape;782;p27"/>
          <p:cNvSpPr/>
          <p:nvPr/>
        </p:nvSpPr>
        <p:spPr>
          <a:xfrm>
            <a:off x="3699802" y="211652"/>
            <a:ext cx="1052616" cy="57270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CUSTOM_9">
    <p:spTree>
      <p:nvGrpSpPr>
        <p:cNvPr id="1" name="Shape 783"/>
        <p:cNvGrpSpPr/>
        <p:nvPr/>
      </p:nvGrpSpPr>
      <p:grpSpPr>
        <a:xfrm>
          <a:off x="0" y="0"/>
          <a:ext cx="0" cy="0"/>
          <a:chOff x="0" y="0"/>
          <a:chExt cx="0" cy="0"/>
        </a:xfrm>
      </p:grpSpPr>
      <p:sp>
        <p:nvSpPr>
          <p:cNvPr id="784" name="Google Shape;784;p28"/>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85" name="Google Shape;785;p28"/>
          <p:cNvSpPr/>
          <p:nvPr/>
        </p:nvSpPr>
        <p:spPr>
          <a:xfrm flipH="1">
            <a:off x="-286407" y="1169787"/>
            <a:ext cx="1633851" cy="88905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8"/>
          <p:cNvSpPr/>
          <p:nvPr/>
        </p:nvSpPr>
        <p:spPr>
          <a:xfrm flipH="1">
            <a:off x="7314829" y="256320"/>
            <a:ext cx="1399352" cy="76141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8"/>
          <p:cNvSpPr/>
          <p:nvPr/>
        </p:nvSpPr>
        <p:spPr>
          <a:xfrm>
            <a:off x="6208797" y="5400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8"/>
          <p:cNvSpPr/>
          <p:nvPr/>
        </p:nvSpPr>
        <p:spPr>
          <a:xfrm>
            <a:off x="8090362" y="136243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8"/>
          <p:cNvSpPr/>
          <p:nvPr/>
        </p:nvSpPr>
        <p:spPr>
          <a:xfrm rot="-900241">
            <a:off x="482031" y="2211142"/>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8"/>
          <p:cNvSpPr/>
          <p:nvPr/>
        </p:nvSpPr>
        <p:spPr>
          <a:xfrm flipH="1">
            <a:off x="4484952" y="397364"/>
            <a:ext cx="721573" cy="39262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 name="Google Shape;791;p28"/>
          <p:cNvGrpSpPr/>
          <p:nvPr/>
        </p:nvGrpSpPr>
        <p:grpSpPr>
          <a:xfrm flipH="1">
            <a:off x="-69382" y="3821281"/>
            <a:ext cx="9306945" cy="1022006"/>
            <a:chOff x="-76450" y="4113350"/>
            <a:chExt cx="9306945" cy="865227"/>
          </a:xfrm>
        </p:grpSpPr>
        <p:sp>
          <p:nvSpPr>
            <p:cNvPr id="792" name="Google Shape;792;p28"/>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8"/>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 name="Google Shape;794;p28"/>
          <p:cNvSpPr/>
          <p:nvPr/>
        </p:nvSpPr>
        <p:spPr>
          <a:xfrm flipH="1">
            <a:off x="-91725" y="3672625"/>
            <a:ext cx="9344562" cy="2341362"/>
          </a:xfrm>
          <a:custGeom>
            <a:avLst/>
            <a:gdLst/>
            <a:ahLst/>
            <a:cxnLst/>
            <a:rect l="l" t="t" r="r" b="b"/>
            <a:pathLst>
              <a:path w="220144" h="55159" extrusionOk="0">
                <a:moveTo>
                  <a:pt x="45586" y="1"/>
                </a:moveTo>
                <a:cubicBezTo>
                  <a:pt x="27074" y="1"/>
                  <a:pt x="12988" y="3912"/>
                  <a:pt x="226" y="10704"/>
                </a:cubicBezTo>
                <a:lnTo>
                  <a:pt x="0" y="55158"/>
                </a:lnTo>
                <a:lnTo>
                  <a:pt x="220143" y="55158"/>
                </a:lnTo>
                <a:lnTo>
                  <a:pt x="220143" y="11293"/>
                </a:lnTo>
                <a:cubicBezTo>
                  <a:pt x="206535" y="17474"/>
                  <a:pt x="188616" y="20636"/>
                  <a:pt x="169594" y="20636"/>
                </a:cubicBezTo>
                <a:cubicBezTo>
                  <a:pt x="153369" y="20636"/>
                  <a:pt x="136343" y="18335"/>
                  <a:pt x="120506" y="13647"/>
                </a:cubicBezTo>
                <a:cubicBezTo>
                  <a:pt x="88538" y="4172"/>
                  <a:pt x="64703" y="1"/>
                  <a:pt x="45586"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8"/>
          <p:cNvSpPr/>
          <p:nvPr/>
        </p:nvSpPr>
        <p:spPr>
          <a:xfrm flipH="1">
            <a:off x="-91725" y="4008547"/>
            <a:ext cx="9344562" cy="2005432"/>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rgbClr val="E69770"/>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8"/>
          <p:cNvSpPr/>
          <p:nvPr/>
        </p:nvSpPr>
        <p:spPr>
          <a:xfrm flipH="1">
            <a:off x="-85952" y="4504790"/>
            <a:ext cx="9338790" cy="1509178"/>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4">
  <p:cSld name="CUSTOM_10">
    <p:spTree>
      <p:nvGrpSpPr>
        <p:cNvPr id="1" name="Shape 797"/>
        <p:cNvGrpSpPr/>
        <p:nvPr/>
      </p:nvGrpSpPr>
      <p:grpSpPr>
        <a:xfrm>
          <a:off x="0" y="0"/>
          <a:ext cx="0" cy="0"/>
          <a:chOff x="0" y="0"/>
          <a:chExt cx="0" cy="0"/>
        </a:xfrm>
      </p:grpSpPr>
      <p:sp>
        <p:nvSpPr>
          <p:cNvPr id="798" name="Google Shape;798;p29"/>
          <p:cNvSpPr/>
          <p:nvPr/>
        </p:nvSpPr>
        <p:spPr>
          <a:xfrm>
            <a:off x="7707176" y="567050"/>
            <a:ext cx="905540" cy="49272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9"/>
          <p:cNvSpPr/>
          <p:nvPr/>
        </p:nvSpPr>
        <p:spPr>
          <a:xfrm>
            <a:off x="4937506" y="119814"/>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9"/>
          <p:cNvSpPr/>
          <p:nvPr/>
        </p:nvSpPr>
        <p:spPr>
          <a:xfrm>
            <a:off x="-406868" y="2128100"/>
            <a:ext cx="1630811" cy="88731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9"/>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02" name="Google Shape;802;p29"/>
          <p:cNvSpPr/>
          <p:nvPr/>
        </p:nvSpPr>
        <p:spPr>
          <a:xfrm>
            <a:off x="-62250" y="3822793"/>
            <a:ext cx="9286698" cy="1570120"/>
          </a:xfrm>
          <a:custGeom>
            <a:avLst/>
            <a:gdLst/>
            <a:ahLst/>
            <a:cxnLst/>
            <a:rect l="l" t="t" r="r" b="b"/>
            <a:pathLst>
              <a:path w="207119" h="35018" extrusionOk="0">
                <a:moveTo>
                  <a:pt x="51518" y="1"/>
                </a:moveTo>
                <a:cubicBezTo>
                  <a:pt x="49194" y="1"/>
                  <a:pt x="46815" y="93"/>
                  <a:pt x="44362" y="284"/>
                </a:cubicBezTo>
                <a:cubicBezTo>
                  <a:pt x="32960" y="1204"/>
                  <a:pt x="24942" y="4391"/>
                  <a:pt x="17121" y="5278"/>
                </a:cubicBezTo>
                <a:cubicBezTo>
                  <a:pt x="13451" y="5693"/>
                  <a:pt x="10017" y="5835"/>
                  <a:pt x="7146" y="5835"/>
                </a:cubicBezTo>
                <a:cubicBezTo>
                  <a:pt x="3873" y="5835"/>
                  <a:pt x="1331" y="5651"/>
                  <a:pt x="1" y="5476"/>
                </a:cubicBezTo>
                <a:lnTo>
                  <a:pt x="1" y="35017"/>
                </a:lnTo>
                <a:lnTo>
                  <a:pt x="207119" y="35017"/>
                </a:lnTo>
                <a:lnTo>
                  <a:pt x="207119" y="12771"/>
                </a:lnTo>
                <a:cubicBezTo>
                  <a:pt x="206537" y="12799"/>
                  <a:pt x="205924" y="12807"/>
                  <a:pt x="205272" y="12807"/>
                </a:cubicBezTo>
                <a:cubicBezTo>
                  <a:pt x="204450" y="12807"/>
                  <a:pt x="203565" y="12794"/>
                  <a:pt x="202604" y="12794"/>
                </a:cubicBezTo>
                <a:cubicBezTo>
                  <a:pt x="199891" y="12794"/>
                  <a:pt x="196572" y="12894"/>
                  <a:pt x="192331" y="13658"/>
                </a:cubicBezTo>
                <a:cubicBezTo>
                  <a:pt x="188865" y="14282"/>
                  <a:pt x="182950" y="14594"/>
                  <a:pt x="177232" y="14594"/>
                </a:cubicBezTo>
                <a:cubicBezTo>
                  <a:pt x="171514" y="14594"/>
                  <a:pt x="165994" y="14282"/>
                  <a:pt x="163316" y="13658"/>
                </a:cubicBezTo>
                <a:cubicBezTo>
                  <a:pt x="158938" y="12637"/>
                  <a:pt x="150300" y="10431"/>
                  <a:pt x="143290" y="10431"/>
                </a:cubicBezTo>
                <a:cubicBezTo>
                  <a:pt x="141724" y="10431"/>
                  <a:pt x="140239" y="10541"/>
                  <a:pt x="138901" y="10799"/>
                </a:cubicBezTo>
                <a:cubicBezTo>
                  <a:pt x="134399" y="11691"/>
                  <a:pt x="126056" y="12296"/>
                  <a:pt x="117492" y="12296"/>
                </a:cubicBezTo>
                <a:cubicBezTo>
                  <a:pt x="112179" y="12296"/>
                  <a:pt x="106781" y="12063"/>
                  <a:pt x="102163" y="11522"/>
                </a:cubicBezTo>
                <a:cubicBezTo>
                  <a:pt x="90136" y="10076"/>
                  <a:pt x="85832" y="6001"/>
                  <a:pt x="75678" y="3340"/>
                </a:cubicBezTo>
                <a:cubicBezTo>
                  <a:pt x="67735" y="1225"/>
                  <a:pt x="59994" y="1"/>
                  <a:pt x="51518"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03" name="Google Shape;803;p29"/>
          <p:cNvPicPr preferRelativeResize="0"/>
          <p:nvPr/>
        </p:nvPicPr>
        <p:blipFill>
          <a:blip r:embed="rId2">
            <a:alphaModFix/>
          </a:blip>
          <a:stretch>
            <a:fillRect/>
          </a:stretch>
        </p:blipFill>
        <p:spPr>
          <a:xfrm>
            <a:off x="846850" y="4275548"/>
            <a:ext cx="769000" cy="767550"/>
          </a:xfrm>
          <a:prstGeom prst="rect">
            <a:avLst/>
          </a:prstGeom>
          <a:noFill/>
          <a:ln>
            <a:noFill/>
          </a:ln>
        </p:spPr>
      </p:pic>
      <p:grpSp>
        <p:nvGrpSpPr>
          <p:cNvPr id="804" name="Google Shape;804;p29"/>
          <p:cNvGrpSpPr/>
          <p:nvPr/>
        </p:nvGrpSpPr>
        <p:grpSpPr>
          <a:xfrm>
            <a:off x="208550" y="4073688"/>
            <a:ext cx="8759100" cy="1207738"/>
            <a:chOff x="208550" y="3824288"/>
            <a:chExt cx="8759100" cy="1207738"/>
          </a:xfrm>
        </p:grpSpPr>
        <p:sp>
          <p:nvSpPr>
            <p:cNvPr id="805" name="Google Shape;805;p29"/>
            <p:cNvSpPr/>
            <p:nvPr/>
          </p:nvSpPr>
          <p:spPr>
            <a:xfrm>
              <a:off x="5734800" y="4539763"/>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9"/>
            <p:cNvSpPr/>
            <p:nvPr/>
          </p:nvSpPr>
          <p:spPr>
            <a:xfrm>
              <a:off x="5285075" y="4302538"/>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9"/>
            <p:cNvSpPr/>
            <p:nvPr/>
          </p:nvSpPr>
          <p:spPr>
            <a:xfrm>
              <a:off x="3949300" y="4672463"/>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9"/>
            <p:cNvSpPr/>
            <p:nvPr/>
          </p:nvSpPr>
          <p:spPr>
            <a:xfrm>
              <a:off x="5199700" y="47530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9"/>
            <p:cNvSpPr/>
            <p:nvPr/>
          </p:nvSpPr>
          <p:spPr>
            <a:xfrm>
              <a:off x="4812325" y="494748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9"/>
            <p:cNvSpPr/>
            <p:nvPr/>
          </p:nvSpPr>
          <p:spPr>
            <a:xfrm>
              <a:off x="4392150" y="442436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9"/>
            <p:cNvSpPr/>
            <p:nvPr/>
          </p:nvSpPr>
          <p:spPr>
            <a:xfrm>
              <a:off x="4877350" y="45777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9"/>
            <p:cNvSpPr/>
            <p:nvPr/>
          </p:nvSpPr>
          <p:spPr>
            <a:xfrm flipH="1">
              <a:off x="7249325" y="495826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9"/>
            <p:cNvSpPr/>
            <p:nvPr/>
          </p:nvSpPr>
          <p:spPr>
            <a:xfrm flipH="1">
              <a:off x="6558825" y="4257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9"/>
            <p:cNvSpPr/>
            <p:nvPr/>
          </p:nvSpPr>
          <p:spPr>
            <a:xfrm flipH="1">
              <a:off x="6635850" y="4686075"/>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9"/>
            <p:cNvSpPr/>
            <p:nvPr/>
          </p:nvSpPr>
          <p:spPr>
            <a:xfrm flipH="1">
              <a:off x="6210975" y="44369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9"/>
            <p:cNvSpPr/>
            <p:nvPr/>
          </p:nvSpPr>
          <p:spPr>
            <a:xfrm flipH="1">
              <a:off x="6008750" y="49927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9"/>
            <p:cNvSpPr/>
            <p:nvPr/>
          </p:nvSpPr>
          <p:spPr>
            <a:xfrm flipH="1">
              <a:off x="6443100" y="49250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9"/>
            <p:cNvSpPr/>
            <p:nvPr/>
          </p:nvSpPr>
          <p:spPr>
            <a:xfrm flipH="1">
              <a:off x="5652000" y="4922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9"/>
            <p:cNvSpPr/>
            <p:nvPr/>
          </p:nvSpPr>
          <p:spPr>
            <a:xfrm flipH="1">
              <a:off x="8096500" y="48812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9"/>
            <p:cNvSpPr/>
            <p:nvPr/>
          </p:nvSpPr>
          <p:spPr>
            <a:xfrm>
              <a:off x="4194850" y="480908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9"/>
            <p:cNvSpPr/>
            <p:nvPr/>
          </p:nvSpPr>
          <p:spPr>
            <a:xfrm>
              <a:off x="6880963" y="45893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9"/>
            <p:cNvSpPr/>
            <p:nvPr/>
          </p:nvSpPr>
          <p:spPr>
            <a:xfrm flipH="1">
              <a:off x="7672250" y="48093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9"/>
            <p:cNvSpPr/>
            <p:nvPr/>
          </p:nvSpPr>
          <p:spPr>
            <a:xfrm flipH="1">
              <a:off x="7363975" y="436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9"/>
            <p:cNvSpPr/>
            <p:nvPr/>
          </p:nvSpPr>
          <p:spPr>
            <a:xfrm flipH="1">
              <a:off x="7788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9"/>
            <p:cNvSpPr/>
            <p:nvPr/>
          </p:nvSpPr>
          <p:spPr>
            <a:xfrm flipH="1">
              <a:off x="8815250" y="4961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9"/>
            <p:cNvSpPr/>
            <p:nvPr/>
          </p:nvSpPr>
          <p:spPr>
            <a:xfrm flipH="1">
              <a:off x="8354575" y="45959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9"/>
            <p:cNvSpPr/>
            <p:nvPr/>
          </p:nvSpPr>
          <p:spPr>
            <a:xfrm flipH="1">
              <a:off x="8931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9"/>
            <p:cNvSpPr/>
            <p:nvPr/>
          </p:nvSpPr>
          <p:spPr>
            <a:xfrm flipH="1">
              <a:off x="3734525" y="42981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9"/>
            <p:cNvSpPr/>
            <p:nvPr/>
          </p:nvSpPr>
          <p:spPr>
            <a:xfrm flipH="1">
              <a:off x="3269500" y="4026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9"/>
            <p:cNvSpPr/>
            <p:nvPr/>
          </p:nvSpPr>
          <p:spPr>
            <a:xfrm flipH="1">
              <a:off x="3346850" y="49220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9"/>
            <p:cNvSpPr/>
            <p:nvPr/>
          </p:nvSpPr>
          <p:spPr>
            <a:xfrm flipH="1">
              <a:off x="27337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9"/>
            <p:cNvSpPr/>
            <p:nvPr/>
          </p:nvSpPr>
          <p:spPr>
            <a:xfrm flipH="1">
              <a:off x="2622438"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9"/>
            <p:cNvSpPr/>
            <p:nvPr/>
          </p:nvSpPr>
          <p:spPr>
            <a:xfrm>
              <a:off x="2909788" y="429985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9"/>
            <p:cNvSpPr/>
            <p:nvPr/>
          </p:nvSpPr>
          <p:spPr>
            <a:xfrm>
              <a:off x="1766925" y="420813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9"/>
            <p:cNvSpPr/>
            <p:nvPr/>
          </p:nvSpPr>
          <p:spPr>
            <a:xfrm>
              <a:off x="926875" y="49509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9"/>
            <p:cNvSpPr/>
            <p:nvPr/>
          </p:nvSpPr>
          <p:spPr>
            <a:xfrm flipH="1">
              <a:off x="2023825" y="3824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9"/>
            <p:cNvSpPr/>
            <p:nvPr/>
          </p:nvSpPr>
          <p:spPr>
            <a:xfrm flipH="1">
              <a:off x="2102375" y="49473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9"/>
            <p:cNvSpPr/>
            <p:nvPr/>
          </p:nvSpPr>
          <p:spPr>
            <a:xfrm flipH="1">
              <a:off x="2317800" y="4261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9"/>
            <p:cNvSpPr/>
            <p:nvPr/>
          </p:nvSpPr>
          <p:spPr>
            <a:xfrm flipH="1">
              <a:off x="1898025"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9"/>
            <p:cNvSpPr/>
            <p:nvPr/>
          </p:nvSpPr>
          <p:spPr>
            <a:xfrm>
              <a:off x="753475" y="395026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9"/>
            <p:cNvSpPr/>
            <p:nvPr/>
          </p:nvSpPr>
          <p:spPr>
            <a:xfrm>
              <a:off x="287100" y="485800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9"/>
            <p:cNvSpPr/>
            <p:nvPr/>
          </p:nvSpPr>
          <p:spPr>
            <a:xfrm>
              <a:off x="1499925" y="38332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9"/>
            <p:cNvSpPr/>
            <p:nvPr/>
          </p:nvSpPr>
          <p:spPr>
            <a:xfrm>
              <a:off x="451138" y="4415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9"/>
            <p:cNvSpPr/>
            <p:nvPr/>
          </p:nvSpPr>
          <p:spPr>
            <a:xfrm flipH="1">
              <a:off x="2085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29"/>
          <p:cNvGrpSpPr/>
          <p:nvPr/>
        </p:nvGrpSpPr>
        <p:grpSpPr>
          <a:xfrm>
            <a:off x="7708838" y="4077608"/>
            <a:ext cx="651953" cy="942910"/>
            <a:chOff x="7426450" y="4011425"/>
            <a:chExt cx="652148" cy="943381"/>
          </a:xfrm>
        </p:grpSpPr>
        <p:sp>
          <p:nvSpPr>
            <p:cNvPr id="846" name="Google Shape;846;p29"/>
            <p:cNvSpPr/>
            <p:nvPr/>
          </p:nvSpPr>
          <p:spPr>
            <a:xfrm>
              <a:off x="7426450" y="4741532"/>
              <a:ext cx="652148" cy="213274"/>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chemeClr val="dk1"/>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7" name="Google Shape;847;p29"/>
            <p:cNvPicPr preferRelativeResize="0"/>
            <p:nvPr/>
          </p:nvPicPr>
          <p:blipFill>
            <a:blip r:embed="rId3">
              <a:alphaModFix/>
            </a:blip>
            <a:stretch>
              <a:fillRect/>
            </a:stretch>
          </p:blipFill>
          <p:spPr>
            <a:xfrm>
              <a:off x="7549407" y="4011425"/>
              <a:ext cx="406195" cy="893599"/>
            </a:xfrm>
            <a:prstGeom prst="rect">
              <a:avLst/>
            </a:prstGeom>
            <a:noFill/>
            <a:ln>
              <a:noFill/>
            </a:ln>
          </p:spPr>
        </p:pic>
      </p:grpSp>
      <p:pic>
        <p:nvPicPr>
          <p:cNvPr id="848" name="Google Shape;848;p29"/>
          <p:cNvPicPr preferRelativeResize="0"/>
          <p:nvPr/>
        </p:nvPicPr>
        <p:blipFill>
          <a:blip r:embed="rId4">
            <a:alphaModFix/>
          </a:blip>
          <a:stretch>
            <a:fillRect/>
          </a:stretch>
        </p:blipFill>
        <p:spPr>
          <a:xfrm>
            <a:off x="5816875" y="375950"/>
            <a:ext cx="957308" cy="42235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5">
  <p:cSld name="CUSTOM_11">
    <p:spTree>
      <p:nvGrpSpPr>
        <p:cNvPr id="1" name="Shape 849"/>
        <p:cNvGrpSpPr/>
        <p:nvPr/>
      </p:nvGrpSpPr>
      <p:grpSpPr>
        <a:xfrm>
          <a:off x="0" y="0"/>
          <a:ext cx="0" cy="0"/>
          <a:chOff x="0" y="0"/>
          <a:chExt cx="0" cy="0"/>
        </a:xfrm>
      </p:grpSpPr>
      <p:sp>
        <p:nvSpPr>
          <p:cNvPr id="850" name="Google Shape;850;p30"/>
          <p:cNvSpPr/>
          <p:nvPr/>
        </p:nvSpPr>
        <p:spPr>
          <a:xfrm>
            <a:off x="-1655600" y="2250248"/>
            <a:ext cx="4739549" cy="2662812"/>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0"/>
          <p:cNvSpPr/>
          <p:nvPr/>
        </p:nvSpPr>
        <p:spPr>
          <a:xfrm>
            <a:off x="7152095" y="184701"/>
            <a:ext cx="1423919" cy="77478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0"/>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53" name="Google Shape;853;p30"/>
          <p:cNvSpPr/>
          <p:nvPr/>
        </p:nvSpPr>
        <p:spPr>
          <a:xfrm>
            <a:off x="-53196" y="430742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0"/>
          <p:cNvSpPr/>
          <p:nvPr/>
        </p:nvSpPr>
        <p:spPr>
          <a:xfrm>
            <a:off x="-53196" y="471193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0"/>
          <p:cNvSpPr/>
          <p:nvPr/>
        </p:nvSpPr>
        <p:spPr>
          <a:xfrm flipH="1">
            <a:off x="8429818" y="1233620"/>
            <a:ext cx="433760" cy="344233"/>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0"/>
          <p:cNvSpPr/>
          <p:nvPr/>
        </p:nvSpPr>
        <p:spPr>
          <a:xfrm flipH="1">
            <a:off x="6216255" y="579505"/>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0"/>
          <p:cNvSpPr/>
          <p:nvPr/>
        </p:nvSpPr>
        <p:spPr>
          <a:xfrm flipH="1">
            <a:off x="180562" y="3108877"/>
            <a:ext cx="533613" cy="423477"/>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7"/>
        <p:cNvGrpSpPr/>
        <p:nvPr/>
      </p:nvGrpSpPr>
      <p:grpSpPr>
        <a:xfrm>
          <a:off x="0" y="0"/>
          <a:ext cx="0" cy="0"/>
          <a:chOff x="0" y="0"/>
          <a:chExt cx="0" cy="0"/>
        </a:xfrm>
      </p:grpSpPr>
      <p:sp>
        <p:nvSpPr>
          <p:cNvPr id="68" name="Google Shape;68;p4"/>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69" name="Google Shape;69;p4"/>
          <p:cNvSpPr txBox="1">
            <a:spLocks noGrp="1"/>
          </p:cNvSpPr>
          <p:nvPr>
            <p:ph type="body" idx="1"/>
          </p:nvPr>
        </p:nvSpPr>
        <p:spPr>
          <a:xfrm>
            <a:off x="714175" y="1095975"/>
            <a:ext cx="7715700" cy="35118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AutoNum type="arabicPeriod"/>
              <a:defRPr sz="12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70" name="Google Shape;70;p4"/>
          <p:cNvSpPr/>
          <p:nvPr/>
        </p:nvSpPr>
        <p:spPr>
          <a:xfrm>
            <a:off x="-39227" y="4767072"/>
            <a:ext cx="9222454" cy="1189982"/>
          </a:xfrm>
          <a:custGeom>
            <a:avLst/>
            <a:gdLst/>
            <a:ahLst/>
            <a:cxnLst/>
            <a:rect l="l" t="t" r="r" b="b"/>
            <a:pathLst>
              <a:path w="205377" h="26500" extrusionOk="0">
                <a:moveTo>
                  <a:pt x="45193" y="0"/>
                </a:moveTo>
                <a:cubicBezTo>
                  <a:pt x="37862" y="0"/>
                  <a:pt x="29949" y="516"/>
                  <a:pt x="21787" y="1822"/>
                </a:cubicBezTo>
                <a:cubicBezTo>
                  <a:pt x="12586" y="3301"/>
                  <a:pt x="5390" y="5601"/>
                  <a:pt x="1" y="7310"/>
                </a:cubicBezTo>
                <a:lnTo>
                  <a:pt x="1" y="26500"/>
                </a:lnTo>
                <a:lnTo>
                  <a:pt x="205377" y="26500"/>
                </a:lnTo>
                <a:lnTo>
                  <a:pt x="205377" y="3465"/>
                </a:lnTo>
                <a:cubicBezTo>
                  <a:pt x="202172" y="3107"/>
                  <a:pt x="198561" y="2948"/>
                  <a:pt x="194738" y="2948"/>
                </a:cubicBezTo>
                <a:cubicBezTo>
                  <a:pt x="185585" y="2948"/>
                  <a:pt x="175210" y="3856"/>
                  <a:pt x="166240" y="5108"/>
                </a:cubicBezTo>
                <a:cubicBezTo>
                  <a:pt x="153341" y="6861"/>
                  <a:pt x="149481" y="11419"/>
                  <a:pt x="122484" y="11419"/>
                </a:cubicBezTo>
                <a:cubicBezTo>
                  <a:pt x="121147" y="11419"/>
                  <a:pt x="119752" y="11407"/>
                  <a:pt x="118297" y="11384"/>
                </a:cubicBezTo>
                <a:cubicBezTo>
                  <a:pt x="99304" y="11088"/>
                  <a:pt x="88197" y="5995"/>
                  <a:pt x="77386" y="3465"/>
                </a:cubicBezTo>
                <a:cubicBezTo>
                  <a:pt x="69924" y="1705"/>
                  <a:pt x="58522" y="0"/>
                  <a:pt x="45193"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6">
  <p:cSld name="CUSTOM_12">
    <p:spTree>
      <p:nvGrpSpPr>
        <p:cNvPr id="1" name="Shape 858"/>
        <p:cNvGrpSpPr/>
        <p:nvPr/>
      </p:nvGrpSpPr>
      <p:grpSpPr>
        <a:xfrm>
          <a:off x="0" y="0"/>
          <a:ext cx="0" cy="0"/>
          <a:chOff x="0" y="0"/>
          <a:chExt cx="0" cy="0"/>
        </a:xfrm>
      </p:grpSpPr>
      <p:sp>
        <p:nvSpPr>
          <p:cNvPr id="859" name="Google Shape;859;p31"/>
          <p:cNvSpPr/>
          <p:nvPr/>
        </p:nvSpPr>
        <p:spPr>
          <a:xfrm>
            <a:off x="-53196" y="427187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1"/>
          <p:cNvSpPr/>
          <p:nvPr/>
        </p:nvSpPr>
        <p:spPr>
          <a:xfrm>
            <a:off x="-53196" y="467638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1"/>
          <p:cNvSpPr txBox="1">
            <a:spLocks noGrp="1"/>
          </p:cNvSpPr>
          <p:nvPr>
            <p:ph type="title"/>
          </p:nvPr>
        </p:nvSpPr>
        <p:spPr>
          <a:xfrm>
            <a:off x="714175" y="445025"/>
            <a:ext cx="51132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62" name="Google Shape;862;p31"/>
          <p:cNvSpPr/>
          <p:nvPr/>
        </p:nvSpPr>
        <p:spPr>
          <a:xfrm>
            <a:off x="-39227" y="4561697"/>
            <a:ext cx="9222454" cy="1189982"/>
          </a:xfrm>
          <a:custGeom>
            <a:avLst/>
            <a:gdLst/>
            <a:ahLst/>
            <a:cxnLst/>
            <a:rect l="l" t="t" r="r" b="b"/>
            <a:pathLst>
              <a:path w="205377" h="26500" extrusionOk="0">
                <a:moveTo>
                  <a:pt x="45193" y="0"/>
                </a:moveTo>
                <a:cubicBezTo>
                  <a:pt x="37862" y="0"/>
                  <a:pt x="29949" y="516"/>
                  <a:pt x="21787" y="1822"/>
                </a:cubicBezTo>
                <a:cubicBezTo>
                  <a:pt x="12586" y="3301"/>
                  <a:pt x="5390" y="5601"/>
                  <a:pt x="1" y="7310"/>
                </a:cubicBezTo>
                <a:lnTo>
                  <a:pt x="1" y="26500"/>
                </a:lnTo>
                <a:lnTo>
                  <a:pt x="205377" y="26500"/>
                </a:lnTo>
                <a:lnTo>
                  <a:pt x="205377" y="3465"/>
                </a:lnTo>
                <a:cubicBezTo>
                  <a:pt x="202172" y="3107"/>
                  <a:pt x="198561" y="2948"/>
                  <a:pt x="194738" y="2948"/>
                </a:cubicBezTo>
                <a:cubicBezTo>
                  <a:pt x="185585" y="2948"/>
                  <a:pt x="175210" y="3856"/>
                  <a:pt x="166240" y="5108"/>
                </a:cubicBezTo>
                <a:cubicBezTo>
                  <a:pt x="153341" y="6861"/>
                  <a:pt x="149481" y="11419"/>
                  <a:pt x="122484" y="11419"/>
                </a:cubicBezTo>
                <a:cubicBezTo>
                  <a:pt x="121147" y="11419"/>
                  <a:pt x="119752" y="11407"/>
                  <a:pt x="118297" y="11384"/>
                </a:cubicBezTo>
                <a:cubicBezTo>
                  <a:pt x="99304" y="11088"/>
                  <a:pt x="88197" y="5995"/>
                  <a:pt x="77386" y="3465"/>
                </a:cubicBezTo>
                <a:cubicBezTo>
                  <a:pt x="69924" y="1705"/>
                  <a:pt x="58522" y="0"/>
                  <a:pt x="45193"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63" name="Google Shape;863;p31"/>
          <p:cNvPicPr preferRelativeResize="0"/>
          <p:nvPr/>
        </p:nvPicPr>
        <p:blipFill>
          <a:blip r:embed="rId2">
            <a:alphaModFix/>
          </a:blip>
          <a:stretch>
            <a:fillRect/>
          </a:stretch>
        </p:blipFill>
        <p:spPr>
          <a:xfrm>
            <a:off x="7579708" y="-1001354"/>
            <a:ext cx="2524025" cy="25240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7">
  <p:cSld name="CUSTOM_13">
    <p:spTree>
      <p:nvGrpSpPr>
        <p:cNvPr id="1" name="Shape 864"/>
        <p:cNvGrpSpPr/>
        <p:nvPr/>
      </p:nvGrpSpPr>
      <p:grpSpPr>
        <a:xfrm>
          <a:off x="0" y="0"/>
          <a:ext cx="0" cy="0"/>
          <a:chOff x="0" y="0"/>
          <a:chExt cx="0" cy="0"/>
        </a:xfrm>
      </p:grpSpPr>
      <p:sp>
        <p:nvSpPr>
          <p:cNvPr id="865" name="Google Shape;865;p32"/>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66" name="Google Shape;866;p32"/>
          <p:cNvSpPr/>
          <p:nvPr/>
        </p:nvSpPr>
        <p:spPr>
          <a:xfrm>
            <a:off x="-226890" y="4123550"/>
            <a:ext cx="9597781" cy="651171"/>
          </a:xfrm>
          <a:custGeom>
            <a:avLst/>
            <a:gdLst/>
            <a:ahLst/>
            <a:cxnLst/>
            <a:rect l="l" t="t" r="r" b="b"/>
            <a:pathLst>
              <a:path w="205377" h="13934" extrusionOk="0">
                <a:moveTo>
                  <a:pt x="6835" y="13441"/>
                </a:moveTo>
                <a:cubicBezTo>
                  <a:pt x="11994" y="12981"/>
                  <a:pt x="40484" y="8216"/>
                  <a:pt x="48305" y="7690"/>
                </a:cubicBezTo>
                <a:cubicBezTo>
                  <a:pt x="56158" y="7164"/>
                  <a:pt x="80540" y="9136"/>
                  <a:pt x="90793" y="11338"/>
                </a:cubicBezTo>
                <a:cubicBezTo>
                  <a:pt x="101078" y="13572"/>
                  <a:pt x="107617" y="13408"/>
                  <a:pt x="114518" y="12225"/>
                </a:cubicBezTo>
                <a:cubicBezTo>
                  <a:pt x="121451" y="11042"/>
                  <a:pt x="122930" y="11798"/>
                  <a:pt x="130455" y="12225"/>
                </a:cubicBezTo>
                <a:cubicBezTo>
                  <a:pt x="137980" y="12652"/>
                  <a:pt x="146787" y="10352"/>
                  <a:pt x="152833" y="9366"/>
                </a:cubicBezTo>
                <a:cubicBezTo>
                  <a:pt x="158912" y="8380"/>
                  <a:pt x="177248" y="12849"/>
                  <a:pt x="187402" y="13375"/>
                </a:cubicBezTo>
                <a:cubicBezTo>
                  <a:pt x="194795" y="13769"/>
                  <a:pt x="201992" y="12093"/>
                  <a:pt x="205376" y="11140"/>
                </a:cubicBezTo>
                <a:lnTo>
                  <a:pt x="205376" y="7329"/>
                </a:lnTo>
                <a:cubicBezTo>
                  <a:pt x="205376" y="7329"/>
                  <a:pt x="183656" y="5554"/>
                  <a:pt x="174915" y="4141"/>
                </a:cubicBezTo>
                <a:cubicBezTo>
                  <a:pt x="166207" y="2695"/>
                  <a:pt x="156217" y="1972"/>
                  <a:pt x="146064" y="2498"/>
                </a:cubicBezTo>
                <a:cubicBezTo>
                  <a:pt x="135910" y="3057"/>
                  <a:pt x="127399" y="1"/>
                  <a:pt x="119283" y="2334"/>
                </a:cubicBezTo>
                <a:cubicBezTo>
                  <a:pt x="111166" y="4667"/>
                  <a:pt x="106664" y="7164"/>
                  <a:pt x="94933" y="7329"/>
                </a:cubicBezTo>
                <a:cubicBezTo>
                  <a:pt x="83202" y="7526"/>
                  <a:pt x="76630" y="3024"/>
                  <a:pt x="66476" y="2498"/>
                </a:cubicBezTo>
                <a:cubicBezTo>
                  <a:pt x="56322" y="2005"/>
                  <a:pt x="31217" y="4667"/>
                  <a:pt x="21786" y="6803"/>
                </a:cubicBezTo>
                <a:cubicBezTo>
                  <a:pt x="12323" y="8939"/>
                  <a:pt x="0" y="10187"/>
                  <a:pt x="0" y="10187"/>
                </a:cubicBezTo>
                <a:lnTo>
                  <a:pt x="0" y="13441"/>
                </a:lnTo>
                <a:cubicBezTo>
                  <a:pt x="0" y="13441"/>
                  <a:pt x="1643" y="13934"/>
                  <a:pt x="6835" y="1344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2"/>
          <p:cNvSpPr/>
          <p:nvPr/>
        </p:nvSpPr>
        <p:spPr>
          <a:xfrm>
            <a:off x="-226890" y="4458357"/>
            <a:ext cx="9597781" cy="1190183"/>
          </a:xfrm>
          <a:custGeom>
            <a:avLst/>
            <a:gdLst/>
            <a:ahLst/>
            <a:cxnLst/>
            <a:rect l="l" t="t" r="r" b="b"/>
            <a:pathLst>
              <a:path w="205377" h="25468" extrusionOk="0">
                <a:moveTo>
                  <a:pt x="205376" y="3976"/>
                </a:moveTo>
                <a:cubicBezTo>
                  <a:pt x="202025" y="4929"/>
                  <a:pt x="194795" y="6605"/>
                  <a:pt x="187402" y="6244"/>
                </a:cubicBezTo>
                <a:cubicBezTo>
                  <a:pt x="177248" y="5685"/>
                  <a:pt x="158912" y="1216"/>
                  <a:pt x="152833" y="2202"/>
                </a:cubicBezTo>
                <a:cubicBezTo>
                  <a:pt x="146787" y="3188"/>
                  <a:pt x="137980" y="5488"/>
                  <a:pt x="130455" y="5061"/>
                </a:cubicBezTo>
                <a:cubicBezTo>
                  <a:pt x="122930" y="4634"/>
                  <a:pt x="121451" y="3878"/>
                  <a:pt x="114518" y="5061"/>
                </a:cubicBezTo>
                <a:cubicBezTo>
                  <a:pt x="107617" y="6244"/>
                  <a:pt x="101078" y="6408"/>
                  <a:pt x="90793" y="4174"/>
                </a:cubicBezTo>
                <a:cubicBezTo>
                  <a:pt x="80540" y="1939"/>
                  <a:pt x="56158" y="0"/>
                  <a:pt x="48305" y="526"/>
                </a:cubicBezTo>
                <a:cubicBezTo>
                  <a:pt x="40484" y="1052"/>
                  <a:pt x="11994" y="5817"/>
                  <a:pt x="6835" y="6277"/>
                </a:cubicBezTo>
                <a:cubicBezTo>
                  <a:pt x="1643" y="6770"/>
                  <a:pt x="0" y="6277"/>
                  <a:pt x="0" y="6277"/>
                </a:cubicBezTo>
                <a:lnTo>
                  <a:pt x="0" y="15149"/>
                </a:lnTo>
                <a:lnTo>
                  <a:pt x="205376" y="25467"/>
                </a:ln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8">
  <p:cSld name="CUSTOM_16">
    <p:spTree>
      <p:nvGrpSpPr>
        <p:cNvPr id="1" name="Shape 868"/>
        <p:cNvGrpSpPr/>
        <p:nvPr/>
      </p:nvGrpSpPr>
      <p:grpSpPr>
        <a:xfrm>
          <a:off x="0" y="0"/>
          <a:ext cx="0" cy="0"/>
          <a:chOff x="0" y="0"/>
          <a:chExt cx="0" cy="0"/>
        </a:xfrm>
      </p:grpSpPr>
      <p:sp>
        <p:nvSpPr>
          <p:cNvPr id="869" name="Google Shape;869;p33"/>
          <p:cNvSpPr txBox="1">
            <a:spLocks noGrp="1"/>
          </p:cNvSpPr>
          <p:nvPr>
            <p:ph type="title"/>
          </p:nvPr>
        </p:nvSpPr>
        <p:spPr>
          <a:xfrm>
            <a:off x="714175" y="445025"/>
            <a:ext cx="3964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70" name="Google Shape;870;p33"/>
          <p:cNvSpPr/>
          <p:nvPr/>
        </p:nvSpPr>
        <p:spPr>
          <a:xfrm flipH="1">
            <a:off x="5969588" y="2571750"/>
            <a:ext cx="4004582" cy="2249887"/>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3"/>
          <p:cNvSpPr/>
          <p:nvPr/>
        </p:nvSpPr>
        <p:spPr>
          <a:xfrm>
            <a:off x="-820900"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33"/>
          <p:cNvGrpSpPr/>
          <p:nvPr/>
        </p:nvGrpSpPr>
        <p:grpSpPr>
          <a:xfrm flipH="1">
            <a:off x="-76450" y="4343444"/>
            <a:ext cx="9306945" cy="1021994"/>
            <a:chOff x="-76450" y="4343444"/>
            <a:chExt cx="9306945" cy="1021994"/>
          </a:xfrm>
        </p:grpSpPr>
        <p:sp>
          <p:nvSpPr>
            <p:cNvPr id="873" name="Google Shape;873;p33"/>
            <p:cNvSpPr/>
            <p:nvPr/>
          </p:nvSpPr>
          <p:spPr>
            <a:xfrm flipH="1">
              <a:off x="-76450" y="4343444"/>
              <a:ext cx="9306945" cy="618839"/>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3"/>
            <p:cNvSpPr/>
            <p:nvPr/>
          </p:nvSpPr>
          <p:spPr>
            <a:xfrm flipH="1">
              <a:off x="-76450" y="4746646"/>
              <a:ext cx="9306945" cy="618792"/>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75" name="Google Shape;875;p33"/>
          <p:cNvPicPr preferRelativeResize="0"/>
          <p:nvPr/>
        </p:nvPicPr>
        <p:blipFill>
          <a:blip r:embed="rId2">
            <a:alphaModFix/>
          </a:blip>
          <a:stretch>
            <a:fillRect/>
          </a:stretch>
        </p:blipFill>
        <p:spPr>
          <a:xfrm rot="10800000" flipH="1">
            <a:off x="7628850" y="-232375"/>
            <a:ext cx="1153760" cy="1840525"/>
          </a:xfrm>
          <a:prstGeom prst="rect">
            <a:avLst/>
          </a:prstGeom>
          <a:noFill/>
          <a:ln>
            <a:noFill/>
          </a:ln>
        </p:spPr>
      </p:pic>
      <p:sp>
        <p:nvSpPr>
          <p:cNvPr id="876" name="Google Shape;876;p33"/>
          <p:cNvSpPr/>
          <p:nvPr/>
        </p:nvSpPr>
        <p:spPr>
          <a:xfrm flipH="1">
            <a:off x="5269722" y="18258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9">
  <p:cSld name="CUSTOM_18">
    <p:spTree>
      <p:nvGrpSpPr>
        <p:cNvPr id="1" name="Shape 877"/>
        <p:cNvGrpSpPr/>
        <p:nvPr/>
      </p:nvGrpSpPr>
      <p:grpSpPr>
        <a:xfrm>
          <a:off x="0" y="0"/>
          <a:ext cx="0" cy="0"/>
          <a:chOff x="0" y="0"/>
          <a:chExt cx="0" cy="0"/>
        </a:xfrm>
      </p:grpSpPr>
      <p:sp>
        <p:nvSpPr>
          <p:cNvPr id="878" name="Google Shape;878;p34"/>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79" name="Google Shape;879;p34"/>
          <p:cNvSpPr/>
          <p:nvPr/>
        </p:nvSpPr>
        <p:spPr>
          <a:xfrm flipH="1">
            <a:off x="-82670" y="4078113"/>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165345" y="444098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flipH="1">
            <a:off x="-159594" y="4441005"/>
            <a:ext cx="9303588" cy="1503490"/>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flipH="1">
            <a:off x="8580505" y="4792575"/>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flipH="1">
            <a:off x="6433934" y="4660050"/>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flipH="1">
            <a:off x="5570349" y="4828304"/>
            <a:ext cx="191951" cy="188535"/>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 name="Google Shape;885;p34"/>
          <p:cNvGrpSpPr/>
          <p:nvPr/>
        </p:nvGrpSpPr>
        <p:grpSpPr>
          <a:xfrm flipH="1">
            <a:off x="246900" y="4572388"/>
            <a:ext cx="3650350" cy="673463"/>
            <a:chOff x="5164075" y="4417713"/>
            <a:chExt cx="3650350" cy="673463"/>
          </a:xfrm>
        </p:grpSpPr>
        <p:sp>
          <p:nvSpPr>
            <p:cNvPr id="886" name="Google Shape;886;p34"/>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08" name="Google Shape;908;p34"/>
          <p:cNvPicPr preferRelativeResize="0"/>
          <p:nvPr/>
        </p:nvPicPr>
        <p:blipFill>
          <a:blip r:embed="rId2">
            <a:alphaModFix/>
          </a:blip>
          <a:stretch>
            <a:fillRect/>
          </a:stretch>
        </p:blipFill>
        <p:spPr>
          <a:xfrm>
            <a:off x="7562451" y="4551825"/>
            <a:ext cx="491915" cy="49095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10">
  <p:cSld name="CUSTOM_19">
    <p:spTree>
      <p:nvGrpSpPr>
        <p:cNvPr id="1" name="Shape 909"/>
        <p:cNvGrpSpPr/>
        <p:nvPr/>
      </p:nvGrpSpPr>
      <p:grpSpPr>
        <a:xfrm>
          <a:off x="0" y="0"/>
          <a:ext cx="0" cy="0"/>
          <a:chOff x="0" y="0"/>
          <a:chExt cx="0" cy="0"/>
        </a:xfrm>
      </p:grpSpPr>
      <p:sp>
        <p:nvSpPr>
          <p:cNvPr id="910" name="Google Shape;910;p35"/>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911" name="Google Shape;911;p35"/>
          <p:cNvSpPr/>
          <p:nvPr/>
        </p:nvSpPr>
        <p:spPr>
          <a:xfrm>
            <a:off x="-706175" y="3230804"/>
            <a:ext cx="3035904" cy="1705656"/>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5"/>
          <p:cNvSpPr/>
          <p:nvPr/>
        </p:nvSpPr>
        <p:spPr>
          <a:xfrm flipH="1">
            <a:off x="-226890" y="4123550"/>
            <a:ext cx="9597781" cy="651171"/>
          </a:xfrm>
          <a:custGeom>
            <a:avLst/>
            <a:gdLst/>
            <a:ahLst/>
            <a:cxnLst/>
            <a:rect l="l" t="t" r="r" b="b"/>
            <a:pathLst>
              <a:path w="205377" h="13934" extrusionOk="0">
                <a:moveTo>
                  <a:pt x="6835" y="13441"/>
                </a:moveTo>
                <a:cubicBezTo>
                  <a:pt x="11994" y="12981"/>
                  <a:pt x="40484" y="8216"/>
                  <a:pt x="48305" y="7690"/>
                </a:cubicBezTo>
                <a:cubicBezTo>
                  <a:pt x="56158" y="7164"/>
                  <a:pt x="80540" y="9136"/>
                  <a:pt x="90793" y="11338"/>
                </a:cubicBezTo>
                <a:cubicBezTo>
                  <a:pt x="101078" y="13572"/>
                  <a:pt x="107617" y="13408"/>
                  <a:pt x="114518" y="12225"/>
                </a:cubicBezTo>
                <a:cubicBezTo>
                  <a:pt x="121451" y="11042"/>
                  <a:pt x="122930" y="11798"/>
                  <a:pt x="130455" y="12225"/>
                </a:cubicBezTo>
                <a:cubicBezTo>
                  <a:pt x="137980" y="12652"/>
                  <a:pt x="146787" y="10352"/>
                  <a:pt x="152833" y="9366"/>
                </a:cubicBezTo>
                <a:cubicBezTo>
                  <a:pt x="158912" y="8380"/>
                  <a:pt x="177248" y="12849"/>
                  <a:pt x="187402" y="13375"/>
                </a:cubicBezTo>
                <a:cubicBezTo>
                  <a:pt x="194795" y="13769"/>
                  <a:pt x="201992" y="12093"/>
                  <a:pt x="205376" y="11140"/>
                </a:cubicBezTo>
                <a:lnTo>
                  <a:pt x="205376" y="7329"/>
                </a:lnTo>
                <a:cubicBezTo>
                  <a:pt x="205376" y="7329"/>
                  <a:pt x="183656" y="5554"/>
                  <a:pt x="174915" y="4141"/>
                </a:cubicBezTo>
                <a:cubicBezTo>
                  <a:pt x="166207" y="2695"/>
                  <a:pt x="156217" y="1972"/>
                  <a:pt x="146064" y="2498"/>
                </a:cubicBezTo>
                <a:cubicBezTo>
                  <a:pt x="135910" y="3057"/>
                  <a:pt x="127399" y="1"/>
                  <a:pt x="119283" y="2334"/>
                </a:cubicBezTo>
                <a:cubicBezTo>
                  <a:pt x="111166" y="4667"/>
                  <a:pt x="106664" y="7164"/>
                  <a:pt x="94933" y="7329"/>
                </a:cubicBezTo>
                <a:cubicBezTo>
                  <a:pt x="83202" y="7526"/>
                  <a:pt x="76630" y="3024"/>
                  <a:pt x="66476" y="2498"/>
                </a:cubicBezTo>
                <a:cubicBezTo>
                  <a:pt x="56322" y="2005"/>
                  <a:pt x="31217" y="4667"/>
                  <a:pt x="21786" y="6803"/>
                </a:cubicBezTo>
                <a:cubicBezTo>
                  <a:pt x="12323" y="8939"/>
                  <a:pt x="0" y="10187"/>
                  <a:pt x="0" y="10187"/>
                </a:cubicBezTo>
                <a:lnTo>
                  <a:pt x="0" y="13441"/>
                </a:lnTo>
                <a:cubicBezTo>
                  <a:pt x="0" y="13441"/>
                  <a:pt x="1643" y="13934"/>
                  <a:pt x="6835" y="1344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5"/>
          <p:cNvSpPr/>
          <p:nvPr/>
        </p:nvSpPr>
        <p:spPr>
          <a:xfrm flipH="1">
            <a:off x="-226890" y="4458357"/>
            <a:ext cx="9597781" cy="1190183"/>
          </a:xfrm>
          <a:custGeom>
            <a:avLst/>
            <a:gdLst/>
            <a:ahLst/>
            <a:cxnLst/>
            <a:rect l="l" t="t" r="r" b="b"/>
            <a:pathLst>
              <a:path w="205377" h="25468" extrusionOk="0">
                <a:moveTo>
                  <a:pt x="205376" y="3976"/>
                </a:moveTo>
                <a:cubicBezTo>
                  <a:pt x="202025" y="4929"/>
                  <a:pt x="194795" y="6605"/>
                  <a:pt x="187402" y="6244"/>
                </a:cubicBezTo>
                <a:cubicBezTo>
                  <a:pt x="177248" y="5685"/>
                  <a:pt x="158912" y="1216"/>
                  <a:pt x="152833" y="2202"/>
                </a:cubicBezTo>
                <a:cubicBezTo>
                  <a:pt x="146787" y="3188"/>
                  <a:pt x="137980" y="5488"/>
                  <a:pt x="130455" y="5061"/>
                </a:cubicBezTo>
                <a:cubicBezTo>
                  <a:pt x="122930" y="4634"/>
                  <a:pt x="121451" y="3878"/>
                  <a:pt x="114518" y="5061"/>
                </a:cubicBezTo>
                <a:cubicBezTo>
                  <a:pt x="107617" y="6244"/>
                  <a:pt x="101078" y="6408"/>
                  <a:pt x="90793" y="4174"/>
                </a:cubicBezTo>
                <a:cubicBezTo>
                  <a:pt x="80540" y="1939"/>
                  <a:pt x="56158" y="0"/>
                  <a:pt x="48305" y="526"/>
                </a:cubicBezTo>
                <a:cubicBezTo>
                  <a:pt x="40484" y="1052"/>
                  <a:pt x="11994" y="5817"/>
                  <a:pt x="6835" y="6277"/>
                </a:cubicBezTo>
                <a:cubicBezTo>
                  <a:pt x="1643" y="6770"/>
                  <a:pt x="0" y="6277"/>
                  <a:pt x="0" y="6277"/>
                </a:cubicBezTo>
                <a:lnTo>
                  <a:pt x="0" y="15149"/>
                </a:lnTo>
                <a:lnTo>
                  <a:pt x="205376" y="25467"/>
                </a:ln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5"/>
          <p:cNvSpPr/>
          <p:nvPr/>
        </p:nvSpPr>
        <p:spPr>
          <a:xfrm flipH="1">
            <a:off x="8352443" y="1639670"/>
            <a:ext cx="433760" cy="344233"/>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915"/>
        <p:cNvGrpSpPr/>
        <p:nvPr/>
      </p:nvGrpSpPr>
      <p:grpSpPr>
        <a:xfrm>
          <a:off x="0" y="0"/>
          <a:ext cx="0" cy="0"/>
          <a:chOff x="0" y="0"/>
          <a:chExt cx="0" cy="0"/>
        </a:xfrm>
      </p:grpSpPr>
      <p:sp>
        <p:nvSpPr>
          <p:cNvPr id="916" name="Google Shape;916;p36"/>
          <p:cNvSpPr/>
          <p:nvPr/>
        </p:nvSpPr>
        <p:spPr>
          <a:xfrm flipH="1">
            <a:off x="-22481" y="3307575"/>
            <a:ext cx="9208591" cy="624766"/>
          </a:xfrm>
          <a:custGeom>
            <a:avLst/>
            <a:gdLst/>
            <a:ahLst/>
            <a:cxnLst/>
            <a:rect l="l" t="t" r="r" b="b"/>
            <a:pathLst>
              <a:path w="205377" h="13934" extrusionOk="0">
                <a:moveTo>
                  <a:pt x="6835" y="13441"/>
                </a:moveTo>
                <a:cubicBezTo>
                  <a:pt x="11994" y="12981"/>
                  <a:pt x="40484" y="8216"/>
                  <a:pt x="48305" y="7690"/>
                </a:cubicBezTo>
                <a:cubicBezTo>
                  <a:pt x="56158" y="7164"/>
                  <a:pt x="80540" y="9136"/>
                  <a:pt x="90793" y="11338"/>
                </a:cubicBezTo>
                <a:cubicBezTo>
                  <a:pt x="101078" y="13572"/>
                  <a:pt x="107617" y="13408"/>
                  <a:pt x="114518" y="12225"/>
                </a:cubicBezTo>
                <a:cubicBezTo>
                  <a:pt x="121451" y="11042"/>
                  <a:pt x="122930" y="11798"/>
                  <a:pt x="130455" y="12225"/>
                </a:cubicBezTo>
                <a:cubicBezTo>
                  <a:pt x="137980" y="12652"/>
                  <a:pt x="146787" y="10352"/>
                  <a:pt x="152833" y="9366"/>
                </a:cubicBezTo>
                <a:cubicBezTo>
                  <a:pt x="158912" y="8380"/>
                  <a:pt x="177248" y="12849"/>
                  <a:pt x="187402" y="13375"/>
                </a:cubicBezTo>
                <a:cubicBezTo>
                  <a:pt x="194795" y="13769"/>
                  <a:pt x="201992" y="12093"/>
                  <a:pt x="205376" y="11140"/>
                </a:cubicBezTo>
                <a:lnTo>
                  <a:pt x="205376" y="7329"/>
                </a:lnTo>
                <a:cubicBezTo>
                  <a:pt x="205376" y="7329"/>
                  <a:pt x="183656" y="5554"/>
                  <a:pt x="174915" y="4141"/>
                </a:cubicBezTo>
                <a:cubicBezTo>
                  <a:pt x="166207" y="2695"/>
                  <a:pt x="156217" y="1972"/>
                  <a:pt x="146064" y="2498"/>
                </a:cubicBezTo>
                <a:cubicBezTo>
                  <a:pt x="135910" y="3057"/>
                  <a:pt x="127399" y="1"/>
                  <a:pt x="119283" y="2334"/>
                </a:cubicBezTo>
                <a:cubicBezTo>
                  <a:pt x="111166" y="4667"/>
                  <a:pt x="106664" y="7164"/>
                  <a:pt x="94933" y="7329"/>
                </a:cubicBezTo>
                <a:cubicBezTo>
                  <a:pt x="83202" y="7526"/>
                  <a:pt x="76630" y="3024"/>
                  <a:pt x="66476" y="2498"/>
                </a:cubicBezTo>
                <a:cubicBezTo>
                  <a:pt x="56322" y="2005"/>
                  <a:pt x="31217" y="4667"/>
                  <a:pt x="21786" y="6803"/>
                </a:cubicBezTo>
                <a:cubicBezTo>
                  <a:pt x="12323" y="8939"/>
                  <a:pt x="0" y="10187"/>
                  <a:pt x="0" y="10187"/>
                </a:cubicBezTo>
                <a:lnTo>
                  <a:pt x="0" y="13441"/>
                </a:lnTo>
                <a:cubicBezTo>
                  <a:pt x="0" y="13441"/>
                  <a:pt x="1643" y="13934"/>
                  <a:pt x="6835" y="1344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6"/>
          <p:cNvSpPr/>
          <p:nvPr/>
        </p:nvSpPr>
        <p:spPr>
          <a:xfrm flipH="1">
            <a:off x="-22481" y="3628803"/>
            <a:ext cx="9208591" cy="1141921"/>
          </a:xfrm>
          <a:custGeom>
            <a:avLst/>
            <a:gdLst/>
            <a:ahLst/>
            <a:cxnLst/>
            <a:rect l="l" t="t" r="r" b="b"/>
            <a:pathLst>
              <a:path w="205377" h="25468" extrusionOk="0">
                <a:moveTo>
                  <a:pt x="205376" y="3976"/>
                </a:moveTo>
                <a:cubicBezTo>
                  <a:pt x="202025" y="4929"/>
                  <a:pt x="194795" y="6605"/>
                  <a:pt x="187402" y="6244"/>
                </a:cubicBezTo>
                <a:cubicBezTo>
                  <a:pt x="177248" y="5685"/>
                  <a:pt x="158912" y="1216"/>
                  <a:pt x="152833" y="2202"/>
                </a:cubicBezTo>
                <a:cubicBezTo>
                  <a:pt x="146787" y="3188"/>
                  <a:pt x="137980" y="5488"/>
                  <a:pt x="130455" y="5061"/>
                </a:cubicBezTo>
                <a:cubicBezTo>
                  <a:pt x="122930" y="4634"/>
                  <a:pt x="121451" y="3878"/>
                  <a:pt x="114518" y="5061"/>
                </a:cubicBezTo>
                <a:cubicBezTo>
                  <a:pt x="107617" y="6244"/>
                  <a:pt x="101078" y="6408"/>
                  <a:pt x="90793" y="4174"/>
                </a:cubicBezTo>
                <a:cubicBezTo>
                  <a:pt x="80540" y="1939"/>
                  <a:pt x="56158" y="0"/>
                  <a:pt x="48305" y="526"/>
                </a:cubicBezTo>
                <a:cubicBezTo>
                  <a:pt x="40484" y="1052"/>
                  <a:pt x="11994" y="5817"/>
                  <a:pt x="6835" y="6277"/>
                </a:cubicBezTo>
                <a:cubicBezTo>
                  <a:pt x="1643" y="6770"/>
                  <a:pt x="0" y="6277"/>
                  <a:pt x="0" y="6277"/>
                </a:cubicBezTo>
                <a:lnTo>
                  <a:pt x="0" y="15149"/>
                </a:lnTo>
                <a:lnTo>
                  <a:pt x="205376" y="25467"/>
                </a:ln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6"/>
          <p:cNvSpPr/>
          <p:nvPr/>
        </p:nvSpPr>
        <p:spPr>
          <a:xfrm flipH="1">
            <a:off x="-62250" y="3854793"/>
            <a:ext cx="9286698" cy="1570120"/>
          </a:xfrm>
          <a:custGeom>
            <a:avLst/>
            <a:gdLst/>
            <a:ahLst/>
            <a:cxnLst/>
            <a:rect l="l" t="t" r="r" b="b"/>
            <a:pathLst>
              <a:path w="207119" h="35018" extrusionOk="0">
                <a:moveTo>
                  <a:pt x="51518" y="1"/>
                </a:moveTo>
                <a:cubicBezTo>
                  <a:pt x="49194" y="1"/>
                  <a:pt x="46815" y="93"/>
                  <a:pt x="44362" y="284"/>
                </a:cubicBezTo>
                <a:cubicBezTo>
                  <a:pt x="32960" y="1204"/>
                  <a:pt x="24942" y="4391"/>
                  <a:pt x="17121" y="5278"/>
                </a:cubicBezTo>
                <a:cubicBezTo>
                  <a:pt x="13451" y="5693"/>
                  <a:pt x="10017" y="5835"/>
                  <a:pt x="7146" y="5835"/>
                </a:cubicBezTo>
                <a:cubicBezTo>
                  <a:pt x="3873" y="5835"/>
                  <a:pt x="1331" y="5651"/>
                  <a:pt x="1" y="5476"/>
                </a:cubicBezTo>
                <a:lnTo>
                  <a:pt x="1" y="35017"/>
                </a:lnTo>
                <a:lnTo>
                  <a:pt x="207119" y="35017"/>
                </a:lnTo>
                <a:lnTo>
                  <a:pt x="207119" y="12771"/>
                </a:lnTo>
                <a:cubicBezTo>
                  <a:pt x="206537" y="12799"/>
                  <a:pt x="205924" y="12807"/>
                  <a:pt x="205272" y="12807"/>
                </a:cubicBezTo>
                <a:cubicBezTo>
                  <a:pt x="204450" y="12807"/>
                  <a:pt x="203565" y="12794"/>
                  <a:pt x="202604" y="12794"/>
                </a:cubicBezTo>
                <a:cubicBezTo>
                  <a:pt x="199891" y="12794"/>
                  <a:pt x="196572" y="12894"/>
                  <a:pt x="192331" y="13658"/>
                </a:cubicBezTo>
                <a:cubicBezTo>
                  <a:pt x="188865" y="14282"/>
                  <a:pt x="182950" y="14594"/>
                  <a:pt x="177232" y="14594"/>
                </a:cubicBezTo>
                <a:cubicBezTo>
                  <a:pt x="171514" y="14594"/>
                  <a:pt x="165994" y="14282"/>
                  <a:pt x="163316" y="13658"/>
                </a:cubicBezTo>
                <a:cubicBezTo>
                  <a:pt x="158938" y="12637"/>
                  <a:pt x="150300" y="10431"/>
                  <a:pt x="143290" y="10431"/>
                </a:cubicBezTo>
                <a:cubicBezTo>
                  <a:pt x="141724" y="10431"/>
                  <a:pt x="140239" y="10541"/>
                  <a:pt x="138901" y="10799"/>
                </a:cubicBezTo>
                <a:cubicBezTo>
                  <a:pt x="134399" y="11691"/>
                  <a:pt x="126056" y="12296"/>
                  <a:pt x="117492" y="12296"/>
                </a:cubicBezTo>
                <a:cubicBezTo>
                  <a:pt x="112179" y="12296"/>
                  <a:pt x="106781" y="12063"/>
                  <a:pt x="102163" y="11522"/>
                </a:cubicBezTo>
                <a:cubicBezTo>
                  <a:pt x="90136" y="10076"/>
                  <a:pt x="85832" y="6001"/>
                  <a:pt x="75678" y="3340"/>
                </a:cubicBezTo>
                <a:cubicBezTo>
                  <a:pt x="67735" y="1225"/>
                  <a:pt x="59994" y="1"/>
                  <a:pt x="51518" y="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19" name="Google Shape;919;p36"/>
          <p:cNvPicPr preferRelativeResize="0"/>
          <p:nvPr/>
        </p:nvPicPr>
        <p:blipFill>
          <a:blip r:embed="rId2">
            <a:alphaModFix/>
          </a:blip>
          <a:stretch>
            <a:fillRect/>
          </a:stretch>
        </p:blipFill>
        <p:spPr>
          <a:xfrm flipH="1">
            <a:off x="7643050" y="4397175"/>
            <a:ext cx="625956" cy="624775"/>
          </a:xfrm>
          <a:prstGeom prst="rect">
            <a:avLst/>
          </a:prstGeom>
          <a:noFill/>
          <a:ln>
            <a:noFill/>
          </a:ln>
        </p:spPr>
      </p:pic>
      <p:grpSp>
        <p:nvGrpSpPr>
          <p:cNvPr id="920" name="Google Shape;920;p36"/>
          <p:cNvGrpSpPr/>
          <p:nvPr/>
        </p:nvGrpSpPr>
        <p:grpSpPr>
          <a:xfrm flipH="1">
            <a:off x="194548" y="4105688"/>
            <a:ext cx="8759100" cy="1207738"/>
            <a:chOff x="208550" y="3824288"/>
            <a:chExt cx="8759100" cy="1207738"/>
          </a:xfrm>
        </p:grpSpPr>
        <p:sp>
          <p:nvSpPr>
            <p:cNvPr id="921" name="Google Shape;921;p36"/>
            <p:cNvSpPr/>
            <p:nvPr/>
          </p:nvSpPr>
          <p:spPr>
            <a:xfrm>
              <a:off x="5734800" y="4539763"/>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6"/>
            <p:cNvSpPr/>
            <p:nvPr/>
          </p:nvSpPr>
          <p:spPr>
            <a:xfrm>
              <a:off x="5285075" y="4302538"/>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6"/>
            <p:cNvSpPr/>
            <p:nvPr/>
          </p:nvSpPr>
          <p:spPr>
            <a:xfrm>
              <a:off x="3949300" y="4672463"/>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6"/>
            <p:cNvSpPr/>
            <p:nvPr/>
          </p:nvSpPr>
          <p:spPr>
            <a:xfrm>
              <a:off x="5199700" y="47530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6"/>
            <p:cNvSpPr/>
            <p:nvPr/>
          </p:nvSpPr>
          <p:spPr>
            <a:xfrm>
              <a:off x="4812325" y="494748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6"/>
            <p:cNvSpPr/>
            <p:nvPr/>
          </p:nvSpPr>
          <p:spPr>
            <a:xfrm>
              <a:off x="4392150" y="442436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6"/>
            <p:cNvSpPr/>
            <p:nvPr/>
          </p:nvSpPr>
          <p:spPr>
            <a:xfrm>
              <a:off x="4877350" y="45777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6"/>
            <p:cNvSpPr/>
            <p:nvPr/>
          </p:nvSpPr>
          <p:spPr>
            <a:xfrm flipH="1">
              <a:off x="7249325" y="495826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6"/>
            <p:cNvSpPr/>
            <p:nvPr/>
          </p:nvSpPr>
          <p:spPr>
            <a:xfrm flipH="1">
              <a:off x="6558825" y="4257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6"/>
            <p:cNvSpPr/>
            <p:nvPr/>
          </p:nvSpPr>
          <p:spPr>
            <a:xfrm flipH="1">
              <a:off x="6635850" y="4686075"/>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6"/>
            <p:cNvSpPr/>
            <p:nvPr/>
          </p:nvSpPr>
          <p:spPr>
            <a:xfrm flipH="1">
              <a:off x="6210975" y="44369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6"/>
            <p:cNvSpPr/>
            <p:nvPr/>
          </p:nvSpPr>
          <p:spPr>
            <a:xfrm flipH="1">
              <a:off x="6008750" y="49927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6"/>
            <p:cNvSpPr/>
            <p:nvPr/>
          </p:nvSpPr>
          <p:spPr>
            <a:xfrm flipH="1">
              <a:off x="6443100" y="49250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6"/>
            <p:cNvSpPr/>
            <p:nvPr/>
          </p:nvSpPr>
          <p:spPr>
            <a:xfrm flipH="1">
              <a:off x="5652000" y="4922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6"/>
            <p:cNvSpPr/>
            <p:nvPr/>
          </p:nvSpPr>
          <p:spPr>
            <a:xfrm flipH="1">
              <a:off x="8096500" y="48812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6"/>
            <p:cNvSpPr/>
            <p:nvPr/>
          </p:nvSpPr>
          <p:spPr>
            <a:xfrm>
              <a:off x="4194850" y="480908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6"/>
            <p:cNvSpPr/>
            <p:nvPr/>
          </p:nvSpPr>
          <p:spPr>
            <a:xfrm>
              <a:off x="6880963" y="45893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6"/>
            <p:cNvSpPr/>
            <p:nvPr/>
          </p:nvSpPr>
          <p:spPr>
            <a:xfrm flipH="1">
              <a:off x="7672250" y="48093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6"/>
            <p:cNvSpPr/>
            <p:nvPr/>
          </p:nvSpPr>
          <p:spPr>
            <a:xfrm flipH="1">
              <a:off x="7363975" y="436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6"/>
            <p:cNvSpPr/>
            <p:nvPr/>
          </p:nvSpPr>
          <p:spPr>
            <a:xfrm flipH="1">
              <a:off x="7788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6"/>
            <p:cNvSpPr/>
            <p:nvPr/>
          </p:nvSpPr>
          <p:spPr>
            <a:xfrm flipH="1">
              <a:off x="8815250" y="4961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6"/>
            <p:cNvSpPr/>
            <p:nvPr/>
          </p:nvSpPr>
          <p:spPr>
            <a:xfrm flipH="1">
              <a:off x="8354575" y="45959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6"/>
            <p:cNvSpPr/>
            <p:nvPr/>
          </p:nvSpPr>
          <p:spPr>
            <a:xfrm flipH="1">
              <a:off x="8931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6"/>
            <p:cNvSpPr/>
            <p:nvPr/>
          </p:nvSpPr>
          <p:spPr>
            <a:xfrm flipH="1">
              <a:off x="3734525" y="42981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p:nvPr/>
          </p:nvSpPr>
          <p:spPr>
            <a:xfrm flipH="1">
              <a:off x="3269500" y="4026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6"/>
            <p:cNvSpPr/>
            <p:nvPr/>
          </p:nvSpPr>
          <p:spPr>
            <a:xfrm flipH="1">
              <a:off x="3346850" y="49220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6"/>
            <p:cNvSpPr/>
            <p:nvPr/>
          </p:nvSpPr>
          <p:spPr>
            <a:xfrm flipH="1">
              <a:off x="27337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6"/>
            <p:cNvSpPr/>
            <p:nvPr/>
          </p:nvSpPr>
          <p:spPr>
            <a:xfrm flipH="1">
              <a:off x="2622438"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6"/>
            <p:cNvSpPr/>
            <p:nvPr/>
          </p:nvSpPr>
          <p:spPr>
            <a:xfrm>
              <a:off x="2909788" y="429985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6"/>
            <p:cNvSpPr/>
            <p:nvPr/>
          </p:nvSpPr>
          <p:spPr>
            <a:xfrm>
              <a:off x="1766925" y="420813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6"/>
            <p:cNvSpPr/>
            <p:nvPr/>
          </p:nvSpPr>
          <p:spPr>
            <a:xfrm>
              <a:off x="926875" y="49509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flipH="1">
              <a:off x="2023825" y="3824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6"/>
            <p:cNvSpPr/>
            <p:nvPr/>
          </p:nvSpPr>
          <p:spPr>
            <a:xfrm flipH="1">
              <a:off x="2102375" y="49473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6"/>
            <p:cNvSpPr/>
            <p:nvPr/>
          </p:nvSpPr>
          <p:spPr>
            <a:xfrm flipH="1">
              <a:off x="2317800" y="4261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6"/>
            <p:cNvSpPr/>
            <p:nvPr/>
          </p:nvSpPr>
          <p:spPr>
            <a:xfrm flipH="1">
              <a:off x="1898025"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6"/>
            <p:cNvSpPr/>
            <p:nvPr/>
          </p:nvSpPr>
          <p:spPr>
            <a:xfrm>
              <a:off x="753475" y="395026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6"/>
            <p:cNvSpPr/>
            <p:nvPr/>
          </p:nvSpPr>
          <p:spPr>
            <a:xfrm>
              <a:off x="287100" y="485800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6"/>
            <p:cNvSpPr/>
            <p:nvPr/>
          </p:nvSpPr>
          <p:spPr>
            <a:xfrm>
              <a:off x="1499925" y="38332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6"/>
            <p:cNvSpPr/>
            <p:nvPr/>
          </p:nvSpPr>
          <p:spPr>
            <a:xfrm>
              <a:off x="451138" y="4415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6"/>
            <p:cNvSpPr/>
            <p:nvPr/>
          </p:nvSpPr>
          <p:spPr>
            <a:xfrm flipH="1">
              <a:off x="2085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61" name="Google Shape;961;p36"/>
          <p:cNvPicPr preferRelativeResize="0"/>
          <p:nvPr/>
        </p:nvPicPr>
        <p:blipFill>
          <a:blip r:embed="rId3">
            <a:alphaModFix/>
          </a:blip>
          <a:stretch>
            <a:fillRect/>
          </a:stretch>
        </p:blipFill>
        <p:spPr>
          <a:xfrm rot="-342574">
            <a:off x="725977" y="2972989"/>
            <a:ext cx="1540519" cy="1366998"/>
          </a:xfrm>
          <a:prstGeom prst="rect">
            <a:avLst/>
          </a:prstGeom>
          <a:noFill/>
          <a:ln>
            <a:noFill/>
          </a:ln>
        </p:spPr>
      </p:pic>
      <p:sp>
        <p:nvSpPr>
          <p:cNvPr id="962" name="Google Shape;962;p36"/>
          <p:cNvSpPr txBox="1">
            <a:spLocks noGrp="1"/>
          </p:cNvSpPr>
          <p:nvPr>
            <p:ph type="title" hasCustomPrompt="1"/>
          </p:nvPr>
        </p:nvSpPr>
        <p:spPr>
          <a:xfrm>
            <a:off x="714230" y="869088"/>
            <a:ext cx="3857700" cy="76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963" name="Google Shape;963;p36"/>
          <p:cNvSpPr txBox="1">
            <a:spLocks noGrp="1"/>
          </p:cNvSpPr>
          <p:nvPr>
            <p:ph type="subTitle" idx="1"/>
          </p:nvPr>
        </p:nvSpPr>
        <p:spPr>
          <a:xfrm>
            <a:off x="714230" y="1630488"/>
            <a:ext cx="3857700" cy="26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600"/>
              <a:buNone/>
              <a:defRPr sz="14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64" name="Google Shape;964;p36"/>
          <p:cNvSpPr txBox="1">
            <a:spLocks noGrp="1"/>
          </p:cNvSpPr>
          <p:nvPr>
            <p:ph type="title" idx="2" hasCustomPrompt="1"/>
          </p:nvPr>
        </p:nvSpPr>
        <p:spPr>
          <a:xfrm>
            <a:off x="2643155" y="2142588"/>
            <a:ext cx="3857700" cy="76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965" name="Google Shape;965;p36"/>
          <p:cNvSpPr txBox="1">
            <a:spLocks noGrp="1"/>
          </p:cNvSpPr>
          <p:nvPr>
            <p:ph type="subTitle" idx="3"/>
          </p:nvPr>
        </p:nvSpPr>
        <p:spPr>
          <a:xfrm>
            <a:off x="2643155" y="2903988"/>
            <a:ext cx="3857700" cy="26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600"/>
              <a:buNone/>
              <a:defRPr sz="14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66" name="Google Shape;966;p36"/>
          <p:cNvSpPr txBox="1">
            <a:spLocks noGrp="1"/>
          </p:cNvSpPr>
          <p:nvPr>
            <p:ph type="title" idx="4" hasCustomPrompt="1"/>
          </p:nvPr>
        </p:nvSpPr>
        <p:spPr>
          <a:xfrm>
            <a:off x="4571985" y="869088"/>
            <a:ext cx="3857700" cy="76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967" name="Google Shape;967;p36"/>
          <p:cNvSpPr txBox="1">
            <a:spLocks noGrp="1"/>
          </p:cNvSpPr>
          <p:nvPr>
            <p:ph type="subTitle" idx="5"/>
          </p:nvPr>
        </p:nvSpPr>
        <p:spPr>
          <a:xfrm>
            <a:off x="4571875" y="1630488"/>
            <a:ext cx="3857700" cy="26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600"/>
              <a:buNone/>
              <a:defRPr sz="14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68" name="Google Shape;968;p36"/>
          <p:cNvSpPr/>
          <p:nvPr/>
        </p:nvSpPr>
        <p:spPr>
          <a:xfrm flipH="1">
            <a:off x="4759793" y="183333"/>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6"/>
          <p:cNvSpPr/>
          <p:nvPr/>
        </p:nvSpPr>
        <p:spPr>
          <a:xfrm flipH="1">
            <a:off x="2643097" y="258301"/>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6"/>
          <p:cNvSpPr/>
          <p:nvPr/>
        </p:nvSpPr>
        <p:spPr>
          <a:xfrm rot="900241" flipH="1">
            <a:off x="8226708" y="180170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Numbers and Text 1">
  <p:cSld name="CUSTOM_30">
    <p:spTree>
      <p:nvGrpSpPr>
        <p:cNvPr id="1" name="Shape 971"/>
        <p:cNvGrpSpPr/>
        <p:nvPr/>
      </p:nvGrpSpPr>
      <p:grpSpPr>
        <a:xfrm>
          <a:off x="0" y="0"/>
          <a:ext cx="0" cy="0"/>
          <a:chOff x="0" y="0"/>
          <a:chExt cx="0" cy="0"/>
        </a:xfrm>
      </p:grpSpPr>
      <p:sp>
        <p:nvSpPr>
          <p:cNvPr id="972" name="Google Shape;972;p37"/>
          <p:cNvSpPr/>
          <p:nvPr/>
        </p:nvSpPr>
        <p:spPr>
          <a:xfrm>
            <a:off x="-53196" y="432987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53196" y="473438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74" name="Google Shape;974;p37"/>
          <p:cNvPicPr preferRelativeResize="0"/>
          <p:nvPr/>
        </p:nvPicPr>
        <p:blipFill>
          <a:blip r:embed="rId2">
            <a:alphaModFix/>
          </a:blip>
          <a:stretch>
            <a:fillRect/>
          </a:stretch>
        </p:blipFill>
        <p:spPr>
          <a:xfrm>
            <a:off x="7703350" y="194075"/>
            <a:ext cx="1117500" cy="1173404"/>
          </a:xfrm>
          <a:prstGeom prst="rect">
            <a:avLst/>
          </a:prstGeom>
          <a:noFill/>
          <a:ln>
            <a:noFill/>
          </a:ln>
        </p:spPr>
      </p:pic>
      <p:sp>
        <p:nvSpPr>
          <p:cNvPr id="975" name="Google Shape;975;p37"/>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976" name="Google Shape;976;p37"/>
          <p:cNvSpPr/>
          <p:nvPr/>
        </p:nvSpPr>
        <p:spPr>
          <a:xfrm>
            <a:off x="8092237" y="2433938"/>
            <a:ext cx="905540" cy="49272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150601" y="3327213"/>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7"/>
          <p:cNvSpPr txBox="1">
            <a:spLocks noGrp="1"/>
          </p:cNvSpPr>
          <p:nvPr>
            <p:ph type="title" idx="2"/>
          </p:nvPr>
        </p:nvSpPr>
        <p:spPr>
          <a:xfrm>
            <a:off x="6056950" y="1389725"/>
            <a:ext cx="2057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979" name="Google Shape;979;p37"/>
          <p:cNvSpPr txBox="1">
            <a:spLocks noGrp="1"/>
          </p:cNvSpPr>
          <p:nvPr>
            <p:ph type="subTitle" idx="1"/>
          </p:nvPr>
        </p:nvSpPr>
        <p:spPr>
          <a:xfrm>
            <a:off x="6056950" y="1721698"/>
            <a:ext cx="2057700" cy="7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980" name="Google Shape;980;p37"/>
          <p:cNvSpPr txBox="1">
            <a:spLocks noGrp="1"/>
          </p:cNvSpPr>
          <p:nvPr>
            <p:ph type="title" idx="3"/>
          </p:nvPr>
        </p:nvSpPr>
        <p:spPr>
          <a:xfrm>
            <a:off x="6056950" y="2819650"/>
            <a:ext cx="2057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981" name="Google Shape;981;p37"/>
          <p:cNvSpPr txBox="1">
            <a:spLocks noGrp="1"/>
          </p:cNvSpPr>
          <p:nvPr>
            <p:ph type="subTitle" idx="4"/>
          </p:nvPr>
        </p:nvSpPr>
        <p:spPr>
          <a:xfrm>
            <a:off x="6056950" y="3151626"/>
            <a:ext cx="2057700" cy="7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982" name="Google Shape;982;p37"/>
          <p:cNvSpPr txBox="1">
            <a:spLocks noGrp="1"/>
          </p:cNvSpPr>
          <p:nvPr>
            <p:ph type="title" idx="5"/>
          </p:nvPr>
        </p:nvSpPr>
        <p:spPr>
          <a:xfrm>
            <a:off x="2245122" y="1395250"/>
            <a:ext cx="2057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983" name="Google Shape;983;p37"/>
          <p:cNvSpPr txBox="1">
            <a:spLocks noGrp="1"/>
          </p:cNvSpPr>
          <p:nvPr>
            <p:ph type="subTitle" idx="6"/>
          </p:nvPr>
        </p:nvSpPr>
        <p:spPr>
          <a:xfrm>
            <a:off x="2245125" y="1727223"/>
            <a:ext cx="2057700" cy="7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984" name="Google Shape;984;p37"/>
          <p:cNvSpPr txBox="1">
            <a:spLocks noGrp="1"/>
          </p:cNvSpPr>
          <p:nvPr>
            <p:ph type="title" idx="7"/>
          </p:nvPr>
        </p:nvSpPr>
        <p:spPr>
          <a:xfrm>
            <a:off x="2245122" y="2818332"/>
            <a:ext cx="2057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985" name="Google Shape;985;p37"/>
          <p:cNvSpPr txBox="1">
            <a:spLocks noGrp="1"/>
          </p:cNvSpPr>
          <p:nvPr>
            <p:ph type="subTitle" idx="8"/>
          </p:nvPr>
        </p:nvSpPr>
        <p:spPr>
          <a:xfrm>
            <a:off x="2245125" y="3150312"/>
            <a:ext cx="2057700" cy="7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986"/>
        <p:cNvGrpSpPr/>
        <p:nvPr/>
      </p:nvGrpSpPr>
      <p:grpSpPr>
        <a:xfrm>
          <a:off x="0" y="0"/>
          <a:ext cx="0" cy="0"/>
          <a:chOff x="0" y="0"/>
          <a:chExt cx="0" cy="0"/>
        </a:xfrm>
      </p:grpSpPr>
      <p:sp>
        <p:nvSpPr>
          <p:cNvPr id="987" name="Google Shape;987;p38"/>
          <p:cNvSpPr txBox="1">
            <a:spLocks noGrp="1"/>
          </p:cNvSpPr>
          <p:nvPr>
            <p:ph type="title"/>
          </p:nvPr>
        </p:nvSpPr>
        <p:spPr>
          <a:xfrm>
            <a:off x="1763321" y="3120450"/>
            <a:ext cx="56175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sp>
        <p:nvSpPr>
          <p:cNvPr id="988" name="Google Shape;988;p38"/>
          <p:cNvSpPr txBox="1">
            <a:spLocks noGrp="1"/>
          </p:cNvSpPr>
          <p:nvPr>
            <p:ph type="subTitle" idx="1"/>
          </p:nvPr>
        </p:nvSpPr>
        <p:spPr>
          <a:xfrm>
            <a:off x="1763179" y="1591650"/>
            <a:ext cx="5617500" cy="15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a:solidFill>
                  <a:schemeClr val="dk1"/>
                </a:solidFill>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989" name="Google Shape;989;p38"/>
          <p:cNvSpPr/>
          <p:nvPr/>
        </p:nvSpPr>
        <p:spPr>
          <a:xfrm flipH="1">
            <a:off x="-53196" y="4316004"/>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8"/>
          <p:cNvSpPr/>
          <p:nvPr/>
        </p:nvSpPr>
        <p:spPr>
          <a:xfrm flipH="1">
            <a:off x="-53196" y="4720510"/>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91" name="Google Shape;991;p38"/>
          <p:cNvPicPr preferRelativeResize="0"/>
          <p:nvPr/>
        </p:nvPicPr>
        <p:blipFill>
          <a:blip r:embed="rId2">
            <a:alphaModFix/>
          </a:blip>
          <a:stretch>
            <a:fillRect/>
          </a:stretch>
        </p:blipFill>
        <p:spPr>
          <a:xfrm>
            <a:off x="7627975" y="-220125"/>
            <a:ext cx="1266625" cy="2020575"/>
          </a:xfrm>
          <a:prstGeom prst="rect">
            <a:avLst/>
          </a:prstGeom>
          <a:noFill/>
          <a:ln>
            <a:noFill/>
          </a:ln>
        </p:spPr>
      </p:pic>
      <p:sp>
        <p:nvSpPr>
          <p:cNvPr id="992" name="Google Shape;992;p38"/>
          <p:cNvSpPr/>
          <p:nvPr/>
        </p:nvSpPr>
        <p:spPr>
          <a:xfrm flipH="1">
            <a:off x="-53245" y="4720500"/>
            <a:ext cx="1889585" cy="783842"/>
          </a:xfrm>
          <a:custGeom>
            <a:avLst/>
            <a:gdLst/>
            <a:ahLst/>
            <a:cxnLst/>
            <a:rect l="l" t="t" r="r" b="b"/>
            <a:pathLst>
              <a:path w="105963" h="43962" extrusionOk="0">
                <a:moveTo>
                  <a:pt x="91651" y="0"/>
                </a:moveTo>
                <a:cubicBezTo>
                  <a:pt x="91651" y="0"/>
                  <a:pt x="89544" y="811"/>
                  <a:pt x="86898" y="3025"/>
                </a:cubicBezTo>
                <a:cubicBezTo>
                  <a:pt x="86898" y="3025"/>
                  <a:pt x="79937" y="508"/>
                  <a:pt x="72526" y="508"/>
                </a:cubicBezTo>
                <a:cubicBezTo>
                  <a:pt x="71252" y="508"/>
                  <a:pt x="69965" y="582"/>
                  <a:pt x="68698" y="757"/>
                </a:cubicBezTo>
                <a:cubicBezTo>
                  <a:pt x="60057" y="1999"/>
                  <a:pt x="58706" y="4753"/>
                  <a:pt x="58706" y="4753"/>
                </a:cubicBezTo>
                <a:lnTo>
                  <a:pt x="51956" y="1513"/>
                </a:lnTo>
                <a:cubicBezTo>
                  <a:pt x="51956" y="1513"/>
                  <a:pt x="49903" y="3619"/>
                  <a:pt x="48607" y="5509"/>
                </a:cubicBezTo>
                <a:cubicBezTo>
                  <a:pt x="48607" y="5509"/>
                  <a:pt x="41532" y="6265"/>
                  <a:pt x="40020" y="9722"/>
                </a:cubicBezTo>
                <a:lnTo>
                  <a:pt x="41154" y="14042"/>
                </a:lnTo>
                <a:cubicBezTo>
                  <a:pt x="41154" y="14042"/>
                  <a:pt x="40697" y="14010"/>
                  <a:pt x="39917" y="14010"/>
                </a:cubicBezTo>
                <a:cubicBezTo>
                  <a:pt x="37821" y="14010"/>
                  <a:pt x="33391" y="14240"/>
                  <a:pt x="29219" y="15932"/>
                </a:cubicBezTo>
                <a:cubicBezTo>
                  <a:pt x="29219" y="15932"/>
                  <a:pt x="30137" y="13664"/>
                  <a:pt x="29219" y="13394"/>
                </a:cubicBezTo>
                <a:cubicBezTo>
                  <a:pt x="28414" y="13193"/>
                  <a:pt x="26020" y="12243"/>
                  <a:pt x="21338" y="12243"/>
                </a:cubicBezTo>
                <a:cubicBezTo>
                  <a:pt x="20989" y="12243"/>
                  <a:pt x="20628" y="12249"/>
                  <a:pt x="20254" y="12260"/>
                </a:cubicBezTo>
                <a:lnTo>
                  <a:pt x="17229" y="14906"/>
                </a:lnTo>
                <a:cubicBezTo>
                  <a:pt x="17229" y="14906"/>
                  <a:pt x="19497" y="17823"/>
                  <a:pt x="21118" y="21387"/>
                </a:cubicBezTo>
                <a:cubicBezTo>
                  <a:pt x="19929" y="22035"/>
                  <a:pt x="18471" y="22899"/>
                  <a:pt x="17391" y="23871"/>
                </a:cubicBezTo>
                <a:cubicBezTo>
                  <a:pt x="16851" y="23790"/>
                  <a:pt x="15163" y="23588"/>
                  <a:pt x="13381" y="23588"/>
                </a:cubicBezTo>
                <a:cubicBezTo>
                  <a:pt x="11599" y="23588"/>
                  <a:pt x="9722" y="23790"/>
                  <a:pt x="8804" y="24519"/>
                </a:cubicBezTo>
                <a:cubicBezTo>
                  <a:pt x="6752" y="26194"/>
                  <a:pt x="6752" y="31864"/>
                  <a:pt x="3403" y="32296"/>
                </a:cubicBezTo>
                <a:cubicBezTo>
                  <a:pt x="1" y="32782"/>
                  <a:pt x="20254" y="43962"/>
                  <a:pt x="20254" y="43962"/>
                </a:cubicBezTo>
                <a:lnTo>
                  <a:pt x="19227" y="36131"/>
                </a:lnTo>
                <a:lnTo>
                  <a:pt x="19929" y="36131"/>
                </a:lnTo>
                <a:cubicBezTo>
                  <a:pt x="21858" y="37805"/>
                  <a:pt x="27626" y="38446"/>
                  <a:pt x="35325" y="38446"/>
                </a:cubicBezTo>
                <a:cubicBezTo>
                  <a:pt x="60403" y="38446"/>
                  <a:pt x="105962" y="31648"/>
                  <a:pt x="105962" y="31648"/>
                </a:cubicBezTo>
                <a:lnTo>
                  <a:pt x="105962" y="4645"/>
                </a:lnTo>
                <a:cubicBezTo>
                  <a:pt x="105962" y="4645"/>
                  <a:pt x="96727" y="811"/>
                  <a:pt x="91651"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hanks">
  <p:cSld name="CUSTOM_23">
    <p:spTree>
      <p:nvGrpSpPr>
        <p:cNvPr id="1" name="Shape 993"/>
        <p:cNvGrpSpPr/>
        <p:nvPr/>
      </p:nvGrpSpPr>
      <p:grpSpPr>
        <a:xfrm>
          <a:off x="0" y="0"/>
          <a:ext cx="0" cy="0"/>
          <a:chOff x="0" y="0"/>
          <a:chExt cx="0" cy="0"/>
        </a:xfrm>
      </p:grpSpPr>
      <p:sp>
        <p:nvSpPr>
          <p:cNvPr id="994" name="Google Shape;994;p39"/>
          <p:cNvSpPr/>
          <p:nvPr/>
        </p:nvSpPr>
        <p:spPr>
          <a:xfrm rot="-900077">
            <a:off x="6566933" y="2655688"/>
            <a:ext cx="3421152" cy="2377944"/>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9"/>
          <p:cNvSpPr/>
          <p:nvPr/>
        </p:nvSpPr>
        <p:spPr>
          <a:xfrm>
            <a:off x="-329225" y="2446925"/>
            <a:ext cx="2321023" cy="2420400"/>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p:cNvSpPr/>
          <p:nvPr/>
        </p:nvSpPr>
        <p:spPr>
          <a:xfrm>
            <a:off x="-1410800" y="3961950"/>
            <a:ext cx="11378086"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 name="Google Shape;997;p39"/>
          <p:cNvGrpSpPr/>
          <p:nvPr/>
        </p:nvGrpSpPr>
        <p:grpSpPr>
          <a:xfrm>
            <a:off x="-159450" y="4169838"/>
            <a:ext cx="9514450" cy="1145350"/>
            <a:chOff x="-159450" y="4017438"/>
            <a:chExt cx="9514450" cy="1145350"/>
          </a:xfrm>
        </p:grpSpPr>
        <p:sp>
          <p:nvSpPr>
            <p:cNvPr id="998" name="Google Shape;998;p39"/>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9"/>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9"/>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9"/>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9"/>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9"/>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9"/>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9"/>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9"/>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9"/>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9"/>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9"/>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9"/>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9"/>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9"/>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9"/>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9"/>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9"/>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39"/>
          <p:cNvSpPr txBox="1">
            <a:spLocks noGrp="1"/>
          </p:cNvSpPr>
          <p:nvPr>
            <p:ph type="ctrTitle"/>
          </p:nvPr>
        </p:nvSpPr>
        <p:spPr>
          <a:xfrm>
            <a:off x="2592000" y="535650"/>
            <a:ext cx="3960000" cy="1010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96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1050" name="Google Shape;1050;p39"/>
          <p:cNvSpPr txBox="1">
            <a:spLocks noGrp="1"/>
          </p:cNvSpPr>
          <p:nvPr>
            <p:ph type="subTitle" idx="1"/>
          </p:nvPr>
        </p:nvSpPr>
        <p:spPr>
          <a:xfrm>
            <a:off x="2592000" y="1545751"/>
            <a:ext cx="3960000" cy="122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51" name="Google Shape;1051;p39"/>
          <p:cNvSpPr txBox="1"/>
          <p:nvPr/>
        </p:nvSpPr>
        <p:spPr>
          <a:xfrm>
            <a:off x="2735400" y="3292925"/>
            <a:ext cx="3673200" cy="728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Ubuntu"/>
                <a:ea typeface="Ubuntu"/>
                <a:cs typeface="Ubuntu"/>
                <a:sym typeface="Ubuntu"/>
              </a:rPr>
              <a:t>CREDITS: This presentation template was created by </a:t>
            </a:r>
            <a:r>
              <a:rPr lang="en" sz="1200" b="1">
                <a:solidFill>
                  <a:schemeClr val="dk1"/>
                </a:solidFill>
                <a:uFill>
                  <a:noFill/>
                </a:uFill>
                <a:latin typeface="Ubuntu"/>
                <a:ea typeface="Ubuntu"/>
                <a:cs typeface="Ubuntu"/>
                <a:sym typeface="Ubuntu"/>
                <a:hlinkClick r:id="rId2">
                  <a:extLst>
                    <a:ext uri="{A12FA001-AC4F-418D-AE19-62706E023703}">
                      <ahyp:hlinkClr xmlns:ahyp="http://schemas.microsoft.com/office/drawing/2018/hyperlinkcolor" val="tx"/>
                    </a:ext>
                  </a:extLst>
                </a:hlinkClick>
              </a:rPr>
              <a:t>Slidesgo</a:t>
            </a:r>
            <a:r>
              <a:rPr lang="en" sz="1200">
                <a:solidFill>
                  <a:schemeClr val="dk1"/>
                </a:solidFill>
                <a:latin typeface="Ubuntu"/>
                <a:ea typeface="Ubuntu"/>
                <a:cs typeface="Ubuntu"/>
                <a:sym typeface="Ubuntu"/>
              </a:rPr>
              <a:t>, including icons by </a:t>
            </a:r>
            <a:r>
              <a:rPr lang="en" sz="1200" b="1">
                <a:solidFill>
                  <a:schemeClr val="dk1"/>
                </a:solidFill>
                <a:uFill>
                  <a:noFill/>
                </a:uFill>
                <a:latin typeface="Ubuntu"/>
                <a:ea typeface="Ubuntu"/>
                <a:cs typeface="Ubuntu"/>
                <a:sym typeface="Ubuntu"/>
                <a:hlinkClick r:id="rId3">
                  <a:extLst>
                    <a:ext uri="{A12FA001-AC4F-418D-AE19-62706E023703}">
                      <ahyp:hlinkClr xmlns:ahyp="http://schemas.microsoft.com/office/drawing/2018/hyperlinkcolor" val="tx"/>
                    </a:ext>
                  </a:extLst>
                </a:hlinkClick>
              </a:rPr>
              <a:t>Flaticon</a:t>
            </a:r>
            <a:r>
              <a:rPr lang="en" sz="1200">
                <a:solidFill>
                  <a:schemeClr val="dk1"/>
                </a:solidFill>
                <a:latin typeface="Ubuntu"/>
                <a:ea typeface="Ubuntu"/>
                <a:cs typeface="Ubuntu"/>
                <a:sym typeface="Ubuntu"/>
              </a:rPr>
              <a:t>, infographics &amp; images by </a:t>
            </a:r>
            <a:r>
              <a:rPr lang="en" sz="1200" b="1">
                <a:solidFill>
                  <a:schemeClr val="dk1"/>
                </a:solidFill>
                <a:uFill>
                  <a:noFill/>
                </a:uFill>
                <a:latin typeface="Ubuntu"/>
                <a:ea typeface="Ubuntu"/>
                <a:cs typeface="Ubuntu"/>
                <a:sym typeface="Ubuntu"/>
                <a:hlinkClick r:id="rId4">
                  <a:extLst>
                    <a:ext uri="{A12FA001-AC4F-418D-AE19-62706E023703}">
                      <ahyp:hlinkClr xmlns:ahyp="http://schemas.microsoft.com/office/drawing/2018/hyperlinkcolor" val="tx"/>
                    </a:ext>
                  </a:extLst>
                </a:hlinkClick>
              </a:rPr>
              <a:t>Freepik</a:t>
            </a:r>
            <a:endParaRPr sz="1200" b="1">
              <a:solidFill>
                <a:schemeClr val="dk1"/>
              </a:solidFill>
              <a:latin typeface="Ubuntu"/>
              <a:ea typeface="Ubuntu"/>
              <a:cs typeface="Ubuntu"/>
              <a:sym typeface="Ubuntu"/>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p:cSld name="CUSTOM_27">
    <p:spTree>
      <p:nvGrpSpPr>
        <p:cNvPr id="1" name="Shape 1052"/>
        <p:cNvGrpSpPr/>
        <p:nvPr/>
      </p:nvGrpSpPr>
      <p:grpSpPr>
        <a:xfrm>
          <a:off x="0" y="0"/>
          <a:ext cx="0" cy="0"/>
          <a:chOff x="0" y="0"/>
          <a:chExt cx="0" cy="0"/>
        </a:xfrm>
      </p:grpSpPr>
      <p:grpSp>
        <p:nvGrpSpPr>
          <p:cNvPr id="1053" name="Google Shape;1053;p40"/>
          <p:cNvGrpSpPr/>
          <p:nvPr/>
        </p:nvGrpSpPr>
        <p:grpSpPr>
          <a:xfrm rot="10800000" flipH="1">
            <a:off x="-76450" y="3943931"/>
            <a:ext cx="9306945" cy="1429495"/>
            <a:chOff x="-76450" y="4113350"/>
            <a:chExt cx="9306945" cy="1210205"/>
          </a:xfrm>
        </p:grpSpPr>
        <p:sp>
          <p:nvSpPr>
            <p:cNvPr id="1054" name="Google Shape;1054;p40"/>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1"/>
        <p:cNvGrpSpPr/>
        <p:nvPr/>
      </p:nvGrpSpPr>
      <p:grpSpPr>
        <a:xfrm>
          <a:off x="0" y="0"/>
          <a:ext cx="0" cy="0"/>
          <a:chOff x="0" y="0"/>
          <a:chExt cx="0" cy="0"/>
        </a:xfrm>
      </p:grpSpPr>
      <p:sp>
        <p:nvSpPr>
          <p:cNvPr id="72" name="Google Shape;72;p5"/>
          <p:cNvSpPr/>
          <p:nvPr/>
        </p:nvSpPr>
        <p:spPr>
          <a:xfrm>
            <a:off x="-1181375" y="2008548"/>
            <a:ext cx="4739549" cy="2662812"/>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65345" y="392343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flipH="1">
            <a:off x="-82670" y="4286313"/>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82670" y="4286330"/>
            <a:ext cx="9303588" cy="1503490"/>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7152095" y="184701"/>
            <a:ext cx="1423919" cy="77478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5572821" y="630697"/>
            <a:ext cx="1092471" cy="572706"/>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txBox="1">
            <a:spLocks noGrp="1"/>
          </p:cNvSpPr>
          <p:nvPr>
            <p:ph type="title"/>
          </p:nvPr>
        </p:nvSpPr>
        <p:spPr>
          <a:xfrm>
            <a:off x="714175" y="445025"/>
            <a:ext cx="38577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79" name="Google Shape;79;p5"/>
          <p:cNvSpPr txBox="1">
            <a:spLocks noGrp="1"/>
          </p:cNvSpPr>
          <p:nvPr>
            <p:ph type="title" idx="2"/>
          </p:nvPr>
        </p:nvSpPr>
        <p:spPr>
          <a:xfrm>
            <a:off x="1640369" y="2030475"/>
            <a:ext cx="26922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0" name="Google Shape;80;p5"/>
          <p:cNvSpPr txBox="1">
            <a:spLocks noGrp="1"/>
          </p:cNvSpPr>
          <p:nvPr>
            <p:ph type="subTitle" idx="1"/>
          </p:nvPr>
        </p:nvSpPr>
        <p:spPr>
          <a:xfrm>
            <a:off x="1640369" y="2362430"/>
            <a:ext cx="2692200" cy="109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5"/>
          <p:cNvSpPr txBox="1">
            <a:spLocks noGrp="1"/>
          </p:cNvSpPr>
          <p:nvPr>
            <p:ph type="title" idx="3"/>
          </p:nvPr>
        </p:nvSpPr>
        <p:spPr>
          <a:xfrm>
            <a:off x="4811431" y="2030475"/>
            <a:ext cx="26922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2" name="Google Shape;82;p5"/>
          <p:cNvSpPr txBox="1">
            <a:spLocks noGrp="1"/>
          </p:cNvSpPr>
          <p:nvPr>
            <p:ph type="subTitle" idx="4"/>
          </p:nvPr>
        </p:nvSpPr>
        <p:spPr>
          <a:xfrm>
            <a:off x="4811431" y="2362430"/>
            <a:ext cx="2692200" cy="109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3" name="Google Shape;83;p5"/>
          <p:cNvGrpSpPr/>
          <p:nvPr/>
        </p:nvGrpSpPr>
        <p:grpSpPr>
          <a:xfrm>
            <a:off x="6544930" y="4020059"/>
            <a:ext cx="524132" cy="758101"/>
            <a:chOff x="7426450" y="4011425"/>
            <a:chExt cx="652148" cy="943381"/>
          </a:xfrm>
        </p:grpSpPr>
        <p:sp>
          <p:nvSpPr>
            <p:cNvPr id="84" name="Google Shape;84;p5"/>
            <p:cNvSpPr/>
            <p:nvPr/>
          </p:nvSpPr>
          <p:spPr>
            <a:xfrm>
              <a:off x="7426450" y="4741532"/>
              <a:ext cx="652148" cy="213274"/>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chemeClr val="dk1"/>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5" name="Google Shape;85;p5"/>
            <p:cNvPicPr preferRelativeResize="0"/>
            <p:nvPr/>
          </p:nvPicPr>
          <p:blipFill>
            <a:blip r:embed="rId2">
              <a:alphaModFix/>
            </a:blip>
            <a:stretch>
              <a:fillRect/>
            </a:stretch>
          </p:blipFill>
          <p:spPr>
            <a:xfrm>
              <a:off x="7549407" y="4011425"/>
              <a:ext cx="406195" cy="893599"/>
            </a:xfrm>
            <a:prstGeom prst="rect">
              <a:avLst/>
            </a:prstGeom>
            <a:noFill/>
            <a:ln>
              <a:noFill/>
            </a:ln>
          </p:spPr>
        </p:pic>
      </p:grpSp>
      <p:grpSp>
        <p:nvGrpSpPr>
          <p:cNvPr id="86" name="Google Shape;86;p5"/>
          <p:cNvGrpSpPr/>
          <p:nvPr/>
        </p:nvGrpSpPr>
        <p:grpSpPr>
          <a:xfrm>
            <a:off x="576676" y="3456665"/>
            <a:ext cx="1393247" cy="1564772"/>
            <a:chOff x="576642" y="3299623"/>
            <a:chExt cx="1532894" cy="1721611"/>
          </a:xfrm>
        </p:grpSpPr>
        <p:sp>
          <p:nvSpPr>
            <p:cNvPr id="87" name="Google Shape;87;p5"/>
            <p:cNvSpPr/>
            <p:nvPr/>
          </p:nvSpPr>
          <p:spPr>
            <a:xfrm>
              <a:off x="576642" y="4448557"/>
              <a:ext cx="1532894" cy="572677"/>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8" name="Google Shape;88;p5"/>
            <p:cNvPicPr preferRelativeResize="0"/>
            <p:nvPr/>
          </p:nvPicPr>
          <p:blipFill>
            <a:blip r:embed="rId3">
              <a:alphaModFix/>
            </a:blip>
            <a:stretch>
              <a:fillRect/>
            </a:stretch>
          </p:blipFill>
          <p:spPr>
            <a:xfrm>
              <a:off x="714175" y="3299623"/>
              <a:ext cx="1176080" cy="1721601"/>
            </a:xfrm>
            <a:prstGeom prst="rect">
              <a:avLst/>
            </a:prstGeom>
            <a:noFill/>
            <a:ln>
              <a:noFill/>
            </a:ln>
          </p:spPr>
        </p:pic>
      </p:grpSp>
      <p:sp>
        <p:nvSpPr>
          <p:cNvPr id="89" name="Google Shape;89;p5"/>
          <p:cNvSpPr/>
          <p:nvPr/>
        </p:nvSpPr>
        <p:spPr>
          <a:xfrm>
            <a:off x="210849" y="4637900"/>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2258500" y="4505375"/>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3212025" y="4778154"/>
            <a:ext cx="191951" cy="188535"/>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5"/>
          <p:cNvGrpSpPr/>
          <p:nvPr/>
        </p:nvGrpSpPr>
        <p:grpSpPr>
          <a:xfrm>
            <a:off x="5164075" y="4417713"/>
            <a:ext cx="3650350" cy="673463"/>
            <a:chOff x="5164075" y="4417713"/>
            <a:chExt cx="3650350" cy="673463"/>
          </a:xfrm>
        </p:grpSpPr>
        <p:sp>
          <p:nvSpPr>
            <p:cNvPr id="93" name="Google Shape;93;p5"/>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ackground 1">
  <p:cSld name="CUSTOM_28">
    <p:spTree>
      <p:nvGrpSpPr>
        <p:cNvPr id="1" name="Shape 1057"/>
        <p:cNvGrpSpPr/>
        <p:nvPr/>
      </p:nvGrpSpPr>
      <p:grpSpPr>
        <a:xfrm>
          <a:off x="0" y="0"/>
          <a:ext cx="0" cy="0"/>
          <a:chOff x="0" y="0"/>
          <a:chExt cx="0" cy="0"/>
        </a:xfrm>
      </p:grpSpPr>
      <p:sp>
        <p:nvSpPr>
          <p:cNvPr id="1058" name="Google Shape;1058;p41"/>
          <p:cNvSpPr/>
          <p:nvPr/>
        </p:nvSpPr>
        <p:spPr>
          <a:xfrm flipH="1">
            <a:off x="5969588" y="2571750"/>
            <a:ext cx="4004582" cy="2249887"/>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1"/>
          <p:cNvSpPr/>
          <p:nvPr/>
        </p:nvSpPr>
        <p:spPr>
          <a:xfrm>
            <a:off x="-820900"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1"/>
          <p:cNvSpPr/>
          <p:nvPr/>
        </p:nvSpPr>
        <p:spPr>
          <a:xfrm>
            <a:off x="796517" y="698843"/>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1"/>
          <p:cNvSpPr/>
          <p:nvPr/>
        </p:nvSpPr>
        <p:spPr>
          <a:xfrm>
            <a:off x="8093859" y="396228"/>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1"/>
          <p:cNvSpPr/>
          <p:nvPr/>
        </p:nvSpPr>
        <p:spPr>
          <a:xfrm flipH="1">
            <a:off x="-1029605" y="4002350"/>
            <a:ext cx="11263363" cy="5676304"/>
          </a:xfrm>
          <a:custGeom>
            <a:avLst/>
            <a:gdLst/>
            <a:ahLst/>
            <a:cxnLst/>
            <a:rect l="l" t="t" r="r" b="b"/>
            <a:pathLst>
              <a:path w="91122" h="45922" extrusionOk="0">
                <a:moveTo>
                  <a:pt x="83000" y="1"/>
                </a:moveTo>
                <a:cubicBezTo>
                  <a:pt x="79723" y="1"/>
                  <a:pt x="74821" y="2666"/>
                  <a:pt x="63026" y="4856"/>
                </a:cubicBezTo>
                <a:cubicBezTo>
                  <a:pt x="59158" y="5576"/>
                  <a:pt x="55615" y="5656"/>
                  <a:pt x="52068" y="5656"/>
                </a:cubicBezTo>
                <a:cubicBezTo>
                  <a:pt x="51064" y="5656"/>
                  <a:pt x="50059" y="5649"/>
                  <a:pt x="49047" y="5649"/>
                </a:cubicBezTo>
                <a:cubicBezTo>
                  <a:pt x="47104" y="5649"/>
                  <a:pt x="45133" y="5673"/>
                  <a:pt x="43080" y="5809"/>
                </a:cubicBezTo>
                <a:cubicBezTo>
                  <a:pt x="36679" y="6234"/>
                  <a:pt x="32874" y="6430"/>
                  <a:pt x="29618" y="6430"/>
                </a:cubicBezTo>
                <a:cubicBezTo>
                  <a:pt x="26572" y="6430"/>
                  <a:pt x="24006" y="6258"/>
                  <a:pt x="20242" y="5941"/>
                </a:cubicBezTo>
                <a:cubicBezTo>
                  <a:pt x="15171" y="5515"/>
                  <a:pt x="11540" y="4939"/>
                  <a:pt x="8940" y="4939"/>
                </a:cubicBezTo>
                <a:cubicBezTo>
                  <a:pt x="7327" y="4939"/>
                  <a:pt x="6110" y="5160"/>
                  <a:pt x="5192" y="5777"/>
                </a:cubicBezTo>
                <a:cubicBezTo>
                  <a:pt x="0" y="9293"/>
                  <a:pt x="592" y="23685"/>
                  <a:pt x="6539" y="32163"/>
                </a:cubicBezTo>
                <a:cubicBezTo>
                  <a:pt x="12978" y="41392"/>
                  <a:pt x="27360" y="45922"/>
                  <a:pt x="42332" y="45922"/>
                </a:cubicBezTo>
                <a:cubicBezTo>
                  <a:pt x="59987" y="45922"/>
                  <a:pt x="78463" y="39623"/>
                  <a:pt x="85700" y="27300"/>
                </a:cubicBezTo>
                <a:cubicBezTo>
                  <a:pt x="91121" y="18066"/>
                  <a:pt x="90990" y="4298"/>
                  <a:pt x="85568" y="749"/>
                </a:cubicBezTo>
                <a:cubicBezTo>
                  <a:pt x="84763" y="225"/>
                  <a:pt x="83950" y="1"/>
                  <a:pt x="83000" y="1"/>
                </a:cubicBezTo>
                <a:close/>
              </a:path>
            </a:pathLst>
          </a:custGeom>
          <a:gradFill>
            <a:gsLst>
              <a:gs pos="0">
                <a:schemeClr val="dk1"/>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66"/>
        <p:cNvGrpSpPr/>
        <p:nvPr/>
      </p:nvGrpSpPr>
      <p:grpSpPr>
        <a:xfrm>
          <a:off x="0" y="0"/>
          <a:ext cx="0" cy="0"/>
          <a:chOff x="0" y="0"/>
          <a:chExt cx="0" cy="0"/>
        </a:xfrm>
      </p:grpSpPr>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067"/>
        <p:cNvGrpSpPr/>
        <p:nvPr/>
      </p:nvGrpSpPr>
      <p:grpSpPr>
        <a:xfrm>
          <a:off x="0" y="0"/>
          <a:ext cx="0" cy="0"/>
          <a:chOff x="0" y="0"/>
          <a:chExt cx="0" cy="0"/>
        </a:xfrm>
      </p:grpSpPr>
      <p:sp>
        <p:nvSpPr>
          <p:cNvPr id="1068" name="Google Shape;1068;p4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5"/>
        <p:cNvGrpSpPr/>
        <p:nvPr/>
      </p:nvGrpSpPr>
      <p:grpSpPr>
        <a:xfrm>
          <a:off x="0" y="0"/>
          <a:ext cx="0" cy="0"/>
          <a:chOff x="0" y="0"/>
          <a:chExt cx="0" cy="0"/>
        </a:xfrm>
      </p:grpSpPr>
      <p:sp>
        <p:nvSpPr>
          <p:cNvPr id="116" name="Google Shape;116;p6"/>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17" name="Google Shape;117;p6"/>
          <p:cNvSpPr/>
          <p:nvPr/>
        </p:nvSpPr>
        <p:spPr>
          <a:xfrm flipH="1">
            <a:off x="-53196" y="4384954"/>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flipH="1">
            <a:off x="-53196" y="4789460"/>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flipH="1">
            <a:off x="-39227" y="4674772"/>
            <a:ext cx="9222454" cy="1189982"/>
          </a:xfrm>
          <a:custGeom>
            <a:avLst/>
            <a:gdLst/>
            <a:ahLst/>
            <a:cxnLst/>
            <a:rect l="l" t="t" r="r" b="b"/>
            <a:pathLst>
              <a:path w="205377" h="26500" extrusionOk="0">
                <a:moveTo>
                  <a:pt x="45193" y="0"/>
                </a:moveTo>
                <a:cubicBezTo>
                  <a:pt x="37862" y="0"/>
                  <a:pt x="29949" y="516"/>
                  <a:pt x="21787" y="1822"/>
                </a:cubicBezTo>
                <a:cubicBezTo>
                  <a:pt x="12586" y="3301"/>
                  <a:pt x="5390" y="5601"/>
                  <a:pt x="1" y="7310"/>
                </a:cubicBezTo>
                <a:lnTo>
                  <a:pt x="1" y="26500"/>
                </a:lnTo>
                <a:lnTo>
                  <a:pt x="205377" y="26500"/>
                </a:lnTo>
                <a:lnTo>
                  <a:pt x="205377" y="3465"/>
                </a:lnTo>
                <a:cubicBezTo>
                  <a:pt x="202172" y="3107"/>
                  <a:pt x="198561" y="2948"/>
                  <a:pt x="194738" y="2948"/>
                </a:cubicBezTo>
                <a:cubicBezTo>
                  <a:pt x="185585" y="2948"/>
                  <a:pt x="175210" y="3856"/>
                  <a:pt x="166240" y="5108"/>
                </a:cubicBezTo>
                <a:cubicBezTo>
                  <a:pt x="153341" y="6861"/>
                  <a:pt x="149481" y="11419"/>
                  <a:pt x="122484" y="11419"/>
                </a:cubicBezTo>
                <a:cubicBezTo>
                  <a:pt x="121147" y="11419"/>
                  <a:pt x="119752" y="11407"/>
                  <a:pt x="118297" y="11384"/>
                </a:cubicBezTo>
                <a:cubicBezTo>
                  <a:pt x="99304" y="11088"/>
                  <a:pt x="88197" y="5995"/>
                  <a:pt x="77386" y="3465"/>
                </a:cubicBezTo>
                <a:cubicBezTo>
                  <a:pt x="69924" y="1705"/>
                  <a:pt x="58522" y="0"/>
                  <a:pt x="45193"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a:off x="7656852" y="208463"/>
            <a:ext cx="1202649" cy="654384"/>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a:off x="5609375" y="704702"/>
            <a:ext cx="665865" cy="36231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flipH="1">
            <a:off x="202856" y="2837052"/>
            <a:ext cx="439970" cy="349118"/>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7430575" y="445016"/>
            <a:ext cx="439970" cy="349118"/>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7"/>
          <p:cNvSpPr/>
          <p:nvPr/>
        </p:nvSpPr>
        <p:spPr>
          <a:xfrm>
            <a:off x="-820900" y="2571750"/>
            <a:ext cx="4004582" cy="2249887"/>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flipH="1">
            <a:off x="6565309"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7"/>
          <p:cNvGrpSpPr/>
          <p:nvPr/>
        </p:nvGrpSpPr>
        <p:grpSpPr>
          <a:xfrm rot="10800000" flipH="1">
            <a:off x="-76450" y="3980406"/>
            <a:ext cx="9306945" cy="1429495"/>
            <a:chOff x="-76450" y="4113350"/>
            <a:chExt cx="9306945" cy="1210205"/>
          </a:xfrm>
        </p:grpSpPr>
        <p:sp>
          <p:nvSpPr>
            <p:cNvPr id="128" name="Google Shape;128;p7"/>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7"/>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7"/>
          <p:cNvSpPr txBox="1">
            <a:spLocks noGrp="1"/>
          </p:cNvSpPr>
          <p:nvPr>
            <p:ph type="title"/>
          </p:nvPr>
        </p:nvSpPr>
        <p:spPr>
          <a:xfrm>
            <a:off x="1777650" y="758025"/>
            <a:ext cx="5588700" cy="648000"/>
          </a:xfrm>
          <a:prstGeom prst="rect">
            <a:avLst/>
          </a:prstGeom>
        </p:spPr>
        <p:txBody>
          <a:bodyPr spcFirstLastPara="1" wrap="square" lIns="91425" tIns="91425" rIns="91425" bIns="91425" anchor="ctr" anchorCtr="0">
            <a:noAutofit/>
          </a:bodyPr>
          <a:lstStyle>
            <a:lvl1pPr lvl="0" algn="just"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2" name="Google Shape;132;p7"/>
          <p:cNvSpPr txBox="1">
            <a:spLocks noGrp="1"/>
          </p:cNvSpPr>
          <p:nvPr>
            <p:ph type="subTitle" idx="1"/>
          </p:nvPr>
        </p:nvSpPr>
        <p:spPr>
          <a:xfrm>
            <a:off x="1777650" y="1406025"/>
            <a:ext cx="5588700" cy="2172300"/>
          </a:xfrm>
          <a:prstGeom prst="rect">
            <a:avLst/>
          </a:prstGeom>
        </p:spPr>
        <p:txBody>
          <a:bodyPr spcFirstLastPara="1" wrap="square" lIns="91425" tIns="91425" rIns="91425" bIns="91425" anchor="t" anchorCtr="0">
            <a:noAutofit/>
          </a:bodyPr>
          <a:lstStyle>
            <a:lvl1pPr lvl="0" algn="just" rtl="0">
              <a:lnSpc>
                <a:spcPct val="100000"/>
              </a:lnSpc>
              <a:spcBef>
                <a:spcPts val="0"/>
              </a:spcBef>
              <a:spcAft>
                <a:spcPts val="0"/>
              </a:spcAft>
              <a:buClr>
                <a:schemeClr val="lt2"/>
              </a:buClr>
              <a:buSzPts val="1600"/>
              <a:buChar char="●"/>
              <a:defRPr sz="1400"/>
            </a:lvl1pPr>
            <a:lvl2pPr lvl="1" rtl="0">
              <a:lnSpc>
                <a:spcPct val="100000"/>
              </a:lnSpc>
              <a:spcBef>
                <a:spcPts val="0"/>
              </a:spcBef>
              <a:spcAft>
                <a:spcPts val="0"/>
              </a:spcAft>
              <a:buSzPts val="2100"/>
              <a:buChar char="○"/>
              <a:defRPr sz="2100"/>
            </a:lvl2pPr>
            <a:lvl3pPr lvl="2" rtl="0">
              <a:lnSpc>
                <a:spcPct val="100000"/>
              </a:lnSpc>
              <a:spcBef>
                <a:spcPts val="0"/>
              </a:spcBef>
              <a:spcAft>
                <a:spcPts val="0"/>
              </a:spcAft>
              <a:buSzPts val="2100"/>
              <a:buChar char="■"/>
              <a:defRPr sz="2100"/>
            </a:lvl3pPr>
            <a:lvl4pPr lvl="3" rtl="0">
              <a:lnSpc>
                <a:spcPct val="100000"/>
              </a:lnSpc>
              <a:spcBef>
                <a:spcPts val="0"/>
              </a:spcBef>
              <a:spcAft>
                <a:spcPts val="0"/>
              </a:spcAft>
              <a:buSzPts val="2100"/>
              <a:buChar char="●"/>
              <a:defRPr sz="2100"/>
            </a:lvl4pPr>
            <a:lvl5pPr lvl="4" rtl="0">
              <a:lnSpc>
                <a:spcPct val="100000"/>
              </a:lnSpc>
              <a:spcBef>
                <a:spcPts val="0"/>
              </a:spcBef>
              <a:spcAft>
                <a:spcPts val="0"/>
              </a:spcAft>
              <a:buSzPts val="2100"/>
              <a:buChar char="○"/>
              <a:defRPr sz="2100"/>
            </a:lvl5pPr>
            <a:lvl6pPr lvl="5" rtl="0">
              <a:lnSpc>
                <a:spcPct val="100000"/>
              </a:lnSpc>
              <a:spcBef>
                <a:spcPts val="0"/>
              </a:spcBef>
              <a:spcAft>
                <a:spcPts val="0"/>
              </a:spcAft>
              <a:buSzPts val="2100"/>
              <a:buChar char="■"/>
              <a:defRPr sz="2100"/>
            </a:lvl6pPr>
            <a:lvl7pPr lvl="6" rtl="0">
              <a:lnSpc>
                <a:spcPct val="100000"/>
              </a:lnSpc>
              <a:spcBef>
                <a:spcPts val="0"/>
              </a:spcBef>
              <a:spcAft>
                <a:spcPts val="0"/>
              </a:spcAft>
              <a:buSzPts val="2100"/>
              <a:buChar char="●"/>
              <a:defRPr sz="2100"/>
            </a:lvl7pPr>
            <a:lvl8pPr lvl="7" rtl="0">
              <a:lnSpc>
                <a:spcPct val="100000"/>
              </a:lnSpc>
              <a:spcBef>
                <a:spcPts val="0"/>
              </a:spcBef>
              <a:spcAft>
                <a:spcPts val="0"/>
              </a:spcAft>
              <a:buSzPts val="2100"/>
              <a:buChar char="○"/>
              <a:defRPr sz="2100"/>
            </a:lvl8pPr>
            <a:lvl9pPr lvl="8" rtl="0">
              <a:lnSpc>
                <a:spcPct val="100000"/>
              </a:lnSpc>
              <a:spcBef>
                <a:spcPts val="0"/>
              </a:spcBef>
              <a:spcAft>
                <a:spcPts val="0"/>
              </a:spcAft>
              <a:buSzPts val="2100"/>
              <a:buChar char="■"/>
              <a:defRPr sz="2100"/>
            </a:lvl9pPr>
          </a:lstStyle>
          <a:p>
            <a:endParaRPr/>
          </a:p>
        </p:txBody>
      </p:sp>
      <p:sp>
        <p:nvSpPr>
          <p:cNvPr id="133" name="Google Shape;133;p7"/>
          <p:cNvSpPr/>
          <p:nvPr/>
        </p:nvSpPr>
        <p:spPr>
          <a:xfrm flipH="1">
            <a:off x="8212943" y="1214295"/>
            <a:ext cx="433760" cy="344233"/>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flipH="1">
            <a:off x="7347430" y="282093"/>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flipH="1">
            <a:off x="378201" y="1626203"/>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6"/>
        <p:cNvGrpSpPr/>
        <p:nvPr/>
      </p:nvGrpSpPr>
      <p:grpSpPr>
        <a:xfrm>
          <a:off x="0" y="0"/>
          <a:ext cx="0" cy="0"/>
          <a:chOff x="0" y="0"/>
          <a:chExt cx="0" cy="0"/>
        </a:xfrm>
      </p:grpSpPr>
      <p:sp>
        <p:nvSpPr>
          <p:cNvPr id="137" name="Google Shape;137;p8"/>
          <p:cNvSpPr/>
          <p:nvPr/>
        </p:nvSpPr>
        <p:spPr>
          <a:xfrm rot="-900077">
            <a:off x="6566933" y="2503288"/>
            <a:ext cx="3421152" cy="2377944"/>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329225" y="2294525"/>
            <a:ext cx="2321023" cy="2420400"/>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1410800" y="3809550"/>
            <a:ext cx="11378086"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txBox="1">
            <a:spLocks noGrp="1"/>
          </p:cNvSpPr>
          <p:nvPr>
            <p:ph type="title"/>
          </p:nvPr>
        </p:nvSpPr>
        <p:spPr>
          <a:xfrm>
            <a:off x="2284500" y="1272250"/>
            <a:ext cx="4575000" cy="24756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endParaRPr/>
          </a:p>
        </p:txBody>
      </p:sp>
      <p:grpSp>
        <p:nvGrpSpPr>
          <p:cNvPr id="141" name="Google Shape;141;p8"/>
          <p:cNvGrpSpPr/>
          <p:nvPr/>
        </p:nvGrpSpPr>
        <p:grpSpPr>
          <a:xfrm>
            <a:off x="-159450" y="4017438"/>
            <a:ext cx="9514450" cy="1145350"/>
            <a:chOff x="-159450" y="4017438"/>
            <a:chExt cx="9514450" cy="1145350"/>
          </a:xfrm>
        </p:grpSpPr>
        <p:sp>
          <p:nvSpPr>
            <p:cNvPr id="142" name="Google Shape;142;p8"/>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8"/>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3"/>
        <p:cNvGrpSpPr/>
        <p:nvPr/>
      </p:nvGrpSpPr>
      <p:grpSpPr>
        <a:xfrm>
          <a:off x="0" y="0"/>
          <a:ext cx="0" cy="0"/>
          <a:chOff x="0" y="0"/>
          <a:chExt cx="0" cy="0"/>
        </a:xfrm>
      </p:grpSpPr>
      <p:sp>
        <p:nvSpPr>
          <p:cNvPr id="194" name="Google Shape;194;p9"/>
          <p:cNvSpPr/>
          <p:nvPr/>
        </p:nvSpPr>
        <p:spPr>
          <a:xfrm rot="10800000" flipH="1">
            <a:off x="6163100" y="-630394"/>
            <a:ext cx="2867969" cy="156047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rot="10800000">
            <a:off x="-873617" y="-905666"/>
            <a:ext cx="3754941" cy="204304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9"/>
          <p:cNvGrpSpPr/>
          <p:nvPr/>
        </p:nvGrpSpPr>
        <p:grpSpPr>
          <a:xfrm>
            <a:off x="-76450" y="3821281"/>
            <a:ext cx="9306945" cy="1022006"/>
            <a:chOff x="-76450" y="4113350"/>
            <a:chExt cx="9306945" cy="865227"/>
          </a:xfrm>
        </p:grpSpPr>
        <p:sp>
          <p:nvSpPr>
            <p:cNvPr id="197" name="Google Shape;197;p9"/>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9"/>
          <p:cNvSpPr/>
          <p:nvPr/>
        </p:nvSpPr>
        <p:spPr>
          <a:xfrm>
            <a:off x="-91725" y="3672625"/>
            <a:ext cx="9344562" cy="2341362"/>
          </a:xfrm>
          <a:custGeom>
            <a:avLst/>
            <a:gdLst/>
            <a:ahLst/>
            <a:cxnLst/>
            <a:rect l="l" t="t" r="r" b="b"/>
            <a:pathLst>
              <a:path w="220144" h="55159" extrusionOk="0">
                <a:moveTo>
                  <a:pt x="45586" y="1"/>
                </a:moveTo>
                <a:cubicBezTo>
                  <a:pt x="27074" y="1"/>
                  <a:pt x="12988" y="3912"/>
                  <a:pt x="226" y="10704"/>
                </a:cubicBezTo>
                <a:lnTo>
                  <a:pt x="0" y="55158"/>
                </a:lnTo>
                <a:lnTo>
                  <a:pt x="220143" y="55158"/>
                </a:lnTo>
                <a:lnTo>
                  <a:pt x="220143" y="11293"/>
                </a:lnTo>
                <a:cubicBezTo>
                  <a:pt x="206535" y="17474"/>
                  <a:pt x="188616" y="20636"/>
                  <a:pt x="169594" y="20636"/>
                </a:cubicBezTo>
                <a:cubicBezTo>
                  <a:pt x="153369" y="20636"/>
                  <a:pt x="136343" y="18335"/>
                  <a:pt x="120506" y="13647"/>
                </a:cubicBezTo>
                <a:cubicBezTo>
                  <a:pt x="88538" y="4172"/>
                  <a:pt x="64703" y="1"/>
                  <a:pt x="45586" y="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a:off x="-91725" y="4008547"/>
            <a:ext cx="9344562" cy="2005432"/>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rgbClr val="E69770"/>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a:off x="-91725" y="4504790"/>
            <a:ext cx="9338790" cy="1509178"/>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2" name="Google Shape;202;p9"/>
          <p:cNvPicPr preferRelativeResize="0"/>
          <p:nvPr/>
        </p:nvPicPr>
        <p:blipFill>
          <a:blip r:embed="rId2">
            <a:alphaModFix/>
          </a:blip>
          <a:stretch>
            <a:fillRect/>
          </a:stretch>
        </p:blipFill>
        <p:spPr>
          <a:xfrm>
            <a:off x="467025" y="3453125"/>
            <a:ext cx="1943804" cy="2154900"/>
          </a:xfrm>
          <a:prstGeom prst="rect">
            <a:avLst/>
          </a:prstGeom>
          <a:noFill/>
          <a:ln>
            <a:noFill/>
          </a:ln>
        </p:spPr>
      </p:pic>
      <p:sp>
        <p:nvSpPr>
          <p:cNvPr id="203" name="Google Shape;203;p9"/>
          <p:cNvSpPr txBox="1">
            <a:spLocks noGrp="1"/>
          </p:cNvSpPr>
          <p:nvPr>
            <p:ph type="title"/>
          </p:nvPr>
        </p:nvSpPr>
        <p:spPr>
          <a:xfrm>
            <a:off x="3840976" y="739863"/>
            <a:ext cx="4588800" cy="6480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04" name="Google Shape;204;p9"/>
          <p:cNvSpPr txBox="1">
            <a:spLocks noGrp="1"/>
          </p:cNvSpPr>
          <p:nvPr>
            <p:ph type="subTitle" idx="1"/>
          </p:nvPr>
        </p:nvSpPr>
        <p:spPr>
          <a:xfrm>
            <a:off x="3840976" y="1464051"/>
            <a:ext cx="4588800" cy="1947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400"/>
              <a:buChar char="●"/>
              <a:defRPr sz="1400"/>
            </a:lvl1pPr>
            <a:lvl2pPr lvl="1">
              <a:lnSpc>
                <a:spcPct val="100000"/>
              </a:lnSpc>
              <a:spcBef>
                <a:spcPts val="0"/>
              </a:spcBef>
              <a:spcAft>
                <a:spcPts val="0"/>
              </a:spcAft>
              <a:buSzPts val="2100"/>
              <a:buChar char="○"/>
              <a:defRPr sz="2100"/>
            </a:lvl2pPr>
            <a:lvl3pPr lvl="2">
              <a:lnSpc>
                <a:spcPct val="100000"/>
              </a:lnSpc>
              <a:spcBef>
                <a:spcPts val="0"/>
              </a:spcBef>
              <a:spcAft>
                <a:spcPts val="0"/>
              </a:spcAft>
              <a:buSzPts val="2100"/>
              <a:buChar char="■"/>
              <a:defRPr sz="2100"/>
            </a:lvl3pPr>
            <a:lvl4pPr lvl="3">
              <a:lnSpc>
                <a:spcPct val="100000"/>
              </a:lnSpc>
              <a:spcBef>
                <a:spcPts val="0"/>
              </a:spcBef>
              <a:spcAft>
                <a:spcPts val="0"/>
              </a:spcAft>
              <a:buSzPts val="2100"/>
              <a:buChar char="●"/>
              <a:defRPr sz="2100"/>
            </a:lvl4pPr>
            <a:lvl5pPr lvl="4">
              <a:lnSpc>
                <a:spcPct val="100000"/>
              </a:lnSpc>
              <a:spcBef>
                <a:spcPts val="0"/>
              </a:spcBef>
              <a:spcAft>
                <a:spcPts val="0"/>
              </a:spcAft>
              <a:buSzPts val="2100"/>
              <a:buChar char="○"/>
              <a:defRPr sz="2100"/>
            </a:lvl5pPr>
            <a:lvl6pPr lvl="5">
              <a:lnSpc>
                <a:spcPct val="100000"/>
              </a:lnSpc>
              <a:spcBef>
                <a:spcPts val="0"/>
              </a:spcBef>
              <a:spcAft>
                <a:spcPts val="0"/>
              </a:spcAft>
              <a:buSzPts val="2100"/>
              <a:buChar char="■"/>
              <a:defRPr sz="2100"/>
            </a:lvl6pPr>
            <a:lvl7pPr lvl="6">
              <a:lnSpc>
                <a:spcPct val="100000"/>
              </a:lnSpc>
              <a:spcBef>
                <a:spcPts val="0"/>
              </a:spcBef>
              <a:spcAft>
                <a:spcPts val="0"/>
              </a:spcAft>
              <a:buSzPts val="2100"/>
              <a:buChar char="●"/>
              <a:defRPr sz="2100"/>
            </a:lvl7pPr>
            <a:lvl8pPr lvl="7">
              <a:lnSpc>
                <a:spcPct val="100000"/>
              </a:lnSpc>
              <a:spcBef>
                <a:spcPts val="0"/>
              </a:spcBef>
              <a:spcAft>
                <a:spcPts val="0"/>
              </a:spcAft>
              <a:buSzPts val="2100"/>
              <a:buChar char="○"/>
              <a:defRPr sz="2100"/>
            </a:lvl8pPr>
            <a:lvl9pPr lvl="8">
              <a:lnSpc>
                <a:spcPct val="100000"/>
              </a:lnSpc>
              <a:spcBef>
                <a:spcPts val="0"/>
              </a:spcBef>
              <a:spcAft>
                <a:spcPts val="0"/>
              </a:spcAft>
              <a:buSzPts val="2100"/>
              <a:buChar char="■"/>
              <a:defRPr sz="2100"/>
            </a:lvl9pPr>
          </a:lstStyle>
          <a:p>
            <a:endParaRPr/>
          </a:p>
        </p:txBody>
      </p:sp>
      <p:grpSp>
        <p:nvGrpSpPr>
          <p:cNvPr id="205" name="Google Shape;205;p9"/>
          <p:cNvGrpSpPr/>
          <p:nvPr/>
        </p:nvGrpSpPr>
        <p:grpSpPr>
          <a:xfrm flipH="1">
            <a:off x="7347430" y="282093"/>
            <a:ext cx="1482897" cy="647986"/>
            <a:chOff x="5878350" y="343238"/>
            <a:chExt cx="1878750" cy="820963"/>
          </a:xfrm>
        </p:grpSpPr>
        <p:sp>
          <p:nvSpPr>
            <p:cNvPr id="206" name="Google Shape;206;p9"/>
            <p:cNvSpPr/>
            <p:nvPr/>
          </p:nvSpPr>
          <p:spPr>
            <a:xfrm>
              <a:off x="5878350" y="728075"/>
              <a:ext cx="549550" cy="436125"/>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a:off x="7173800" y="343238"/>
              <a:ext cx="583300" cy="384825"/>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8"/>
        <p:cNvGrpSpPr/>
        <p:nvPr/>
      </p:nvGrpSpPr>
      <p:grpSpPr>
        <a:xfrm>
          <a:off x="0" y="0"/>
          <a:ext cx="0" cy="0"/>
          <a:chOff x="0" y="0"/>
          <a:chExt cx="0" cy="0"/>
        </a:xfrm>
      </p:grpSpPr>
      <p:sp>
        <p:nvSpPr>
          <p:cNvPr id="209" name="Google Shape;209;p10"/>
          <p:cNvSpPr/>
          <p:nvPr/>
        </p:nvSpPr>
        <p:spPr>
          <a:xfrm>
            <a:off x="0" y="0"/>
            <a:ext cx="9144000" cy="5143500"/>
          </a:xfrm>
          <a:prstGeom prst="rect">
            <a:avLst/>
          </a:pr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0"/>
          <p:cNvSpPr/>
          <p:nvPr/>
        </p:nvSpPr>
        <p:spPr>
          <a:xfrm>
            <a:off x="5870325" y="1958525"/>
            <a:ext cx="2914500" cy="2914500"/>
          </a:xfrm>
          <a:prstGeom prst="ellipse">
            <a:avLst/>
          </a:pr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0"/>
          <p:cNvSpPr txBox="1">
            <a:spLocks noGrp="1"/>
          </p:cNvSpPr>
          <p:nvPr>
            <p:ph type="body" idx="1"/>
          </p:nvPr>
        </p:nvSpPr>
        <p:spPr>
          <a:xfrm>
            <a:off x="6225525" y="2397725"/>
            <a:ext cx="2204100" cy="20361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800"/>
              <a:buNone/>
              <a:defRPr sz="3600">
                <a:solidFill>
                  <a:schemeClr val="accent2"/>
                </a:solidFill>
                <a:latin typeface="Londrina Solid"/>
                <a:ea typeface="Londrina Solid"/>
                <a:cs typeface="Londrina Solid"/>
                <a:sym typeface="Londrina Solid"/>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2.xml"/><Relationship Id="rId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E69770"/>
            </a:gs>
            <a:gs pos="100000">
              <a:schemeClr val="lt1"/>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175" y="445025"/>
            <a:ext cx="77157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1pPr>
            <a:lvl2pPr lvl="1">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2pPr>
            <a:lvl3pPr lvl="2">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3pPr>
            <a:lvl4pPr lvl="3">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4pPr>
            <a:lvl5pPr lvl="4">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5pPr>
            <a:lvl6pPr lvl="5">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6pPr>
            <a:lvl7pPr lvl="6">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7pPr>
            <a:lvl8pPr lvl="7">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8pPr>
            <a:lvl9pPr lvl="8">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9pPr>
          </a:lstStyle>
          <a:p>
            <a:endParaRPr/>
          </a:p>
        </p:txBody>
      </p:sp>
      <p:sp>
        <p:nvSpPr>
          <p:cNvPr id="7" name="Google Shape;7;p1"/>
          <p:cNvSpPr txBox="1">
            <a:spLocks noGrp="1"/>
          </p:cNvSpPr>
          <p:nvPr>
            <p:ph type="body" idx="1"/>
          </p:nvPr>
        </p:nvSpPr>
        <p:spPr>
          <a:xfrm>
            <a:off x="714175" y="1152475"/>
            <a:ext cx="77157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Ubuntu"/>
              <a:buChar char="●"/>
              <a:defRPr sz="1800">
                <a:solidFill>
                  <a:schemeClr val="dk1"/>
                </a:solidFill>
                <a:latin typeface="Ubuntu"/>
                <a:ea typeface="Ubuntu"/>
                <a:cs typeface="Ubuntu"/>
                <a:sym typeface="Ubuntu"/>
              </a:defRPr>
            </a:lvl1pPr>
            <a:lvl2pPr marL="914400" lvl="1"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2pPr>
            <a:lvl3pPr marL="1371600" lvl="2"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3pPr>
            <a:lvl4pPr marL="1828800" lvl="3"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4pPr>
            <a:lvl5pPr marL="2286000" lvl="4"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5pPr>
            <a:lvl6pPr marL="2743200" lvl="5"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6pPr>
            <a:lvl7pPr marL="3200400" lvl="6"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7pPr>
            <a:lvl8pPr marL="3657600" lvl="7"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8pPr>
            <a:lvl9pPr marL="4114800" lvl="8"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63"/>
        <p:cNvGrpSpPr/>
        <p:nvPr/>
      </p:nvGrpSpPr>
      <p:grpSpPr>
        <a:xfrm>
          <a:off x="0" y="0"/>
          <a:ext cx="0" cy="0"/>
          <a:chOff x="0" y="0"/>
          <a:chExt cx="0" cy="0"/>
        </a:xfrm>
      </p:grpSpPr>
      <p:sp>
        <p:nvSpPr>
          <p:cNvPr id="1064" name="Google Shape;1064;p4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65" name="Google Shape;1065;p4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8" r:id="rId1"/>
    <p:sldLayoutId id="214748368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8" Type="http://schemas.openxmlformats.org/officeDocument/2006/relationships/slide" Target="slide36.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3" Type="http://schemas.openxmlformats.org/officeDocument/2006/relationships/hyperlink" Target="http://bit.ly/2Tynxth" TargetMode="External"/><Relationship Id="rId7"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12" Type="http://schemas.openxmlformats.org/officeDocument/2006/relationships/slide" Target="slide41.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40.xml"/><Relationship Id="rId11" Type="http://schemas.openxmlformats.org/officeDocument/2006/relationships/slide" Target="slide38.xml"/><Relationship Id="rId5" Type="http://schemas.openxmlformats.org/officeDocument/2006/relationships/hyperlink" Target="http://bit.ly/33VAFh3" TargetMode="External"/><Relationship Id="rId15" Type="http://schemas.openxmlformats.org/officeDocument/2006/relationships/slide" Target="slide48.xml"/><Relationship Id="rId10" Type="http://schemas.openxmlformats.org/officeDocument/2006/relationships/slide" Target="slide37.xml"/><Relationship Id="rId4" Type="http://schemas.openxmlformats.org/officeDocument/2006/relationships/hyperlink" Target="http://bit.ly/30B07Gq" TargetMode="External"/><Relationship Id="rId9" Type="http://schemas.openxmlformats.org/officeDocument/2006/relationships/slide" Target="slide34.xml"/><Relationship Id="rId14" Type="http://schemas.openxmlformats.org/officeDocument/2006/relationships/slide" Target="slide42.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4tRsEBzKjL2qcePW5_ugFgzGissO0fzyvs1AjEZU4oI/copy#gid=1654711040" TargetMode="External"/><Relationship Id="rId2" Type="http://schemas.openxmlformats.org/officeDocument/2006/relationships/notesSlide" Target="../notesSlides/notesSlide20.xml"/><Relationship Id="rId1" Type="http://schemas.openxmlformats.org/officeDocument/2006/relationships/slideLayout" Target="../slideLayouts/slideLayout30.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6.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22.xml"/><Relationship Id="rId4" Type="http://schemas.openxmlformats.org/officeDocument/2006/relationships/image" Target="../media/image15.png"/></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3.xml"/><Relationship Id="rId1" Type="http://schemas.openxmlformats.org/officeDocument/2006/relationships/slideLayout" Target="../slideLayouts/slideLayout14.xml"/><Relationship Id="rId5" Type="http://schemas.openxmlformats.org/officeDocument/2006/relationships/image" Target="../media/image2.png"/><Relationship Id="rId4" Type="http://schemas.openxmlformats.org/officeDocument/2006/relationships/image" Target="../media/image26.jp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salor-collection-colors-flat-design_874058.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vector/beach-background_4447495.htm/?utm_source=slidesgo_template&amp;utm_medium=referral-link&amp;utm_campaign=sg_resources&amp;utm_content=freepik" TargetMode="External"/><Relationship Id="rId13" Type="http://schemas.openxmlformats.org/officeDocument/2006/relationships/hyperlink" Target="https://www.freepik.com/free-photo/medium-shot-smiley-woman-wearing-hat_21249751.htm/?utm_source=slidesgo_template&amp;utm_medium=referral-link&amp;utm_campaign=sg_resources&amp;utm_content=freepik" TargetMode="External"/><Relationship Id="rId3" Type="http://schemas.openxmlformats.org/officeDocument/2006/relationships/hyperlink" Target="https://www.freepik.com/free-vector/sea-nautical-horizontal-banners_3797719.htm/?utm_source=slidesgo_template&amp;utm_medium=referral-link&amp;utm_campaign=sg_resources&amp;utm_content=freepik" TargetMode="External"/><Relationship Id="rId7" Type="http://schemas.openxmlformats.org/officeDocument/2006/relationships/hyperlink" Target="https://www.freepik.com/free-vector/beach-background_4447488.htm/?utm_source=slidesgo_template&amp;utm_medium=referral-link&amp;utm_campaign=sg_resources&amp;utm_content=freepik" TargetMode="External"/><Relationship Id="rId12" Type="http://schemas.openxmlformats.org/officeDocument/2006/relationships/hyperlink" Target="https://www.freepik.com/free-photo/portrait-young-business-man-posing-with-crossed-arms_21076064.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15.xml"/><Relationship Id="rId6" Type="http://schemas.openxmlformats.org/officeDocument/2006/relationships/hyperlink" Target="https://www.freepik.com/free-vector/beach-background_4447487.htm/?utm_source=slidesgo_template&amp;utm_medium=referral-link&amp;utm_campaign=sg_resources&amp;utm_content=freepik" TargetMode="External"/><Relationship Id="rId11" Type="http://schemas.openxmlformats.org/officeDocument/2006/relationships/hyperlink" Target="https://www.freepik.com/free-photo/portrait-elegant-old-man_12244494.htm/?utm_source=slidesgo_template&amp;utm_medium=referral-link&amp;utm_campaign=sg_resources&amp;utm_content=freepik" TargetMode="External"/><Relationship Id="rId5" Type="http://schemas.openxmlformats.org/officeDocument/2006/relationships/hyperlink" Target="https://www.freepik.com/free-vector/beach-background_4447484.htm/?utm_source=slidesgo_template&amp;utm_medium=referral-link&amp;utm_campaign=sg_resources&amp;utm_content=freepik" TargetMode="External"/><Relationship Id="rId15" Type="http://schemas.openxmlformats.org/officeDocument/2006/relationships/image" Target="../media/image13.png"/><Relationship Id="rId10" Type="http://schemas.openxmlformats.org/officeDocument/2006/relationships/hyperlink" Target="https://www.freepik.com/free-photo/man-travelling-by-boat-san-sebastian_18992680.htm/?utm_source=slidesgo_template&amp;utm_medium=referral-link&amp;utm_campaign=sg_resources&amp;utm_content=freepik" TargetMode="External"/><Relationship Id="rId4" Type="http://schemas.openxmlformats.org/officeDocument/2006/relationships/hyperlink" Target="https://www.freepik.com/free-vector/sea-nautical-decorative-elements-set_4268111.htm/?utm_source=slidesgo_template&amp;utm_medium=referral-link&amp;utm_campaign=sg_resources&amp;utm_content=freepik" TargetMode="External"/><Relationship Id="rId9" Type="http://schemas.openxmlformats.org/officeDocument/2006/relationships/hyperlink" Target="https://www.freepik.com/free-photo/man-travelling-by-boat-san-sebastian_18992688.htm/?utm_source=slidesgo_template&amp;utm_medium=referral-link&amp;utm_campaign=sg_resources&amp;utm_content=freepik" TargetMode="External"/><Relationship Id="rId14" Type="http://schemas.openxmlformats.org/officeDocument/2006/relationships/hyperlink" Target="https://www.flaticon.com/packs/sailor-31/?utm_source=slidesgo_template&amp;utm_medium=referral-link&amp;utm_campaign=sg_resources&amp;utm_content=flaticon"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8.xml"/><Relationship Id="rId1" Type="http://schemas.openxmlformats.org/officeDocument/2006/relationships/slideLayout" Target="../slideLayouts/slideLayout42.xml"/><Relationship Id="rId6" Type="http://schemas.openxmlformats.org/officeDocument/2006/relationships/slide" Target="slide34.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4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4.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Londrina+Solid" TargetMode="External"/><Relationship Id="rId2" Type="http://schemas.openxmlformats.org/officeDocument/2006/relationships/notesSlide" Target="../notesSlides/notesSlide40.xml"/><Relationship Id="rId1" Type="http://schemas.openxmlformats.org/officeDocument/2006/relationships/slideLayout" Target="../slideLayouts/slideLayout42.xml"/><Relationship Id="rId4" Type="http://schemas.openxmlformats.org/officeDocument/2006/relationships/hyperlink" Target="https://fonts.google.com/specimen/Ubuntu"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1.gif"/><Relationship Id="rId2" Type="http://schemas.openxmlformats.org/officeDocument/2006/relationships/notesSlide" Target="../notesSlides/notesSlide41.xml"/><Relationship Id="rId1" Type="http://schemas.openxmlformats.org/officeDocument/2006/relationships/slideLayout" Target="../slideLayouts/slideLayout4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0.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9.gif"/><Relationship Id="rId4" Type="http://schemas.openxmlformats.org/officeDocument/2006/relationships/image" Target="../media/image27.gif"/><Relationship Id="rId9" Type="http://schemas.openxmlformats.org/officeDocument/2006/relationships/image" Target="../media/image28.gif"/></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4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1.xml"/></Relationships>
</file>

<file path=ppt/slides/_rels/slide4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8.xml"/><Relationship Id="rId1" Type="http://schemas.openxmlformats.org/officeDocument/2006/relationships/slideLayout" Target="../slideLayouts/slideLayout4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1.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1.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41.xml"/><Relationship Id="rId4" Type="http://schemas.openxmlformats.org/officeDocument/2006/relationships/image" Target="../media/image3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45"/>
          <p:cNvSpPr txBox="1">
            <a:spLocks noGrp="1"/>
          </p:cNvSpPr>
          <p:nvPr>
            <p:ph type="ctrTitle"/>
          </p:nvPr>
        </p:nvSpPr>
        <p:spPr>
          <a:xfrm>
            <a:off x="1740600" y="852513"/>
            <a:ext cx="5662800" cy="217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2"/>
                </a:solidFill>
              </a:rPr>
              <a:t>David, Juanita and Tim present:</a:t>
            </a:r>
            <a:br>
              <a:rPr lang="en" sz="2400" dirty="0">
                <a:solidFill>
                  <a:schemeClr val="lt2"/>
                </a:solidFill>
              </a:rPr>
            </a:br>
            <a:r>
              <a:rPr lang="en-AU" sz="4000" dirty="0"/>
              <a:t>Shipwrecks of </a:t>
            </a:r>
            <a:br>
              <a:rPr lang="en-AU" sz="4000" dirty="0"/>
            </a:br>
            <a:r>
              <a:rPr lang="en-AU" sz="4000" dirty="0"/>
              <a:t>South Australia</a:t>
            </a:r>
            <a:endParaRPr sz="4000" dirty="0">
              <a:solidFill>
                <a:schemeClr val="accent2"/>
              </a:solidFill>
            </a:endParaRPr>
          </a:p>
        </p:txBody>
      </p:sp>
      <p:sp>
        <p:nvSpPr>
          <p:cNvPr id="1074" name="Google Shape;1074;p45"/>
          <p:cNvSpPr txBox="1">
            <a:spLocks noGrp="1"/>
          </p:cNvSpPr>
          <p:nvPr>
            <p:ph type="subTitle" idx="1"/>
          </p:nvPr>
        </p:nvSpPr>
        <p:spPr>
          <a:xfrm>
            <a:off x="2592000" y="3131650"/>
            <a:ext cx="3960000" cy="26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Here is where your presentation begins</a:t>
            </a:r>
            <a:endParaRPr dirty="0"/>
          </a:p>
        </p:txBody>
      </p:sp>
      <p:grpSp>
        <p:nvGrpSpPr>
          <p:cNvPr id="1075" name="Google Shape;1075;p45"/>
          <p:cNvGrpSpPr/>
          <p:nvPr/>
        </p:nvGrpSpPr>
        <p:grpSpPr>
          <a:xfrm>
            <a:off x="6629119" y="3007089"/>
            <a:ext cx="1859004" cy="1794134"/>
            <a:chOff x="6509549" y="2885850"/>
            <a:chExt cx="2005830" cy="1935837"/>
          </a:xfrm>
        </p:grpSpPr>
        <p:sp>
          <p:nvSpPr>
            <p:cNvPr id="1076" name="Google Shape;1076;p45"/>
            <p:cNvSpPr/>
            <p:nvPr/>
          </p:nvSpPr>
          <p:spPr>
            <a:xfrm>
              <a:off x="6509549" y="4257023"/>
              <a:ext cx="2005830" cy="564664"/>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chemeClr val="dk1"/>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77" name="Google Shape;1077;p45"/>
            <p:cNvPicPr preferRelativeResize="0"/>
            <p:nvPr/>
          </p:nvPicPr>
          <p:blipFill rotWithShape="1">
            <a:blip r:embed="rId3">
              <a:alphaModFix/>
            </a:blip>
            <a:srcRect t="9142" b="3870"/>
            <a:stretch/>
          </p:blipFill>
          <p:spPr>
            <a:xfrm>
              <a:off x="6509550" y="2885850"/>
              <a:ext cx="1880350" cy="1813149"/>
            </a:xfrm>
            <a:prstGeom prst="rect">
              <a:avLst/>
            </a:prstGeom>
            <a:noFill/>
            <a:ln>
              <a:noFill/>
            </a:ln>
          </p:spPr>
        </p:pic>
      </p:grpSp>
      <p:sp>
        <p:nvSpPr>
          <p:cNvPr id="1078" name="Google Shape;1078;p45"/>
          <p:cNvSpPr/>
          <p:nvPr/>
        </p:nvSpPr>
        <p:spPr>
          <a:xfrm>
            <a:off x="6162149" y="4196975"/>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6594200" y="4704275"/>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8429875" y="4519125"/>
            <a:ext cx="368871" cy="355314"/>
          </a:xfrm>
          <a:custGeom>
            <a:avLst/>
            <a:gdLst/>
            <a:ahLst/>
            <a:cxnLst/>
            <a:rect l="l" t="t" r="r" b="b"/>
            <a:pathLst>
              <a:path w="18856" h="18163" extrusionOk="0">
                <a:moveTo>
                  <a:pt x="6921" y="1"/>
                </a:moveTo>
                <a:cubicBezTo>
                  <a:pt x="6882" y="1"/>
                  <a:pt x="6844" y="5"/>
                  <a:pt x="6807" y="13"/>
                </a:cubicBezTo>
                <a:cubicBezTo>
                  <a:pt x="5244" y="316"/>
                  <a:pt x="6353" y="2635"/>
                  <a:pt x="6454" y="4550"/>
                </a:cubicBezTo>
                <a:cubicBezTo>
                  <a:pt x="6555" y="6416"/>
                  <a:pt x="6756" y="7525"/>
                  <a:pt x="3782" y="7878"/>
                </a:cubicBezTo>
                <a:cubicBezTo>
                  <a:pt x="807" y="8231"/>
                  <a:pt x="1" y="8584"/>
                  <a:pt x="1" y="9541"/>
                </a:cubicBezTo>
                <a:cubicBezTo>
                  <a:pt x="1" y="10600"/>
                  <a:pt x="2068" y="10651"/>
                  <a:pt x="4387" y="10701"/>
                </a:cubicBezTo>
                <a:cubicBezTo>
                  <a:pt x="6756" y="10751"/>
                  <a:pt x="6958" y="11003"/>
                  <a:pt x="6756" y="12718"/>
                </a:cubicBezTo>
                <a:cubicBezTo>
                  <a:pt x="6605" y="14432"/>
                  <a:pt x="6454" y="18162"/>
                  <a:pt x="7361" y="18162"/>
                </a:cubicBezTo>
                <a:cubicBezTo>
                  <a:pt x="8269" y="18162"/>
                  <a:pt x="9327" y="15238"/>
                  <a:pt x="9781" y="13978"/>
                </a:cubicBezTo>
                <a:cubicBezTo>
                  <a:pt x="10107" y="13036"/>
                  <a:pt x="10668" y="12172"/>
                  <a:pt x="11518" y="12172"/>
                </a:cubicBezTo>
                <a:cubicBezTo>
                  <a:pt x="11852" y="12172"/>
                  <a:pt x="12229" y="12305"/>
                  <a:pt x="12655" y="12617"/>
                </a:cubicBezTo>
                <a:cubicBezTo>
                  <a:pt x="13834" y="13442"/>
                  <a:pt x="15995" y="14728"/>
                  <a:pt x="17272" y="14728"/>
                </a:cubicBezTo>
                <a:cubicBezTo>
                  <a:pt x="17632" y="14728"/>
                  <a:pt x="17922" y="14625"/>
                  <a:pt x="18100" y="14381"/>
                </a:cubicBezTo>
                <a:cubicBezTo>
                  <a:pt x="18856" y="13222"/>
                  <a:pt x="14823" y="10449"/>
                  <a:pt x="14016" y="9693"/>
                </a:cubicBezTo>
                <a:cubicBezTo>
                  <a:pt x="13209" y="8936"/>
                  <a:pt x="12806" y="8382"/>
                  <a:pt x="14671" y="7323"/>
                </a:cubicBezTo>
                <a:cubicBezTo>
                  <a:pt x="16537" y="6214"/>
                  <a:pt x="18150" y="4500"/>
                  <a:pt x="17696" y="3492"/>
                </a:cubicBezTo>
                <a:cubicBezTo>
                  <a:pt x="17616" y="3291"/>
                  <a:pt x="17414" y="3208"/>
                  <a:pt x="17133" y="3208"/>
                </a:cubicBezTo>
                <a:cubicBezTo>
                  <a:pt x="16000" y="3208"/>
                  <a:pt x="13584" y="4550"/>
                  <a:pt x="12655" y="4954"/>
                </a:cubicBezTo>
                <a:cubicBezTo>
                  <a:pt x="12233" y="5137"/>
                  <a:pt x="11844" y="5261"/>
                  <a:pt x="11484" y="5261"/>
                </a:cubicBezTo>
                <a:cubicBezTo>
                  <a:pt x="10855" y="5261"/>
                  <a:pt x="10313" y="4884"/>
                  <a:pt x="9832" y="3794"/>
                </a:cubicBezTo>
                <a:cubicBezTo>
                  <a:pt x="9155" y="2199"/>
                  <a:pt x="7829" y="1"/>
                  <a:pt x="69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 name="Google Shape;1081;p45"/>
          <p:cNvGrpSpPr/>
          <p:nvPr/>
        </p:nvGrpSpPr>
        <p:grpSpPr>
          <a:xfrm>
            <a:off x="132737" y="2376385"/>
            <a:ext cx="1761991" cy="2819390"/>
            <a:chOff x="415825" y="1356025"/>
            <a:chExt cx="1847725" cy="2956575"/>
          </a:xfrm>
        </p:grpSpPr>
        <p:sp>
          <p:nvSpPr>
            <p:cNvPr id="1082" name="Google Shape;1082;p45"/>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5"/>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5"/>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5"/>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5"/>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5"/>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5"/>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 name="Google Shape;1095;p45"/>
          <p:cNvSpPr txBox="1"/>
          <p:nvPr/>
        </p:nvSpPr>
        <p:spPr>
          <a:xfrm>
            <a:off x="7349525" y="535650"/>
            <a:ext cx="1080300" cy="2601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600" dirty="0">
                <a:solidFill>
                  <a:schemeClr val="accent2"/>
                </a:solidFill>
                <a:latin typeface="Londrina Solid"/>
                <a:ea typeface="Londrina Solid"/>
                <a:cs typeface="Londrina Solid"/>
                <a:sym typeface="Londrina Solid"/>
              </a:rPr>
              <a:t>Project 3 Group 1</a:t>
            </a:r>
            <a:endParaRPr sz="1600" dirty="0">
              <a:solidFill>
                <a:schemeClr val="accent2"/>
              </a:solidFill>
              <a:latin typeface="Londrina Solid"/>
              <a:ea typeface="Londrina Solid"/>
              <a:cs typeface="Londrina Solid"/>
              <a:sym typeface="Londrina Solid"/>
            </a:endParaRPr>
          </a:p>
        </p:txBody>
      </p:sp>
      <p:grpSp>
        <p:nvGrpSpPr>
          <p:cNvPr id="1096" name="Google Shape;1096;p45"/>
          <p:cNvGrpSpPr/>
          <p:nvPr/>
        </p:nvGrpSpPr>
        <p:grpSpPr>
          <a:xfrm>
            <a:off x="1231504" y="3443080"/>
            <a:ext cx="1319514" cy="1780060"/>
            <a:chOff x="1231504" y="3443080"/>
            <a:chExt cx="1319514" cy="1780060"/>
          </a:xfrm>
        </p:grpSpPr>
        <p:sp>
          <p:nvSpPr>
            <p:cNvPr id="1097" name="Google Shape;1097;p45"/>
            <p:cNvSpPr/>
            <p:nvPr/>
          </p:nvSpPr>
          <p:spPr>
            <a:xfrm>
              <a:off x="1324624" y="3985122"/>
              <a:ext cx="755533" cy="1238018"/>
            </a:xfrm>
            <a:custGeom>
              <a:avLst/>
              <a:gdLst/>
              <a:ahLst/>
              <a:cxnLst/>
              <a:rect l="l" t="t" r="r" b="b"/>
              <a:pathLst>
                <a:path w="29444" h="48247" extrusionOk="0">
                  <a:moveTo>
                    <a:pt x="29191" y="0"/>
                  </a:moveTo>
                  <a:cubicBezTo>
                    <a:pt x="23998" y="6503"/>
                    <a:pt x="19108" y="13259"/>
                    <a:pt x="14571" y="20317"/>
                  </a:cubicBezTo>
                  <a:cubicBezTo>
                    <a:pt x="11848" y="24552"/>
                    <a:pt x="9227" y="28887"/>
                    <a:pt x="6807" y="33274"/>
                  </a:cubicBezTo>
                  <a:cubicBezTo>
                    <a:pt x="4337" y="37760"/>
                    <a:pt x="2018" y="42197"/>
                    <a:pt x="1" y="46936"/>
                  </a:cubicBezTo>
                  <a:lnTo>
                    <a:pt x="3328" y="48247"/>
                  </a:lnTo>
                  <a:cubicBezTo>
                    <a:pt x="4992" y="43659"/>
                    <a:pt x="7059" y="39021"/>
                    <a:pt x="9176" y="34534"/>
                  </a:cubicBezTo>
                  <a:cubicBezTo>
                    <a:pt x="11344" y="30047"/>
                    <a:pt x="13663" y="25611"/>
                    <a:pt x="16083" y="21224"/>
                  </a:cubicBezTo>
                  <a:cubicBezTo>
                    <a:pt x="20167" y="14015"/>
                    <a:pt x="24654" y="6957"/>
                    <a:pt x="29443" y="202"/>
                  </a:cubicBezTo>
                  <a:cubicBezTo>
                    <a:pt x="29342" y="101"/>
                    <a:pt x="29241" y="101"/>
                    <a:pt x="29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5"/>
            <p:cNvSpPr/>
            <p:nvPr/>
          </p:nvSpPr>
          <p:spPr>
            <a:xfrm>
              <a:off x="2050366" y="3900854"/>
              <a:ext cx="500652" cy="499549"/>
            </a:xfrm>
            <a:custGeom>
              <a:avLst/>
              <a:gdLst/>
              <a:ahLst/>
              <a:cxnLst/>
              <a:rect l="l" t="t" r="r" b="b"/>
              <a:pathLst>
                <a:path w="19511" h="19468" extrusionOk="0">
                  <a:moveTo>
                    <a:pt x="15198" y="1"/>
                  </a:moveTo>
                  <a:cubicBezTo>
                    <a:pt x="11537" y="1"/>
                    <a:pt x="1" y="4393"/>
                    <a:pt x="1" y="4393"/>
                  </a:cubicBezTo>
                  <a:cubicBezTo>
                    <a:pt x="1" y="4393"/>
                    <a:pt x="5798" y="6561"/>
                    <a:pt x="9327" y="8225"/>
                  </a:cubicBezTo>
                  <a:cubicBezTo>
                    <a:pt x="9378" y="7267"/>
                    <a:pt x="9226" y="6309"/>
                    <a:pt x="9025" y="5351"/>
                  </a:cubicBezTo>
                  <a:lnTo>
                    <a:pt x="9025" y="5351"/>
                  </a:lnTo>
                  <a:cubicBezTo>
                    <a:pt x="9882" y="6158"/>
                    <a:pt x="10638" y="7166"/>
                    <a:pt x="11193" y="8426"/>
                  </a:cubicBezTo>
                  <a:cubicBezTo>
                    <a:pt x="11293" y="8729"/>
                    <a:pt x="11394" y="9031"/>
                    <a:pt x="11495" y="9334"/>
                  </a:cubicBezTo>
                  <a:cubicBezTo>
                    <a:pt x="11495" y="9334"/>
                    <a:pt x="11546" y="9384"/>
                    <a:pt x="11596" y="9384"/>
                  </a:cubicBezTo>
                  <a:cubicBezTo>
                    <a:pt x="12403" y="9939"/>
                    <a:pt x="13613" y="11300"/>
                    <a:pt x="14822" y="12863"/>
                  </a:cubicBezTo>
                  <a:cubicBezTo>
                    <a:pt x="14923" y="10241"/>
                    <a:pt x="14772" y="7670"/>
                    <a:pt x="13965" y="5301"/>
                  </a:cubicBezTo>
                  <a:lnTo>
                    <a:pt x="13965" y="5301"/>
                  </a:lnTo>
                  <a:cubicBezTo>
                    <a:pt x="15427" y="7418"/>
                    <a:pt x="16234" y="10191"/>
                    <a:pt x="16738" y="13014"/>
                  </a:cubicBezTo>
                  <a:cubicBezTo>
                    <a:pt x="16839" y="13972"/>
                    <a:pt x="16940" y="14879"/>
                    <a:pt x="17041" y="15837"/>
                  </a:cubicBezTo>
                  <a:cubicBezTo>
                    <a:pt x="18452" y="17803"/>
                    <a:pt x="19511" y="19467"/>
                    <a:pt x="19511" y="19467"/>
                  </a:cubicBezTo>
                  <a:cubicBezTo>
                    <a:pt x="19511" y="19467"/>
                    <a:pt x="18805" y="259"/>
                    <a:pt x="15427" y="7"/>
                  </a:cubicBezTo>
                  <a:cubicBezTo>
                    <a:pt x="15355" y="3"/>
                    <a:pt x="15278" y="1"/>
                    <a:pt x="15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5"/>
            <p:cNvSpPr/>
            <p:nvPr/>
          </p:nvSpPr>
          <p:spPr>
            <a:xfrm>
              <a:off x="2008976" y="4016145"/>
              <a:ext cx="461854" cy="602882"/>
            </a:xfrm>
            <a:custGeom>
              <a:avLst/>
              <a:gdLst/>
              <a:ahLst/>
              <a:cxnLst/>
              <a:rect l="l" t="t" r="r" b="b"/>
              <a:pathLst>
                <a:path w="17999" h="23495" extrusionOk="0">
                  <a:moveTo>
                    <a:pt x="0" y="1"/>
                  </a:moveTo>
                  <a:cubicBezTo>
                    <a:pt x="4386" y="2824"/>
                    <a:pt x="10083" y="7059"/>
                    <a:pt x="10083" y="7059"/>
                  </a:cubicBezTo>
                  <a:cubicBezTo>
                    <a:pt x="10184" y="7513"/>
                    <a:pt x="10386" y="8017"/>
                    <a:pt x="10587" y="8521"/>
                  </a:cubicBezTo>
                  <a:cubicBezTo>
                    <a:pt x="11545" y="7462"/>
                    <a:pt x="12453" y="6252"/>
                    <a:pt x="12554" y="4740"/>
                  </a:cubicBezTo>
                  <a:cubicBezTo>
                    <a:pt x="12755" y="5496"/>
                    <a:pt x="12705" y="6353"/>
                    <a:pt x="12554" y="7109"/>
                  </a:cubicBezTo>
                  <a:cubicBezTo>
                    <a:pt x="12352" y="7916"/>
                    <a:pt x="12100" y="8672"/>
                    <a:pt x="11747" y="9428"/>
                  </a:cubicBezTo>
                  <a:cubicBezTo>
                    <a:pt x="11646" y="9731"/>
                    <a:pt x="11444" y="10033"/>
                    <a:pt x="11293" y="10336"/>
                  </a:cubicBezTo>
                  <a:cubicBezTo>
                    <a:pt x="11696" y="11395"/>
                    <a:pt x="12150" y="12554"/>
                    <a:pt x="12654" y="13714"/>
                  </a:cubicBezTo>
                  <a:cubicBezTo>
                    <a:pt x="13310" y="12857"/>
                    <a:pt x="13965" y="11949"/>
                    <a:pt x="14570" y="10991"/>
                  </a:cubicBezTo>
                  <a:lnTo>
                    <a:pt x="14570" y="10991"/>
                  </a:lnTo>
                  <a:cubicBezTo>
                    <a:pt x="14419" y="12554"/>
                    <a:pt x="14167" y="14167"/>
                    <a:pt x="13814" y="15730"/>
                  </a:cubicBezTo>
                  <a:cubicBezTo>
                    <a:pt x="13763" y="15882"/>
                    <a:pt x="13713" y="16083"/>
                    <a:pt x="13713" y="16234"/>
                  </a:cubicBezTo>
                  <a:cubicBezTo>
                    <a:pt x="15326" y="20066"/>
                    <a:pt x="16839" y="23494"/>
                    <a:pt x="16839" y="23494"/>
                  </a:cubicBezTo>
                  <a:cubicBezTo>
                    <a:pt x="16839" y="23494"/>
                    <a:pt x="17998" y="9277"/>
                    <a:pt x="16234" y="3782"/>
                  </a:cubicBezTo>
                  <a:cubicBezTo>
                    <a:pt x="15125" y="25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5"/>
            <p:cNvSpPr/>
            <p:nvPr/>
          </p:nvSpPr>
          <p:spPr>
            <a:xfrm>
              <a:off x="1556205" y="3443080"/>
              <a:ext cx="588615" cy="604139"/>
            </a:xfrm>
            <a:custGeom>
              <a:avLst/>
              <a:gdLst/>
              <a:ahLst/>
              <a:cxnLst/>
              <a:rect l="l" t="t" r="r" b="b"/>
              <a:pathLst>
                <a:path w="22939" h="23544" extrusionOk="0">
                  <a:moveTo>
                    <a:pt x="0" y="0"/>
                  </a:moveTo>
                  <a:lnTo>
                    <a:pt x="0" y="0"/>
                  </a:lnTo>
                  <a:cubicBezTo>
                    <a:pt x="0" y="0"/>
                    <a:pt x="2017" y="1311"/>
                    <a:pt x="4437" y="3076"/>
                  </a:cubicBezTo>
                  <a:cubicBezTo>
                    <a:pt x="5495" y="3227"/>
                    <a:pt x="6554" y="3378"/>
                    <a:pt x="7562" y="3580"/>
                  </a:cubicBezTo>
                  <a:cubicBezTo>
                    <a:pt x="10789" y="4286"/>
                    <a:pt x="13915" y="5395"/>
                    <a:pt x="16536" y="7260"/>
                  </a:cubicBezTo>
                  <a:cubicBezTo>
                    <a:pt x="13814" y="6151"/>
                    <a:pt x="10940" y="5848"/>
                    <a:pt x="8117" y="5798"/>
                  </a:cubicBezTo>
                  <a:lnTo>
                    <a:pt x="8117" y="5798"/>
                  </a:lnTo>
                  <a:cubicBezTo>
                    <a:pt x="10083" y="7311"/>
                    <a:pt x="11797" y="8823"/>
                    <a:pt x="12553" y="9781"/>
                  </a:cubicBezTo>
                  <a:cubicBezTo>
                    <a:pt x="12553" y="9831"/>
                    <a:pt x="12604" y="9882"/>
                    <a:pt x="12654" y="9882"/>
                  </a:cubicBezTo>
                  <a:cubicBezTo>
                    <a:pt x="13007" y="10033"/>
                    <a:pt x="13360" y="10134"/>
                    <a:pt x="13663" y="10285"/>
                  </a:cubicBezTo>
                  <a:cubicBezTo>
                    <a:pt x="15175" y="10940"/>
                    <a:pt x="16385" y="11898"/>
                    <a:pt x="17444" y="12957"/>
                  </a:cubicBezTo>
                  <a:cubicBezTo>
                    <a:pt x="16385" y="12654"/>
                    <a:pt x="15276" y="12453"/>
                    <a:pt x="14268" y="12453"/>
                  </a:cubicBezTo>
                  <a:cubicBezTo>
                    <a:pt x="16738" y="16688"/>
                    <a:pt x="20267" y="23544"/>
                    <a:pt x="20267" y="23544"/>
                  </a:cubicBezTo>
                  <a:cubicBezTo>
                    <a:pt x="20267" y="23544"/>
                    <a:pt x="22939" y="9781"/>
                    <a:pt x="21981" y="5798"/>
                  </a:cubicBezTo>
                  <a:cubicBezTo>
                    <a:pt x="21073" y="1815"/>
                    <a:pt x="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5"/>
            <p:cNvSpPr/>
            <p:nvPr/>
          </p:nvSpPr>
          <p:spPr>
            <a:xfrm>
              <a:off x="1231504" y="3619518"/>
              <a:ext cx="861586" cy="418669"/>
            </a:xfrm>
            <a:custGeom>
              <a:avLst/>
              <a:gdLst/>
              <a:ahLst/>
              <a:cxnLst/>
              <a:rect l="l" t="t" r="r" b="b"/>
              <a:pathLst>
                <a:path w="33577" h="16316" extrusionOk="0">
                  <a:moveTo>
                    <a:pt x="16632" y="0"/>
                  </a:moveTo>
                  <a:cubicBezTo>
                    <a:pt x="16527" y="0"/>
                    <a:pt x="16428" y="10"/>
                    <a:pt x="16334" y="31"/>
                  </a:cubicBezTo>
                  <a:cubicBezTo>
                    <a:pt x="15377" y="233"/>
                    <a:pt x="14368" y="687"/>
                    <a:pt x="13310" y="1191"/>
                  </a:cubicBezTo>
                  <a:cubicBezTo>
                    <a:pt x="14520" y="1644"/>
                    <a:pt x="15629" y="2199"/>
                    <a:pt x="16587" y="2955"/>
                  </a:cubicBezTo>
                  <a:cubicBezTo>
                    <a:pt x="15229" y="2361"/>
                    <a:pt x="13799" y="2124"/>
                    <a:pt x="12359" y="2124"/>
                  </a:cubicBezTo>
                  <a:cubicBezTo>
                    <a:pt x="12088" y="2124"/>
                    <a:pt x="11816" y="2133"/>
                    <a:pt x="11545" y="2149"/>
                  </a:cubicBezTo>
                  <a:cubicBezTo>
                    <a:pt x="6050" y="5426"/>
                    <a:pt x="0" y="11122"/>
                    <a:pt x="0" y="11122"/>
                  </a:cubicBezTo>
                  <a:cubicBezTo>
                    <a:pt x="0" y="11122"/>
                    <a:pt x="3630" y="10870"/>
                    <a:pt x="7814" y="10467"/>
                  </a:cubicBezTo>
                  <a:cubicBezTo>
                    <a:pt x="10184" y="8602"/>
                    <a:pt x="12705" y="6787"/>
                    <a:pt x="15528" y="5778"/>
                  </a:cubicBezTo>
                  <a:lnTo>
                    <a:pt x="15528" y="5778"/>
                  </a:lnTo>
                  <a:cubicBezTo>
                    <a:pt x="13713" y="6988"/>
                    <a:pt x="12251" y="8551"/>
                    <a:pt x="10890" y="10164"/>
                  </a:cubicBezTo>
                  <a:cubicBezTo>
                    <a:pt x="12755" y="9963"/>
                    <a:pt x="14620" y="9761"/>
                    <a:pt x="16183" y="9560"/>
                  </a:cubicBezTo>
                  <a:cubicBezTo>
                    <a:pt x="17897" y="8350"/>
                    <a:pt x="19662" y="7240"/>
                    <a:pt x="21628" y="6635"/>
                  </a:cubicBezTo>
                  <a:lnTo>
                    <a:pt x="21628" y="6635"/>
                  </a:lnTo>
                  <a:cubicBezTo>
                    <a:pt x="20368" y="7341"/>
                    <a:pt x="19258" y="8249"/>
                    <a:pt x="18250" y="9207"/>
                  </a:cubicBezTo>
                  <a:cubicBezTo>
                    <a:pt x="18553" y="9156"/>
                    <a:pt x="18855" y="9106"/>
                    <a:pt x="19107" y="9055"/>
                  </a:cubicBezTo>
                  <a:cubicBezTo>
                    <a:pt x="19107" y="9055"/>
                    <a:pt x="26216" y="15105"/>
                    <a:pt x="33576" y="16315"/>
                  </a:cubicBezTo>
                  <a:cubicBezTo>
                    <a:pt x="33576" y="16315"/>
                    <a:pt x="20812" y="0"/>
                    <a:pt x="16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5"/>
            <p:cNvSpPr/>
            <p:nvPr/>
          </p:nvSpPr>
          <p:spPr>
            <a:xfrm>
              <a:off x="1860199" y="4001929"/>
              <a:ext cx="381641" cy="667545"/>
            </a:xfrm>
            <a:custGeom>
              <a:avLst/>
              <a:gdLst/>
              <a:ahLst/>
              <a:cxnLst/>
              <a:rect l="l" t="t" r="r" b="b"/>
              <a:pathLst>
                <a:path w="14873" h="26015" extrusionOk="0">
                  <a:moveTo>
                    <a:pt x="7966" y="0"/>
                  </a:moveTo>
                  <a:cubicBezTo>
                    <a:pt x="7966" y="0"/>
                    <a:pt x="4689" y="6958"/>
                    <a:pt x="3983" y="9680"/>
                  </a:cubicBezTo>
                  <a:cubicBezTo>
                    <a:pt x="3933" y="9831"/>
                    <a:pt x="3883" y="9982"/>
                    <a:pt x="3832" y="10184"/>
                  </a:cubicBezTo>
                  <a:cubicBezTo>
                    <a:pt x="4336" y="10033"/>
                    <a:pt x="4840" y="9932"/>
                    <a:pt x="5294" y="9831"/>
                  </a:cubicBezTo>
                  <a:cubicBezTo>
                    <a:pt x="6185" y="9660"/>
                    <a:pt x="7052" y="9559"/>
                    <a:pt x="7912" y="9559"/>
                  </a:cubicBezTo>
                  <a:cubicBezTo>
                    <a:pt x="8318" y="9559"/>
                    <a:pt x="8722" y="9581"/>
                    <a:pt x="9126" y="9630"/>
                  </a:cubicBezTo>
                  <a:cubicBezTo>
                    <a:pt x="7916" y="9831"/>
                    <a:pt x="6756" y="10335"/>
                    <a:pt x="5647" y="10890"/>
                  </a:cubicBezTo>
                  <a:cubicBezTo>
                    <a:pt x="4840" y="11293"/>
                    <a:pt x="4084" y="11797"/>
                    <a:pt x="3328" y="12302"/>
                  </a:cubicBezTo>
                  <a:cubicBezTo>
                    <a:pt x="3025" y="13511"/>
                    <a:pt x="2673" y="14873"/>
                    <a:pt x="2320" y="16385"/>
                  </a:cubicBezTo>
                  <a:cubicBezTo>
                    <a:pt x="2824" y="16032"/>
                    <a:pt x="3378" y="15679"/>
                    <a:pt x="3883" y="15427"/>
                  </a:cubicBezTo>
                  <a:cubicBezTo>
                    <a:pt x="5344" y="14697"/>
                    <a:pt x="6899" y="14013"/>
                    <a:pt x="8503" y="14013"/>
                  </a:cubicBezTo>
                  <a:cubicBezTo>
                    <a:pt x="8559" y="14013"/>
                    <a:pt x="8616" y="14014"/>
                    <a:pt x="8672" y="14016"/>
                  </a:cubicBezTo>
                  <a:cubicBezTo>
                    <a:pt x="7008" y="14217"/>
                    <a:pt x="5597" y="15125"/>
                    <a:pt x="4286" y="16032"/>
                  </a:cubicBezTo>
                  <a:cubicBezTo>
                    <a:pt x="3479" y="16688"/>
                    <a:pt x="2673" y="17343"/>
                    <a:pt x="1916" y="18099"/>
                  </a:cubicBezTo>
                  <a:cubicBezTo>
                    <a:pt x="958" y="22132"/>
                    <a:pt x="1" y="26014"/>
                    <a:pt x="1" y="26014"/>
                  </a:cubicBezTo>
                  <a:cubicBezTo>
                    <a:pt x="1" y="26014"/>
                    <a:pt x="5950" y="22132"/>
                    <a:pt x="10235" y="18452"/>
                  </a:cubicBezTo>
                  <a:cubicBezTo>
                    <a:pt x="10739" y="17595"/>
                    <a:pt x="11092" y="16688"/>
                    <a:pt x="11293" y="15730"/>
                  </a:cubicBezTo>
                  <a:cubicBezTo>
                    <a:pt x="11344" y="16335"/>
                    <a:pt x="11344" y="16940"/>
                    <a:pt x="11293" y="17545"/>
                  </a:cubicBezTo>
                  <a:cubicBezTo>
                    <a:pt x="13360" y="15629"/>
                    <a:pt x="14873" y="13864"/>
                    <a:pt x="14671" y="12806"/>
                  </a:cubicBezTo>
                  <a:cubicBezTo>
                    <a:pt x="14167" y="9529"/>
                    <a:pt x="7966" y="0"/>
                    <a:pt x="7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5"/>
            <p:cNvSpPr/>
            <p:nvPr/>
          </p:nvSpPr>
          <p:spPr>
            <a:xfrm>
              <a:off x="1272893" y="3830854"/>
              <a:ext cx="805955" cy="468629"/>
            </a:xfrm>
            <a:custGeom>
              <a:avLst/>
              <a:gdLst/>
              <a:ahLst/>
              <a:cxnLst/>
              <a:rect l="l" t="t" r="r" b="b"/>
              <a:pathLst>
                <a:path w="31409" h="18263" extrusionOk="0">
                  <a:moveTo>
                    <a:pt x="15905" y="0"/>
                  </a:moveTo>
                  <a:cubicBezTo>
                    <a:pt x="14842" y="0"/>
                    <a:pt x="13259" y="1226"/>
                    <a:pt x="11495" y="3038"/>
                  </a:cubicBezTo>
                  <a:cubicBezTo>
                    <a:pt x="11949" y="2987"/>
                    <a:pt x="12402" y="2937"/>
                    <a:pt x="12856" y="2937"/>
                  </a:cubicBezTo>
                  <a:cubicBezTo>
                    <a:pt x="14167" y="2937"/>
                    <a:pt x="15427" y="2987"/>
                    <a:pt x="16587" y="3390"/>
                  </a:cubicBezTo>
                  <a:cubicBezTo>
                    <a:pt x="15377" y="3390"/>
                    <a:pt x="14217" y="3693"/>
                    <a:pt x="13058" y="4046"/>
                  </a:cubicBezTo>
                  <a:cubicBezTo>
                    <a:pt x="11949" y="4399"/>
                    <a:pt x="10840" y="4903"/>
                    <a:pt x="9730" y="5407"/>
                  </a:cubicBezTo>
                  <a:cubicBezTo>
                    <a:pt x="9478" y="5558"/>
                    <a:pt x="9226" y="5710"/>
                    <a:pt x="8974" y="5810"/>
                  </a:cubicBezTo>
                  <a:cubicBezTo>
                    <a:pt x="4538" y="11154"/>
                    <a:pt x="0" y="18263"/>
                    <a:pt x="0" y="18263"/>
                  </a:cubicBezTo>
                  <a:cubicBezTo>
                    <a:pt x="0" y="18263"/>
                    <a:pt x="3025" y="17507"/>
                    <a:pt x="6756" y="16599"/>
                  </a:cubicBezTo>
                  <a:cubicBezTo>
                    <a:pt x="6806" y="16549"/>
                    <a:pt x="6806" y="16549"/>
                    <a:pt x="6806" y="16549"/>
                  </a:cubicBezTo>
                  <a:cubicBezTo>
                    <a:pt x="7563" y="15591"/>
                    <a:pt x="8369" y="14683"/>
                    <a:pt x="9176" y="13776"/>
                  </a:cubicBezTo>
                  <a:cubicBezTo>
                    <a:pt x="10840" y="12011"/>
                    <a:pt x="12705" y="10348"/>
                    <a:pt x="14772" y="9188"/>
                  </a:cubicBezTo>
                  <a:lnTo>
                    <a:pt x="14772" y="9188"/>
                  </a:lnTo>
                  <a:cubicBezTo>
                    <a:pt x="12957" y="10751"/>
                    <a:pt x="11596" y="12717"/>
                    <a:pt x="10386" y="14683"/>
                  </a:cubicBezTo>
                  <a:cubicBezTo>
                    <a:pt x="10134" y="15087"/>
                    <a:pt x="9932" y="15440"/>
                    <a:pt x="9730" y="15843"/>
                  </a:cubicBezTo>
                  <a:cubicBezTo>
                    <a:pt x="11797" y="15288"/>
                    <a:pt x="13915" y="14784"/>
                    <a:pt x="15730" y="14330"/>
                  </a:cubicBezTo>
                  <a:cubicBezTo>
                    <a:pt x="16284" y="13574"/>
                    <a:pt x="16839" y="12868"/>
                    <a:pt x="17494" y="12213"/>
                  </a:cubicBezTo>
                  <a:cubicBezTo>
                    <a:pt x="19108" y="10499"/>
                    <a:pt x="20973" y="9188"/>
                    <a:pt x="22939" y="8180"/>
                  </a:cubicBezTo>
                  <a:lnTo>
                    <a:pt x="22939" y="8180"/>
                  </a:lnTo>
                  <a:cubicBezTo>
                    <a:pt x="21427" y="9743"/>
                    <a:pt x="20217" y="11507"/>
                    <a:pt x="19360" y="13373"/>
                  </a:cubicBezTo>
                  <a:cubicBezTo>
                    <a:pt x="19662" y="13272"/>
                    <a:pt x="19914" y="13221"/>
                    <a:pt x="20116" y="13171"/>
                  </a:cubicBezTo>
                  <a:cubicBezTo>
                    <a:pt x="23494" y="12263"/>
                    <a:pt x="31409" y="7323"/>
                    <a:pt x="31409" y="7323"/>
                  </a:cubicBezTo>
                  <a:cubicBezTo>
                    <a:pt x="31409" y="7323"/>
                    <a:pt x="26922" y="4651"/>
                    <a:pt x="22637" y="2533"/>
                  </a:cubicBezTo>
                  <a:lnTo>
                    <a:pt x="22637" y="2533"/>
                  </a:lnTo>
                  <a:cubicBezTo>
                    <a:pt x="23393" y="3441"/>
                    <a:pt x="24149" y="4298"/>
                    <a:pt x="24855" y="5256"/>
                  </a:cubicBezTo>
                  <a:cubicBezTo>
                    <a:pt x="23292" y="4046"/>
                    <a:pt x="21628" y="2937"/>
                    <a:pt x="20015" y="1777"/>
                  </a:cubicBezTo>
                  <a:lnTo>
                    <a:pt x="18351" y="668"/>
                  </a:lnTo>
                  <a:cubicBezTo>
                    <a:pt x="17494" y="366"/>
                    <a:pt x="16688" y="114"/>
                    <a:pt x="16083" y="13"/>
                  </a:cubicBezTo>
                  <a:cubicBezTo>
                    <a:pt x="16025" y="5"/>
                    <a:pt x="15966" y="0"/>
                    <a:pt x="159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5"/>
            <p:cNvSpPr/>
            <p:nvPr/>
          </p:nvSpPr>
          <p:spPr>
            <a:xfrm>
              <a:off x="1576887" y="3967006"/>
              <a:ext cx="474787" cy="68589"/>
            </a:xfrm>
            <a:custGeom>
              <a:avLst/>
              <a:gdLst/>
              <a:ahLst/>
              <a:cxnLst/>
              <a:rect l="l" t="t" r="r" b="b"/>
              <a:pathLst>
                <a:path w="18503" h="2673" extrusionOk="0">
                  <a:moveTo>
                    <a:pt x="9126" y="0"/>
                  </a:moveTo>
                  <a:cubicBezTo>
                    <a:pt x="7513" y="0"/>
                    <a:pt x="5899" y="0"/>
                    <a:pt x="4336" y="454"/>
                  </a:cubicBezTo>
                  <a:cubicBezTo>
                    <a:pt x="2723" y="857"/>
                    <a:pt x="1211" y="1563"/>
                    <a:pt x="1" y="2571"/>
                  </a:cubicBezTo>
                  <a:lnTo>
                    <a:pt x="51" y="2672"/>
                  </a:lnTo>
                  <a:cubicBezTo>
                    <a:pt x="1564" y="2168"/>
                    <a:pt x="3026" y="1765"/>
                    <a:pt x="4538" y="1513"/>
                  </a:cubicBezTo>
                  <a:cubicBezTo>
                    <a:pt x="6051" y="1261"/>
                    <a:pt x="7563" y="1009"/>
                    <a:pt x="9126" y="908"/>
                  </a:cubicBezTo>
                  <a:cubicBezTo>
                    <a:pt x="9517" y="895"/>
                    <a:pt x="9907" y="889"/>
                    <a:pt x="10298" y="889"/>
                  </a:cubicBezTo>
                  <a:cubicBezTo>
                    <a:pt x="11470" y="889"/>
                    <a:pt x="12642" y="946"/>
                    <a:pt x="13814" y="1059"/>
                  </a:cubicBezTo>
                  <a:cubicBezTo>
                    <a:pt x="15377" y="1210"/>
                    <a:pt x="16940" y="1462"/>
                    <a:pt x="18453" y="1866"/>
                  </a:cubicBezTo>
                  <a:lnTo>
                    <a:pt x="18503" y="1765"/>
                  </a:lnTo>
                  <a:cubicBezTo>
                    <a:pt x="15478" y="706"/>
                    <a:pt x="12352" y="101"/>
                    <a:pt x="9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5"/>
            <p:cNvSpPr/>
            <p:nvPr/>
          </p:nvSpPr>
          <p:spPr>
            <a:xfrm>
              <a:off x="1972744" y="4048502"/>
              <a:ext cx="207025" cy="487720"/>
            </a:xfrm>
            <a:custGeom>
              <a:avLst/>
              <a:gdLst/>
              <a:ahLst/>
              <a:cxnLst/>
              <a:rect l="l" t="t" r="r" b="b"/>
              <a:pathLst>
                <a:path w="8068" h="19007" extrusionOk="0">
                  <a:moveTo>
                    <a:pt x="4185" y="0"/>
                  </a:moveTo>
                  <a:lnTo>
                    <a:pt x="4084" y="51"/>
                  </a:lnTo>
                  <a:cubicBezTo>
                    <a:pt x="4891" y="1714"/>
                    <a:pt x="5647" y="3479"/>
                    <a:pt x="6252" y="5243"/>
                  </a:cubicBezTo>
                  <a:cubicBezTo>
                    <a:pt x="6555" y="6100"/>
                    <a:pt x="6857" y="7008"/>
                    <a:pt x="7059" y="7865"/>
                  </a:cubicBezTo>
                  <a:cubicBezTo>
                    <a:pt x="7210" y="8772"/>
                    <a:pt x="7412" y="9730"/>
                    <a:pt x="7008" y="10335"/>
                  </a:cubicBezTo>
                  <a:cubicBezTo>
                    <a:pt x="6101" y="11797"/>
                    <a:pt x="4689" y="13108"/>
                    <a:pt x="3530" y="14570"/>
                  </a:cubicBezTo>
                  <a:cubicBezTo>
                    <a:pt x="2320" y="15982"/>
                    <a:pt x="1059" y="17393"/>
                    <a:pt x="1" y="18906"/>
                  </a:cubicBezTo>
                  <a:lnTo>
                    <a:pt x="51" y="19007"/>
                  </a:lnTo>
                  <a:cubicBezTo>
                    <a:pt x="1614" y="17897"/>
                    <a:pt x="2975" y="16637"/>
                    <a:pt x="4336" y="15326"/>
                  </a:cubicBezTo>
                  <a:cubicBezTo>
                    <a:pt x="5647" y="13915"/>
                    <a:pt x="6857" y="12503"/>
                    <a:pt x="7815" y="10739"/>
                  </a:cubicBezTo>
                  <a:cubicBezTo>
                    <a:pt x="7916" y="10537"/>
                    <a:pt x="8067" y="10184"/>
                    <a:pt x="8067" y="9932"/>
                  </a:cubicBezTo>
                  <a:cubicBezTo>
                    <a:pt x="8067" y="9680"/>
                    <a:pt x="8067" y="9377"/>
                    <a:pt x="8067" y="9125"/>
                  </a:cubicBezTo>
                  <a:cubicBezTo>
                    <a:pt x="7966" y="8621"/>
                    <a:pt x="7865" y="8167"/>
                    <a:pt x="7765" y="7714"/>
                  </a:cubicBezTo>
                  <a:cubicBezTo>
                    <a:pt x="7462" y="6756"/>
                    <a:pt x="7109" y="5899"/>
                    <a:pt x="6756" y="5042"/>
                  </a:cubicBezTo>
                  <a:cubicBezTo>
                    <a:pt x="6000" y="3277"/>
                    <a:pt x="5143" y="1614"/>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5"/>
            <p:cNvSpPr/>
            <p:nvPr/>
          </p:nvSpPr>
          <p:spPr>
            <a:xfrm>
              <a:off x="1454002" y="3706711"/>
              <a:ext cx="555000" cy="253854"/>
            </a:xfrm>
            <a:custGeom>
              <a:avLst/>
              <a:gdLst/>
              <a:ahLst/>
              <a:cxnLst/>
              <a:rect l="l" t="t" r="r" b="b"/>
              <a:pathLst>
                <a:path w="21629" h="9893" extrusionOk="0">
                  <a:moveTo>
                    <a:pt x="8665" y="0"/>
                  </a:moveTo>
                  <a:cubicBezTo>
                    <a:pt x="7706" y="0"/>
                    <a:pt x="6754" y="127"/>
                    <a:pt x="5849" y="364"/>
                  </a:cubicBezTo>
                  <a:cubicBezTo>
                    <a:pt x="3731" y="918"/>
                    <a:pt x="1715" y="1927"/>
                    <a:pt x="0" y="3237"/>
                  </a:cubicBezTo>
                  <a:lnTo>
                    <a:pt x="51" y="3338"/>
                  </a:lnTo>
                  <a:cubicBezTo>
                    <a:pt x="2118" y="2582"/>
                    <a:pt x="4084" y="1826"/>
                    <a:pt x="6101" y="1423"/>
                  </a:cubicBezTo>
                  <a:cubicBezTo>
                    <a:pt x="7154" y="1212"/>
                    <a:pt x="8221" y="1056"/>
                    <a:pt x="9274" y="1056"/>
                  </a:cubicBezTo>
                  <a:cubicBezTo>
                    <a:pt x="10236" y="1056"/>
                    <a:pt x="11185" y="1186"/>
                    <a:pt x="12100" y="1523"/>
                  </a:cubicBezTo>
                  <a:cubicBezTo>
                    <a:pt x="12604" y="1675"/>
                    <a:pt x="13058" y="1927"/>
                    <a:pt x="13411" y="2229"/>
                  </a:cubicBezTo>
                  <a:cubicBezTo>
                    <a:pt x="13814" y="2532"/>
                    <a:pt x="14217" y="2885"/>
                    <a:pt x="14621" y="3237"/>
                  </a:cubicBezTo>
                  <a:cubicBezTo>
                    <a:pt x="15427" y="3943"/>
                    <a:pt x="16184" y="4649"/>
                    <a:pt x="16990" y="5405"/>
                  </a:cubicBezTo>
                  <a:cubicBezTo>
                    <a:pt x="18553" y="6867"/>
                    <a:pt x="20065" y="8329"/>
                    <a:pt x="21527" y="9892"/>
                  </a:cubicBezTo>
                  <a:lnTo>
                    <a:pt x="21628" y="9791"/>
                  </a:lnTo>
                  <a:cubicBezTo>
                    <a:pt x="20217" y="8178"/>
                    <a:pt x="18805" y="6565"/>
                    <a:pt x="17343" y="5002"/>
                  </a:cubicBezTo>
                  <a:cubicBezTo>
                    <a:pt x="16587" y="4246"/>
                    <a:pt x="15881" y="3490"/>
                    <a:pt x="15074" y="2733"/>
                  </a:cubicBezTo>
                  <a:cubicBezTo>
                    <a:pt x="14721" y="2380"/>
                    <a:pt x="14318" y="1977"/>
                    <a:pt x="13915" y="1624"/>
                  </a:cubicBezTo>
                  <a:cubicBezTo>
                    <a:pt x="13461" y="1221"/>
                    <a:pt x="12957" y="969"/>
                    <a:pt x="12453" y="717"/>
                  </a:cubicBezTo>
                  <a:cubicBezTo>
                    <a:pt x="11241" y="226"/>
                    <a:pt x="9947" y="0"/>
                    <a:pt x="8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5"/>
            <p:cNvSpPr/>
            <p:nvPr/>
          </p:nvSpPr>
          <p:spPr>
            <a:xfrm>
              <a:off x="1695898" y="3485778"/>
              <a:ext cx="410124" cy="196658"/>
            </a:xfrm>
            <a:custGeom>
              <a:avLst/>
              <a:gdLst/>
              <a:ahLst/>
              <a:cxnLst/>
              <a:rect l="l" t="t" r="r" b="b"/>
              <a:pathLst>
                <a:path w="15983" h="7664" extrusionOk="0">
                  <a:moveTo>
                    <a:pt x="51" y="0"/>
                  </a:moveTo>
                  <a:lnTo>
                    <a:pt x="1" y="101"/>
                  </a:lnTo>
                  <a:cubicBezTo>
                    <a:pt x="3076" y="958"/>
                    <a:pt x="6202" y="1613"/>
                    <a:pt x="9277" y="2370"/>
                  </a:cubicBezTo>
                  <a:cubicBezTo>
                    <a:pt x="10790" y="2773"/>
                    <a:pt x="12302" y="3176"/>
                    <a:pt x="13663" y="3882"/>
                  </a:cubicBezTo>
                  <a:cubicBezTo>
                    <a:pt x="14319" y="4285"/>
                    <a:pt x="14924" y="4789"/>
                    <a:pt x="15176" y="5394"/>
                  </a:cubicBezTo>
                  <a:cubicBezTo>
                    <a:pt x="15478" y="6050"/>
                    <a:pt x="15579" y="6907"/>
                    <a:pt x="15730" y="7663"/>
                  </a:cubicBezTo>
                  <a:lnTo>
                    <a:pt x="15781" y="7663"/>
                  </a:lnTo>
                  <a:cubicBezTo>
                    <a:pt x="15882" y="6856"/>
                    <a:pt x="15982" y="6050"/>
                    <a:pt x="15680" y="5193"/>
                  </a:cubicBezTo>
                  <a:cubicBezTo>
                    <a:pt x="15377" y="4386"/>
                    <a:pt x="14672" y="3781"/>
                    <a:pt x="13966" y="3378"/>
                  </a:cubicBezTo>
                  <a:cubicBezTo>
                    <a:pt x="12554" y="2521"/>
                    <a:pt x="10991" y="2067"/>
                    <a:pt x="9428" y="1613"/>
                  </a:cubicBezTo>
                  <a:cubicBezTo>
                    <a:pt x="6353" y="857"/>
                    <a:pt x="3177" y="40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5"/>
            <p:cNvSpPr/>
            <p:nvPr/>
          </p:nvSpPr>
          <p:spPr>
            <a:xfrm>
              <a:off x="2171968" y="3929491"/>
              <a:ext cx="357059" cy="311795"/>
            </a:xfrm>
            <a:custGeom>
              <a:avLst/>
              <a:gdLst/>
              <a:ahLst/>
              <a:cxnLst/>
              <a:rect l="l" t="t" r="r" b="b"/>
              <a:pathLst>
                <a:path w="13915" h="12151" extrusionOk="0">
                  <a:moveTo>
                    <a:pt x="9932" y="0"/>
                  </a:moveTo>
                  <a:cubicBezTo>
                    <a:pt x="9428" y="0"/>
                    <a:pt x="8924" y="51"/>
                    <a:pt x="8470" y="151"/>
                  </a:cubicBezTo>
                  <a:cubicBezTo>
                    <a:pt x="7462" y="303"/>
                    <a:pt x="6504" y="454"/>
                    <a:pt x="5546" y="706"/>
                  </a:cubicBezTo>
                  <a:cubicBezTo>
                    <a:pt x="3681" y="1261"/>
                    <a:pt x="1815" y="1866"/>
                    <a:pt x="1" y="2622"/>
                  </a:cubicBezTo>
                  <a:lnTo>
                    <a:pt x="51" y="2672"/>
                  </a:lnTo>
                  <a:cubicBezTo>
                    <a:pt x="1967" y="2319"/>
                    <a:pt x="3832" y="1866"/>
                    <a:pt x="5748" y="1462"/>
                  </a:cubicBezTo>
                  <a:lnTo>
                    <a:pt x="8571" y="807"/>
                  </a:lnTo>
                  <a:cubicBezTo>
                    <a:pt x="9025" y="706"/>
                    <a:pt x="9478" y="656"/>
                    <a:pt x="9983" y="605"/>
                  </a:cubicBezTo>
                  <a:cubicBezTo>
                    <a:pt x="10083" y="580"/>
                    <a:pt x="10197" y="567"/>
                    <a:pt x="10310" y="567"/>
                  </a:cubicBezTo>
                  <a:cubicBezTo>
                    <a:pt x="10424" y="567"/>
                    <a:pt x="10537" y="580"/>
                    <a:pt x="10638" y="605"/>
                  </a:cubicBezTo>
                  <a:cubicBezTo>
                    <a:pt x="10638" y="605"/>
                    <a:pt x="10683" y="628"/>
                    <a:pt x="10698" y="628"/>
                  </a:cubicBezTo>
                  <a:cubicBezTo>
                    <a:pt x="10705" y="628"/>
                    <a:pt x="10705" y="622"/>
                    <a:pt x="10688" y="605"/>
                  </a:cubicBezTo>
                  <a:lnTo>
                    <a:pt x="10688" y="605"/>
                  </a:lnTo>
                  <a:cubicBezTo>
                    <a:pt x="10739" y="656"/>
                    <a:pt x="10840" y="706"/>
                    <a:pt x="10840" y="706"/>
                  </a:cubicBezTo>
                  <a:cubicBezTo>
                    <a:pt x="10840" y="756"/>
                    <a:pt x="10940" y="857"/>
                    <a:pt x="10991" y="908"/>
                  </a:cubicBezTo>
                  <a:cubicBezTo>
                    <a:pt x="11848" y="2521"/>
                    <a:pt x="12201" y="4538"/>
                    <a:pt x="12655" y="6403"/>
                  </a:cubicBezTo>
                  <a:cubicBezTo>
                    <a:pt x="13108" y="8319"/>
                    <a:pt x="13461" y="10234"/>
                    <a:pt x="13814" y="12150"/>
                  </a:cubicBezTo>
                  <a:lnTo>
                    <a:pt x="13915" y="12100"/>
                  </a:lnTo>
                  <a:cubicBezTo>
                    <a:pt x="13663" y="10184"/>
                    <a:pt x="13360" y="8268"/>
                    <a:pt x="13007" y="6352"/>
                  </a:cubicBezTo>
                  <a:cubicBezTo>
                    <a:pt x="12856" y="5395"/>
                    <a:pt x="12655" y="4437"/>
                    <a:pt x="12403" y="3479"/>
                  </a:cubicBezTo>
                  <a:cubicBezTo>
                    <a:pt x="12150" y="2521"/>
                    <a:pt x="11949" y="1563"/>
                    <a:pt x="11445" y="656"/>
                  </a:cubicBezTo>
                  <a:cubicBezTo>
                    <a:pt x="11394" y="504"/>
                    <a:pt x="11293" y="404"/>
                    <a:pt x="11142" y="252"/>
                  </a:cubicBezTo>
                  <a:cubicBezTo>
                    <a:pt x="11092" y="202"/>
                    <a:pt x="11041" y="202"/>
                    <a:pt x="10991" y="151"/>
                  </a:cubicBezTo>
                  <a:cubicBezTo>
                    <a:pt x="10890" y="51"/>
                    <a:pt x="10840" y="51"/>
                    <a:pt x="10739" y="51"/>
                  </a:cubicBezTo>
                  <a:cubicBezTo>
                    <a:pt x="10436" y="0"/>
                    <a:pt x="10184" y="0"/>
                    <a:pt x="9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5"/>
            <p:cNvSpPr/>
            <p:nvPr/>
          </p:nvSpPr>
          <p:spPr>
            <a:xfrm>
              <a:off x="2153852" y="4049785"/>
              <a:ext cx="240639" cy="84113"/>
            </a:xfrm>
            <a:custGeom>
              <a:avLst/>
              <a:gdLst/>
              <a:ahLst/>
              <a:cxnLst/>
              <a:rect l="l" t="t" r="r" b="b"/>
              <a:pathLst>
                <a:path w="9378" h="3278" extrusionOk="0">
                  <a:moveTo>
                    <a:pt x="51" y="1"/>
                  </a:moveTo>
                  <a:lnTo>
                    <a:pt x="1" y="102"/>
                  </a:lnTo>
                  <a:cubicBezTo>
                    <a:pt x="1614" y="505"/>
                    <a:pt x="3227" y="959"/>
                    <a:pt x="4790" y="1463"/>
                  </a:cubicBezTo>
                  <a:cubicBezTo>
                    <a:pt x="5597" y="1715"/>
                    <a:pt x="6353" y="2068"/>
                    <a:pt x="7109" y="2320"/>
                  </a:cubicBezTo>
                  <a:cubicBezTo>
                    <a:pt x="7865" y="2572"/>
                    <a:pt x="8672" y="2774"/>
                    <a:pt x="9277" y="3278"/>
                  </a:cubicBezTo>
                  <a:lnTo>
                    <a:pt x="9378" y="3227"/>
                  </a:lnTo>
                  <a:cubicBezTo>
                    <a:pt x="9025" y="2370"/>
                    <a:pt x="8117" y="2017"/>
                    <a:pt x="7412" y="1614"/>
                  </a:cubicBezTo>
                  <a:cubicBezTo>
                    <a:pt x="6605" y="1261"/>
                    <a:pt x="5798" y="1110"/>
                    <a:pt x="4941" y="908"/>
                  </a:cubicBezTo>
                  <a:cubicBezTo>
                    <a:pt x="3328" y="505"/>
                    <a:pt x="1664" y="253"/>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 name="Google Shape;1110;p45"/>
          <p:cNvSpPr/>
          <p:nvPr/>
        </p:nvSpPr>
        <p:spPr>
          <a:xfrm>
            <a:off x="7712197" y="217913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5"/>
          <p:cNvSpPr/>
          <p:nvPr/>
        </p:nvSpPr>
        <p:spPr>
          <a:xfrm>
            <a:off x="4092062" y="535658"/>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6"/>
        <p:cNvGrpSpPr/>
        <p:nvPr/>
      </p:nvGrpSpPr>
      <p:grpSpPr>
        <a:xfrm>
          <a:off x="0" y="0"/>
          <a:ext cx="0" cy="0"/>
          <a:chOff x="0" y="0"/>
          <a:chExt cx="0" cy="0"/>
        </a:xfrm>
      </p:grpSpPr>
      <p:sp>
        <p:nvSpPr>
          <p:cNvPr id="1427" name="Google Shape;1427;p54"/>
          <p:cNvSpPr txBox="1">
            <a:spLocks noGrp="1"/>
          </p:cNvSpPr>
          <p:nvPr>
            <p:ph type="title"/>
          </p:nvPr>
        </p:nvSpPr>
        <p:spPr>
          <a:xfrm>
            <a:off x="714175" y="445025"/>
            <a:ext cx="5331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FEATURES OF THIS TOPIC</a:t>
            </a:r>
            <a:endParaRPr dirty="0"/>
          </a:p>
        </p:txBody>
      </p:sp>
      <p:sp>
        <p:nvSpPr>
          <p:cNvPr id="1428" name="Google Shape;1428;p54"/>
          <p:cNvSpPr txBox="1">
            <a:spLocks noGrp="1"/>
          </p:cNvSpPr>
          <p:nvPr>
            <p:ph type="title" idx="2"/>
          </p:nvPr>
        </p:nvSpPr>
        <p:spPr>
          <a:xfrm>
            <a:off x="2064412" y="1429375"/>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429" name="Google Shape;1429;p54"/>
          <p:cNvSpPr txBox="1">
            <a:spLocks noGrp="1"/>
          </p:cNvSpPr>
          <p:nvPr>
            <p:ph type="subTitle" idx="1"/>
          </p:nvPr>
        </p:nvSpPr>
        <p:spPr>
          <a:xfrm>
            <a:off x="2064412" y="1761324"/>
            <a:ext cx="20577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 has a beautiful name and is the second planet from the Sun</a:t>
            </a:r>
            <a:endParaRPr/>
          </a:p>
        </p:txBody>
      </p:sp>
      <p:sp>
        <p:nvSpPr>
          <p:cNvPr id="1430" name="Google Shape;1430;p54"/>
          <p:cNvSpPr txBox="1">
            <a:spLocks noGrp="1"/>
          </p:cNvSpPr>
          <p:nvPr>
            <p:ph type="title" idx="3"/>
          </p:nvPr>
        </p:nvSpPr>
        <p:spPr>
          <a:xfrm>
            <a:off x="5021888" y="1429375"/>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431" name="Google Shape;1431;p54"/>
          <p:cNvSpPr txBox="1">
            <a:spLocks noGrp="1"/>
          </p:cNvSpPr>
          <p:nvPr>
            <p:ph type="subTitle" idx="4"/>
          </p:nvPr>
        </p:nvSpPr>
        <p:spPr>
          <a:xfrm>
            <a:off x="5021888" y="1761324"/>
            <a:ext cx="20577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very cold place </a:t>
            </a:r>
            <a:endParaRPr/>
          </a:p>
        </p:txBody>
      </p:sp>
      <p:sp>
        <p:nvSpPr>
          <p:cNvPr id="1432" name="Google Shape;1432;p54"/>
          <p:cNvSpPr txBox="1">
            <a:spLocks noGrp="1"/>
          </p:cNvSpPr>
          <p:nvPr>
            <p:ph type="title" idx="5"/>
          </p:nvPr>
        </p:nvSpPr>
        <p:spPr>
          <a:xfrm>
            <a:off x="2064412" y="2855823"/>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433" name="Google Shape;1433;p54"/>
          <p:cNvSpPr txBox="1">
            <a:spLocks noGrp="1"/>
          </p:cNvSpPr>
          <p:nvPr>
            <p:ph type="subTitle" idx="6"/>
          </p:nvPr>
        </p:nvSpPr>
        <p:spPr>
          <a:xfrm>
            <a:off x="2064412" y="3187775"/>
            <a:ext cx="20577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 and the smallest one</a:t>
            </a:r>
            <a:endParaRPr/>
          </a:p>
        </p:txBody>
      </p:sp>
      <p:sp>
        <p:nvSpPr>
          <p:cNvPr id="1434" name="Google Shape;1434;p54"/>
          <p:cNvSpPr txBox="1">
            <a:spLocks noGrp="1"/>
          </p:cNvSpPr>
          <p:nvPr>
            <p:ph type="title" idx="7"/>
          </p:nvPr>
        </p:nvSpPr>
        <p:spPr>
          <a:xfrm>
            <a:off x="5021888" y="2855823"/>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435" name="Google Shape;1435;p54"/>
          <p:cNvSpPr txBox="1">
            <a:spLocks noGrp="1"/>
          </p:cNvSpPr>
          <p:nvPr>
            <p:ph type="subTitle" idx="8"/>
          </p:nvPr>
        </p:nvSpPr>
        <p:spPr>
          <a:xfrm>
            <a:off x="5021888" y="3187775"/>
            <a:ext cx="20577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a gas giant and the biggest planet in the Solar System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55"/>
          <p:cNvSpPr txBox="1">
            <a:spLocks noGrp="1"/>
          </p:cNvSpPr>
          <p:nvPr>
            <p:ph type="title"/>
          </p:nvPr>
        </p:nvSpPr>
        <p:spPr>
          <a:xfrm>
            <a:off x="714175" y="445025"/>
            <a:ext cx="3857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VOCABULARY</a:t>
            </a:r>
            <a:endParaRPr/>
          </a:p>
        </p:txBody>
      </p:sp>
      <p:sp>
        <p:nvSpPr>
          <p:cNvPr id="1441" name="Google Shape;1441;p55"/>
          <p:cNvSpPr txBox="1">
            <a:spLocks noGrp="1"/>
          </p:cNvSpPr>
          <p:nvPr>
            <p:ph type="title" idx="2"/>
          </p:nvPr>
        </p:nvSpPr>
        <p:spPr>
          <a:xfrm>
            <a:off x="1995600" y="1165798"/>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442" name="Google Shape;1442;p55"/>
          <p:cNvSpPr txBox="1">
            <a:spLocks noGrp="1"/>
          </p:cNvSpPr>
          <p:nvPr>
            <p:ph type="subTitle" idx="1"/>
          </p:nvPr>
        </p:nvSpPr>
        <p:spPr>
          <a:xfrm>
            <a:off x="1995600" y="1497752"/>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a:t>
            </a:r>
            <a:endParaRPr/>
          </a:p>
        </p:txBody>
      </p:sp>
      <p:sp>
        <p:nvSpPr>
          <p:cNvPr id="1443" name="Google Shape;1443;p55"/>
          <p:cNvSpPr txBox="1">
            <a:spLocks noGrp="1"/>
          </p:cNvSpPr>
          <p:nvPr>
            <p:ph type="title" idx="3"/>
          </p:nvPr>
        </p:nvSpPr>
        <p:spPr>
          <a:xfrm>
            <a:off x="1276455" y="2151823"/>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444" name="Google Shape;1444;p55"/>
          <p:cNvSpPr txBox="1">
            <a:spLocks noGrp="1"/>
          </p:cNvSpPr>
          <p:nvPr>
            <p:ph type="subTitle" idx="4"/>
          </p:nvPr>
        </p:nvSpPr>
        <p:spPr>
          <a:xfrm>
            <a:off x="1276445" y="2483777"/>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sp>
        <p:nvSpPr>
          <p:cNvPr id="1445" name="Google Shape;1445;p55"/>
          <p:cNvSpPr txBox="1">
            <a:spLocks noGrp="1"/>
          </p:cNvSpPr>
          <p:nvPr>
            <p:ph type="title" idx="5"/>
          </p:nvPr>
        </p:nvSpPr>
        <p:spPr>
          <a:xfrm>
            <a:off x="1995600" y="3137848"/>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446" name="Google Shape;1446;p55"/>
          <p:cNvSpPr txBox="1">
            <a:spLocks noGrp="1"/>
          </p:cNvSpPr>
          <p:nvPr>
            <p:ph type="subTitle" idx="6"/>
          </p:nvPr>
        </p:nvSpPr>
        <p:spPr>
          <a:xfrm>
            <a:off x="1995600" y="3469802"/>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a:t>
            </a:r>
            <a:endParaRPr/>
          </a:p>
        </p:txBody>
      </p:sp>
      <p:sp>
        <p:nvSpPr>
          <p:cNvPr id="1447" name="Google Shape;1447;p55"/>
          <p:cNvSpPr txBox="1">
            <a:spLocks noGrp="1"/>
          </p:cNvSpPr>
          <p:nvPr>
            <p:ph type="title" idx="7"/>
          </p:nvPr>
        </p:nvSpPr>
        <p:spPr>
          <a:xfrm>
            <a:off x="5449550" y="1165798"/>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448" name="Google Shape;1448;p55"/>
          <p:cNvSpPr txBox="1">
            <a:spLocks noGrp="1"/>
          </p:cNvSpPr>
          <p:nvPr>
            <p:ph type="subTitle" idx="8"/>
          </p:nvPr>
        </p:nvSpPr>
        <p:spPr>
          <a:xfrm>
            <a:off x="5449550" y="1497752"/>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a:t>
            </a:r>
            <a:endParaRPr/>
          </a:p>
        </p:txBody>
      </p:sp>
      <p:sp>
        <p:nvSpPr>
          <p:cNvPr id="1449" name="Google Shape;1449;p55"/>
          <p:cNvSpPr txBox="1">
            <a:spLocks noGrp="1"/>
          </p:cNvSpPr>
          <p:nvPr>
            <p:ph type="title" idx="9"/>
          </p:nvPr>
        </p:nvSpPr>
        <p:spPr>
          <a:xfrm>
            <a:off x="6168705" y="2151823"/>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1450" name="Google Shape;1450;p55"/>
          <p:cNvSpPr txBox="1">
            <a:spLocks noGrp="1"/>
          </p:cNvSpPr>
          <p:nvPr>
            <p:ph type="subTitle" idx="13"/>
          </p:nvPr>
        </p:nvSpPr>
        <p:spPr>
          <a:xfrm>
            <a:off x="6168695" y="2483777"/>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farthest planet from Sun</a:t>
            </a:r>
            <a:endParaRPr/>
          </a:p>
        </p:txBody>
      </p:sp>
      <p:sp>
        <p:nvSpPr>
          <p:cNvPr id="1451" name="Google Shape;1451;p55"/>
          <p:cNvSpPr txBox="1">
            <a:spLocks noGrp="1"/>
          </p:cNvSpPr>
          <p:nvPr>
            <p:ph type="title" idx="14"/>
          </p:nvPr>
        </p:nvSpPr>
        <p:spPr>
          <a:xfrm>
            <a:off x="5449550" y="3137848"/>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1452" name="Google Shape;1452;p55"/>
          <p:cNvSpPr txBox="1">
            <a:spLocks noGrp="1"/>
          </p:cNvSpPr>
          <p:nvPr>
            <p:ph type="subTitle" idx="15"/>
          </p:nvPr>
        </p:nvSpPr>
        <p:spPr>
          <a:xfrm>
            <a:off x="5449550" y="3469802"/>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the ringed planet</a:t>
            </a:r>
            <a:endParaRPr/>
          </a:p>
        </p:txBody>
      </p:sp>
      <p:pic>
        <p:nvPicPr>
          <p:cNvPr id="1453" name="Google Shape;1453;p55"/>
          <p:cNvPicPr preferRelativeResize="0"/>
          <p:nvPr/>
        </p:nvPicPr>
        <p:blipFill rotWithShape="1">
          <a:blip r:embed="rId3">
            <a:alphaModFix/>
          </a:blip>
          <a:srcRect l="13636" t="28113" r="13599" b="23389"/>
          <a:stretch/>
        </p:blipFill>
        <p:spPr>
          <a:xfrm>
            <a:off x="3484950" y="1484700"/>
            <a:ext cx="2174100" cy="2174100"/>
          </a:xfrm>
          <a:prstGeom prst="ellipse">
            <a:avLst/>
          </a:prstGeom>
          <a:noFill/>
          <a:ln>
            <a:noFill/>
          </a:ln>
        </p:spPr>
      </p:pic>
      <p:sp>
        <p:nvSpPr>
          <p:cNvPr id="1454" name="Google Shape;1454;p55"/>
          <p:cNvSpPr/>
          <p:nvPr/>
        </p:nvSpPr>
        <p:spPr>
          <a:xfrm>
            <a:off x="3484950" y="1484700"/>
            <a:ext cx="2174100" cy="2174100"/>
          </a:xfrm>
          <a:prstGeom prst="ellipse">
            <a:avLst/>
          </a:pr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58"/>
        <p:cNvGrpSpPr/>
        <p:nvPr/>
      </p:nvGrpSpPr>
      <p:grpSpPr>
        <a:xfrm>
          <a:off x="0" y="0"/>
          <a:ext cx="0" cy="0"/>
          <a:chOff x="0" y="0"/>
          <a:chExt cx="0" cy="0"/>
        </a:xfrm>
      </p:grpSpPr>
      <p:sp>
        <p:nvSpPr>
          <p:cNvPr id="1459" name="Google Shape;1459;p56"/>
          <p:cNvSpPr txBox="1">
            <a:spLocks noGrp="1"/>
          </p:cNvSpPr>
          <p:nvPr>
            <p:ph type="ctrTitle"/>
          </p:nvPr>
        </p:nvSpPr>
        <p:spPr>
          <a:xfrm>
            <a:off x="2592000" y="1272688"/>
            <a:ext cx="3960000" cy="135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WOAH</a:t>
            </a:r>
            <a:r>
              <a:rPr lang="en">
                <a:solidFill>
                  <a:schemeClr val="lt2"/>
                </a:solidFill>
              </a:rPr>
              <a:t>!</a:t>
            </a:r>
            <a:endParaRPr>
              <a:solidFill>
                <a:schemeClr val="lt2"/>
              </a:solidFill>
            </a:endParaRPr>
          </a:p>
        </p:txBody>
      </p:sp>
      <p:sp>
        <p:nvSpPr>
          <p:cNvPr id="1460" name="Google Shape;1460;p56"/>
          <p:cNvSpPr txBox="1">
            <a:spLocks noGrp="1"/>
          </p:cNvSpPr>
          <p:nvPr>
            <p:ph type="subTitle" idx="1"/>
          </p:nvPr>
        </p:nvSpPr>
        <p:spPr>
          <a:xfrm>
            <a:off x="2592000" y="2778813"/>
            <a:ext cx="39600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smallest planet in the entire Solar System</a:t>
            </a:r>
            <a:endParaRPr/>
          </a:p>
        </p:txBody>
      </p:sp>
      <p:sp>
        <p:nvSpPr>
          <p:cNvPr id="1461" name="Google Shape;1461;p56"/>
          <p:cNvSpPr/>
          <p:nvPr/>
        </p:nvSpPr>
        <p:spPr>
          <a:xfrm>
            <a:off x="6660322" y="137153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7758812" y="62268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rot="-900241">
            <a:off x="1540868" y="82280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67"/>
        <p:cNvGrpSpPr/>
        <p:nvPr/>
      </p:nvGrpSpPr>
      <p:grpSpPr>
        <a:xfrm>
          <a:off x="0" y="0"/>
          <a:ext cx="0" cy="0"/>
          <a:chOff x="0" y="0"/>
          <a:chExt cx="0" cy="0"/>
        </a:xfrm>
      </p:grpSpPr>
      <p:sp>
        <p:nvSpPr>
          <p:cNvPr id="1468" name="Google Shape;1468;p57"/>
          <p:cNvSpPr txBox="1">
            <a:spLocks noGrp="1"/>
          </p:cNvSpPr>
          <p:nvPr>
            <p:ph type="body" idx="1"/>
          </p:nvPr>
        </p:nvSpPr>
        <p:spPr>
          <a:xfrm>
            <a:off x="6225525" y="2397725"/>
            <a:ext cx="2204100" cy="203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a:t>
            </a:r>
            <a:r>
              <a:rPr lang="en">
                <a:solidFill>
                  <a:schemeClr val="dk2"/>
                </a:solidFill>
              </a:rPr>
              <a:t> </a:t>
            </a:r>
            <a:r>
              <a:rPr lang="en">
                <a:solidFill>
                  <a:schemeClr val="lt1"/>
                </a:solidFill>
              </a:rPr>
              <a:t>THOUSAND WORDS</a:t>
            </a:r>
            <a:endParaRPr>
              <a:solidFill>
                <a:schemeClr val="lt1"/>
              </a:solidFill>
            </a:endParaRPr>
          </a:p>
        </p:txBody>
      </p:sp>
      <p:sp>
        <p:nvSpPr>
          <p:cNvPr id="1469" name="Google Shape;1469;p57"/>
          <p:cNvSpPr/>
          <p:nvPr/>
        </p:nvSpPr>
        <p:spPr>
          <a:xfrm>
            <a:off x="7456347" y="98706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7"/>
          <p:cNvSpPr/>
          <p:nvPr/>
        </p:nvSpPr>
        <p:spPr>
          <a:xfrm>
            <a:off x="451637" y="166363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7"/>
          <p:cNvSpPr/>
          <p:nvPr/>
        </p:nvSpPr>
        <p:spPr>
          <a:xfrm rot="-900241">
            <a:off x="1918468" y="58365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75"/>
        <p:cNvGrpSpPr/>
        <p:nvPr/>
      </p:nvGrpSpPr>
      <p:grpSpPr>
        <a:xfrm>
          <a:off x="0" y="0"/>
          <a:ext cx="0" cy="0"/>
          <a:chOff x="0" y="0"/>
          <a:chExt cx="0" cy="0"/>
        </a:xfrm>
      </p:grpSpPr>
      <p:sp>
        <p:nvSpPr>
          <p:cNvPr id="1476" name="Google Shape;1476;p58"/>
          <p:cNvSpPr txBox="1">
            <a:spLocks noGrp="1"/>
          </p:cNvSpPr>
          <p:nvPr>
            <p:ph type="title"/>
          </p:nvPr>
        </p:nvSpPr>
        <p:spPr>
          <a:xfrm>
            <a:off x="2284500" y="1272250"/>
            <a:ext cx="4575000" cy="247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lt2"/>
                </a:solidFill>
              </a:rPr>
              <a:t>WORDS</a:t>
            </a:r>
            <a:endParaRPr>
              <a:solidFill>
                <a:schemeClr val="lt2"/>
              </a:solidFill>
            </a:endParaRPr>
          </a:p>
        </p:txBody>
      </p:sp>
      <p:sp>
        <p:nvSpPr>
          <p:cNvPr id="1477" name="Google Shape;1477;p58"/>
          <p:cNvSpPr/>
          <p:nvPr/>
        </p:nvSpPr>
        <p:spPr>
          <a:xfrm flipH="1">
            <a:off x="404801" y="1575850"/>
            <a:ext cx="905540" cy="49272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flipH="1">
            <a:off x="1310361" y="338851"/>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flipH="1">
            <a:off x="7395685" y="227626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flipH="1">
            <a:off x="5247013" y="358788"/>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545822" y="27438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7395687" y="825708"/>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7" name="Google Shape;1487;p59"/>
          <p:cNvSpPr txBox="1">
            <a:spLocks noGrp="1"/>
          </p:cNvSpPr>
          <p:nvPr>
            <p:ph type="title"/>
          </p:nvPr>
        </p:nvSpPr>
        <p:spPr>
          <a:xfrm>
            <a:off x="4423263" y="729025"/>
            <a:ext cx="4006500" cy="13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677</a:t>
            </a:r>
            <a:r>
              <a:rPr lang="en">
                <a:solidFill>
                  <a:schemeClr val="lt2"/>
                </a:solidFill>
              </a:rPr>
              <a:t>,</a:t>
            </a:r>
            <a:r>
              <a:rPr lang="en"/>
              <a:t>972</a:t>
            </a:r>
            <a:endParaRPr/>
          </a:p>
        </p:txBody>
      </p:sp>
      <p:sp>
        <p:nvSpPr>
          <p:cNvPr id="1488" name="Google Shape;1488;p59"/>
          <p:cNvSpPr txBox="1">
            <a:spLocks noGrp="1"/>
          </p:cNvSpPr>
          <p:nvPr>
            <p:ph type="subTitle" idx="1"/>
          </p:nvPr>
        </p:nvSpPr>
        <p:spPr>
          <a:xfrm>
            <a:off x="4423263" y="2206625"/>
            <a:ext cx="40065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 and support the topic</a:t>
            </a:r>
            <a:endParaRPr/>
          </a:p>
        </p:txBody>
      </p:sp>
      <p:pic>
        <p:nvPicPr>
          <p:cNvPr id="1489" name="Google Shape;1489;p59"/>
          <p:cNvPicPr preferRelativeResize="0"/>
          <p:nvPr/>
        </p:nvPicPr>
        <p:blipFill rotWithShape="1">
          <a:blip r:embed="rId3">
            <a:alphaModFix/>
          </a:blip>
          <a:srcRect t="5562" b="6555"/>
          <a:stretch/>
        </p:blipFill>
        <p:spPr>
          <a:xfrm>
            <a:off x="1443225" y="729025"/>
            <a:ext cx="2221650" cy="2862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93"/>
        <p:cNvGrpSpPr/>
        <p:nvPr/>
      </p:nvGrpSpPr>
      <p:grpSpPr>
        <a:xfrm>
          <a:off x="0" y="0"/>
          <a:ext cx="0" cy="0"/>
          <a:chOff x="0" y="0"/>
          <a:chExt cx="0" cy="0"/>
        </a:xfrm>
      </p:grpSpPr>
      <p:sp>
        <p:nvSpPr>
          <p:cNvPr id="1494" name="Google Shape;1494;p60"/>
          <p:cNvSpPr txBox="1">
            <a:spLocks noGrp="1"/>
          </p:cNvSpPr>
          <p:nvPr>
            <p:ph type="title"/>
          </p:nvPr>
        </p:nvSpPr>
        <p:spPr>
          <a:xfrm>
            <a:off x="714230" y="869088"/>
            <a:ext cx="3857700" cy="76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1495" name="Google Shape;1495;p60"/>
          <p:cNvSpPr txBox="1">
            <a:spLocks noGrp="1"/>
          </p:cNvSpPr>
          <p:nvPr>
            <p:ph type="subTitle" idx="1"/>
          </p:nvPr>
        </p:nvSpPr>
        <p:spPr>
          <a:xfrm>
            <a:off x="714230" y="1630488"/>
            <a:ext cx="3857700" cy="26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Sun’s mass compared to Earth’s</a:t>
            </a:r>
            <a:endParaRPr/>
          </a:p>
        </p:txBody>
      </p:sp>
      <p:sp>
        <p:nvSpPr>
          <p:cNvPr id="1496" name="Google Shape;1496;p60"/>
          <p:cNvSpPr txBox="1">
            <a:spLocks noGrp="1"/>
          </p:cNvSpPr>
          <p:nvPr>
            <p:ph type="title" idx="2"/>
          </p:nvPr>
        </p:nvSpPr>
        <p:spPr>
          <a:xfrm>
            <a:off x="2643155" y="2142588"/>
            <a:ext cx="3857700" cy="76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1497" name="Google Shape;1497;p60"/>
          <p:cNvSpPr txBox="1">
            <a:spLocks noGrp="1"/>
          </p:cNvSpPr>
          <p:nvPr>
            <p:ph type="subTitle" idx="3"/>
          </p:nvPr>
        </p:nvSpPr>
        <p:spPr>
          <a:xfrm>
            <a:off x="2643155" y="2903988"/>
            <a:ext cx="3857700" cy="26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1498" name="Google Shape;1498;p60"/>
          <p:cNvSpPr txBox="1">
            <a:spLocks noGrp="1"/>
          </p:cNvSpPr>
          <p:nvPr>
            <p:ph type="title" idx="4"/>
          </p:nvPr>
        </p:nvSpPr>
        <p:spPr>
          <a:xfrm>
            <a:off x="4571985" y="869088"/>
            <a:ext cx="3857700" cy="76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1499" name="Google Shape;1499;p60"/>
          <p:cNvSpPr txBox="1">
            <a:spLocks noGrp="1"/>
          </p:cNvSpPr>
          <p:nvPr>
            <p:ph type="subTitle" idx="5"/>
          </p:nvPr>
        </p:nvSpPr>
        <p:spPr>
          <a:xfrm>
            <a:off x="4571875" y="1630488"/>
            <a:ext cx="3857700" cy="26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Distance between Earth and the Moon</a:t>
            </a:r>
            <a:endParaRPr/>
          </a:p>
        </p:txBody>
      </p:sp>
      <p:sp>
        <p:nvSpPr>
          <p:cNvPr id="1500" name="Google Shape;1500;p60"/>
          <p:cNvSpPr/>
          <p:nvPr/>
        </p:nvSpPr>
        <p:spPr>
          <a:xfrm flipH="1">
            <a:off x="-296032" y="1528599"/>
            <a:ext cx="1633851" cy="88905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0"/>
          <p:cNvSpPr/>
          <p:nvPr/>
        </p:nvSpPr>
        <p:spPr>
          <a:xfrm flipH="1">
            <a:off x="7030479" y="2149932"/>
            <a:ext cx="1399352" cy="76141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0"/>
          <p:cNvSpPr/>
          <p:nvPr/>
        </p:nvSpPr>
        <p:spPr>
          <a:xfrm flipH="1">
            <a:off x="876025" y="2267090"/>
            <a:ext cx="461799" cy="30466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06"/>
        <p:cNvGrpSpPr/>
        <p:nvPr/>
      </p:nvGrpSpPr>
      <p:grpSpPr>
        <a:xfrm>
          <a:off x="0" y="0"/>
          <a:ext cx="0" cy="0"/>
          <a:chOff x="0" y="0"/>
          <a:chExt cx="0" cy="0"/>
        </a:xfrm>
      </p:grpSpPr>
      <p:sp>
        <p:nvSpPr>
          <p:cNvPr id="1507" name="Google Shape;1507;p61"/>
          <p:cNvSpPr txBox="1">
            <a:spLocks noGrp="1"/>
          </p:cNvSpPr>
          <p:nvPr>
            <p:ph type="title"/>
          </p:nvPr>
        </p:nvSpPr>
        <p:spPr>
          <a:xfrm>
            <a:off x="714175" y="445025"/>
            <a:ext cx="5124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DID YOU KNOW THIS?</a:t>
            </a:r>
            <a:endParaRPr/>
          </a:p>
        </p:txBody>
      </p:sp>
      <p:grpSp>
        <p:nvGrpSpPr>
          <p:cNvPr id="1508" name="Google Shape;1508;p61"/>
          <p:cNvGrpSpPr/>
          <p:nvPr/>
        </p:nvGrpSpPr>
        <p:grpSpPr>
          <a:xfrm>
            <a:off x="714183" y="1309405"/>
            <a:ext cx="4358740" cy="2866192"/>
            <a:chOff x="235800" y="830650"/>
            <a:chExt cx="6978450" cy="4588844"/>
          </a:xfrm>
        </p:grpSpPr>
        <p:sp>
          <p:nvSpPr>
            <p:cNvPr id="1509" name="Google Shape;1509;p6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 name="Google Shape;1515;p61"/>
          <p:cNvSpPr txBox="1"/>
          <p:nvPr/>
        </p:nvSpPr>
        <p:spPr>
          <a:xfrm>
            <a:off x="5737614" y="1199625"/>
            <a:ext cx="2692200" cy="33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2"/>
                </a:solidFill>
                <a:latin typeface="Londrina Solid"/>
                <a:ea typeface="Londrina Solid"/>
                <a:cs typeface="Londrina Solid"/>
                <a:sym typeface="Londrina Solid"/>
              </a:rPr>
              <a:t>MERCURY</a:t>
            </a:r>
            <a:endParaRPr sz="2200">
              <a:solidFill>
                <a:schemeClr val="lt2"/>
              </a:solidFill>
              <a:latin typeface="Londrina Solid"/>
              <a:ea typeface="Londrina Solid"/>
              <a:cs typeface="Londrina Solid"/>
              <a:sym typeface="Londrina Solid"/>
            </a:endParaRPr>
          </a:p>
        </p:txBody>
      </p:sp>
      <p:sp>
        <p:nvSpPr>
          <p:cNvPr id="1516" name="Google Shape;1516;p61"/>
          <p:cNvSpPr txBox="1"/>
          <p:nvPr/>
        </p:nvSpPr>
        <p:spPr>
          <a:xfrm>
            <a:off x="5737613" y="1531575"/>
            <a:ext cx="2692200" cy="109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Mercury is the closest planet to the Sun and the smallest one in the Solar System—it’s only a bit larger than the Moon</a:t>
            </a:r>
            <a:endParaRPr>
              <a:solidFill>
                <a:srgbClr val="290000"/>
              </a:solidFill>
              <a:latin typeface="Ubuntu"/>
              <a:ea typeface="Ubuntu"/>
              <a:cs typeface="Ubuntu"/>
              <a:sym typeface="Ubuntu"/>
            </a:endParaRPr>
          </a:p>
        </p:txBody>
      </p:sp>
      <p:sp>
        <p:nvSpPr>
          <p:cNvPr id="1517" name="Google Shape;1517;p61"/>
          <p:cNvSpPr txBox="1"/>
          <p:nvPr/>
        </p:nvSpPr>
        <p:spPr>
          <a:xfrm>
            <a:off x="5737615" y="2859313"/>
            <a:ext cx="2692200" cy="33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2"/>
                </a:solidFill>
                <a:latin typeface="Londrina Solid"/>
                <a:ea typeface="Londrina Solid"/>
                <a:cs typeface="Londrina Solid"/>
                <a:sym typeface="Londrina Solid"/>
              </a:rPr>
              <a:t>VENUS</a:t>
            </a:r>
            <a:endParaRPr sz="2200">
              <a:solidFill>
                <a:schemeClr val="lt2"/>
              </a:solidFill>
              <a:latin typeface="Londrina Solid"/>
              <a:ea typeface="Londrina Solid"/>
              <a:cs typeface="Londrina Solid"/>
              <a:sym typeface="Londrina Solid"/>
            </a:endParaRPr>
          </a:p>
        </p:txBody>
      </p:sp>
      <p:sp>
        <p:nvSpPr>
          <p:cNvPr id="1518" name="Google Shape;1518;p61"/>
          <p:cNvSpPr txBox="1"/>
          <p:nvPr/>
        </p:nvSpPr>
        <p:spPr>
          <a:xfrm>
            <a:off x="5737637" y="3191273"/>
            <a:ext cx="2692200" cy="109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Venus has a beautiful name and is the second planet from the Sun. It’s hot and has a very poisonous atmosphere</a:t>
            </a:r>
            <a:endParaRPr>
              <a:solidFill>
                <a:srgbClr val="290000"/>
              </a:solidFill>
              <a:latin typeface="Ubuntu"/>
              <a:ea typeface="Ubuntu"/>
              <a:cs typeface="Ubuntu"/>
              <a:sym typeface="Ubuntu"/>
            </a:endParaRPr>
          </a:p>
        </p:txBody>
      </p:sp>
      <p:sp>
        <p:nvSpPr>
          <p:cNvPr id="1519" name="Google Shape;1519;p61"/>
          <p:cNvSpPr/>
          <p:nvPr/>
        </p:nvSpPr>
        <p:spPr>
          <a:xfrm>
            <a:off x="3015700" y="2576450"/>
            <a:ext cx="332100" cy="332100"/>
          </a:xfrm>
          <a:prstGeom prst="ellipse">
            <a:avLst/>
          </a:prstGeom>
          <a:gradFill>
            <a:gsLst>
              <a:gs pos="0">
                <a:schemeClr val="accent1"/>
              </a:gs>
              <a:gs pos="100000">
                <a:srgbClr val="9A5938">
                  <a:alpha val="0"/>
                </a:srgbClr>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1"/>
          <p:cNvSpPr/>
          <p:nvPr/>
        </p:nvSpPr>
        <p:spPr>
          <a:xfrm>
            <a:off x="4500950" y="2181088"/>
            <a:ext cx="332100" cy="332100"/>
          </a:xfrm>
          <a:prstGeom prst="ellipse">
            <a:avLst/>
          </a:prstGeom>
          <a:gradFill>
            <a:gsLst>
              <a:gs pos="0">
                <a:srgbClr val="C8734A">
                  <a:alpha val="0"/>
                </a:srgbClr>
              </a:gs>
              <a:gs pos="100000">
                <a:schemeClr val="lt2"/>
              </a:gs>
            </a:gsLst>
            <a:lin ang="1080140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1"/>
          <p:cNvSpPr/>
          <p:nvPr/>
        </p:nvSpPr>
        <p:spPr>
          <a:xfrm>
            <a:off x="1905525" y="3479225"/>
            <a:ext cx="332100" cy="332100"/>
          </a:xfrm>
          <a:prstGeom prst="ellipse">
            <a:avLst/>
          </a:prstGeom>
          <a:gradFill>
            <a:gsLst>
              <a:gs pos="0">
                <a:schemeClr val="accent1"/>
              </a:gs>
              <a:gs pos="100000">
                <a:srgbClr val="9A5938">
                  <a:alpha val="0"/>
                </a:srgbClr>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1"/>
          <p:cNvSpPr/>
          <p:nvPr/>
        </p:nvSpPr>
        <p:spPr>
          <a:xfrm>
            <a:off x="2401975" y="1413950"/>
            <a:ext cx="332100" cy="332100"/>
          </a:xfrm>
          <a:prstGeom prst="ellipse">
            <a:avLst/>
          </a:prstGeom>
          <a:gradFill>
            <a:gsLst>
              <a:gs pos="0">
                <a:srgbClr val="C8734A">
                  <a:alpha val="0"/>
                </a:srgbClr>
              </a:gs>
              <a:gs pos="100000">
                <a:schemeClr val="lt2"/>
              </a:gs>
            </a:gsLst>
            <a:lin ang="1080140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3" name="Google Shape;1523;p61"/>
          <p:cNvCxnSpPr>
            <a:stCxn id="1520" idx="6"/>
            <a:endCxn id="1515" idx="1"/>
          </p:cNvCxnSpPr>
          <p:nvPr/>
        </p:nvCxnSpPr>
        <p:spPr>
          <a:xfrm rot="10800000" flipH="1">
            <a:off x="4833050" y="1365538"/>
            <a:ext cx="904500" cy="981600"/>
          </a:xfrm>
          <a:prstGeom prst="bentConnector3">
            <a:avLst>
              <a:gd name="adj1" fmla="val 50004"/>
            </a:avLst>
          </a:prstGeom>
          <a:noFill/>
          <a:ln w="9525" cap="flat" cmpd="sng">
            <a:solidFill>
              <a:schemeClr val="dk1"/>
            </a:solidFill>
            <a:prstDash val="solid"/>
            <a:round/>
            <a:headEnd type="none" w="med" len="med"/>
            <a:tailEnd type="oval" w="med" len="med"/>
          </a:ln>
        </p:spPr>
      </p:cxnSp>
      <p:cxnSp>
        <p:nvCxnSpPr>
          <p:cNvPr id="1524" name="Google Shape;1524;p61"/>
          <p:cNvCxnSpPr>
            <a:stCxn id="1522" idx="6"/>
            <a:endCxn id="1515" idx="1"/>
          </p:cNvCxnSpPr>
          <p:nvPr/>
        </p:nvCxnSpPr>
        <p:spPr>
          <a:xfrm rot="10800000" flipH="1">
            <a:off x="2734075" y="1365800"/>
            <a:ext cx="3003600" cy="214200"/>
          </a:xfrm>
          <a:prstGeom prst="bentConnector3">
            <a:avLst>
              <a:gd name="adj1" fmla="val 49999"/>
            </a:avLst>
          </a:prstGeom>
          <a:noFill/>
          <a:ln w="9525" cap="flat" cmpd="sng">
            <a:solidFill>
              <a:schemeClr val="dk1"/>
            </a:solidFill>
            <a:prstDash val="solid"/>
            <a:round/>
            <a:headEnd type="none" w="med" len="med"/>
            <a:tailEnd type="oval" w="med" len="med"/>
          </a:ln>
        </p:spPr>
      </p:cxnSp>
      <p:cxnSp>
        <p:nvCxnSpPr>
          <p:cNvPr id="1525" name="Google Shape;1525;p61"/>
          <p:cNvCxnSpPr>
            <a:stCxn id="1519" idx="6"/>
            <a:endCxn id="1517" idx="1"/>
          </p:cNvCxnSpPr>
          <p:nvPr/>
        </p:nvCxnSpPr>
        <p:spPr>
          <a:xfrm>
            <a:off x="3347800" y="2742500"/>
            <a:ext cx="2389800" cy="2829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526" name="Google Shape;1526;p61"/>
          <p:cNvCxnSpPr>
            <a:stCxn id="1521" idx="6"/>
            <a:endCxn id="1517" idx="1"/>
          </p:cNvCxnSpPr>
          <p:nvPr/>
        </p:nvCxnSpPr>
        <p:spPr>
          <a:xfrm rot="10800000" flipH="1">
            <a:off x="2237625" y="3025475"/>
            <a:ext cx="3500100" cy="619800"/>
          </a:xfrm>
          <a:prstGeom prst="bentConnector3">
            <a:avLst>
              <a:gd name="adj1" fmla="val 42395"/>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62"/>
          <p:cNvSpPr txBox="1">
            <a:spLocks noGrp="1"/>
          </p:cNvSpPr>
          <p:nvPr>
            <p:ph type="title"/>
          </p:nvPr>
        </p:nvSpPr>
        <p:spPr>
          <a:xfrm>
            <a:off x="714175" y="445025"/>
            <a:ext cx="3377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AUTHOR</a:t>
            </a:r>
            <a:endParaRPr/>
          </a:p>
        </p:txBody>
      </p:sp>
      <p:pic>
        <p:nvPicPr>
          <p:cNvPr id="1532" name="Google Shape;1532;p62"/>
          <p:cNvPicPr preferRelativeResize="0"/>
          <p:nvPr/>
        </p:nvPicPr>
        <p:blipFill rotWithShape="1">
          <a:blip r:embed="rId3">
            <a:alphaModFix/>
          </a:blip>
          <a:srcRect t="1860" b="31473"/>
          <a:stretch/>
        </p:blipFill>
        <p:spPr>
          <a:xfrm>
            <a:off x="3564300" y="1533875"/>
            <a:ext cx="2015400" cy="2015400"/>
          </a:xfrm>
          <a:prstGeom prst="ellipse">
            <a:avLst/>
          </a:prstGeom>
          <a:noFill/>
          <a:ln>
            <a:noFill/>
          </a:ln>
        </p:spPr>
      </p:pic>
      <p:sp>
        <p:nvSpPr>
          <p:cNvPr id="1533" name="Google Shape;1533;p62"/>
          <p:cNvSpPr/>
          <p:nvPr/>
        </p:nvSpPr>
        <p:spPr>
          <a:xfrm>
            <a:off x="3564300" y="1533875"/>
            <a:ext cx="2015400" cy="2015400"/>
          </a:xfrm>
          <a:prstGeom prst="ellipse">
            <a:avLst/>
          </a:pr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2"/>
          <p:cNvSpPr txBox="1"/>
          <p:nvPr/>
        </p:nvSpPr>
        <p:spPr>
          <a:xfrm>
            <a:off x="714175" y="2581825"/>
            <a:ext cx="2649600" cy="33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2"/>
                </a:solidFill>
                <a:latin typeface="Londrina Solid"/>
                <a:ea typeface="Londrina Solid"/>
                <a:cs typeface="Londrina Solid"/>
                <a:sym typeface="Londrina Solid"/>
              </a:rPr>
              <a:t>BIOGRAPHY</a:t>
            </a:r>
            <a:endParaRPr sz="2200">
              <a:solidFill>
                <a:schemeClr val="lt2"/>
              </a:solidFill>
              <a:latin typeface="Londrina Solid"/>
              <a:ea typeface="Londrina Solid"/>
              <a:cs typeface="Londrina Solid"/>
              <a:sym typeface="Londrina Solid"/>
            </a:endParaRPr>
          </a:p>
        </p:txBody>
      </p:sp>
      <p:sp>
        <p:nvSpPr>
          <p:cNvPr id="1535" name="Google Shape;1535;p62"/>
          <p:cNvSpPr txBox="1"/>
          <p:nvPr/>
        </p:nvSpPr>
        <p:spPr>
          <a:xfrm>
            <a:off x="714175" y="2913775"/>
            <a:ext cx="2649600" cy="102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Mercury is the closest planet to the Sun and the smallest one in the Solar System—it’s only a bit larger than Moon</a:t>
            </a:r>
            <a:endParaRPr>
              <a:solidFill>
                <a:srgbClr val="290000"/>
              </a:solidFill>
              <a:latin typeface="Ubuntu"/>
              <a:ea typeface="Ubuntu"/>
              <a:cs typeface="Ubuntu"/>
              <a:sym typeface="Ubuntu"/>
            </a:endParaRPr>
          </a:p>
        </p:txBody>
      </p:sp>
      <p:sp>
        <p:nvSpPr>
          <p:cNvPr id="1536" name="Google Shape;1536;p62"/>
          <p:cNvSpPr txBox="1"/>
          <p:nvPr/>
        </p:nvSpPr>
        <p:spPr>
          <a:xfrm>
            <a:off x="714175" y="1201925"/>
            <a:ext cx="2649600" cy="33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2"/>
                </a:solidFill>
                <a:latin typeface="Londrina Solid"/>
                <a:ea typeface="Londrina Solid"/>
                <a:cs typeface="Londrina Solid"/>
                <a:sym typeface="Londrina Solid"/>
              </a:rPr>
              <a:t>NAME</a:t>
            </a:r>
            <a:endParaRPr sz="2200">
              <a:solidFill>
                <a:schemeClr val="lt2"/>
              </a:solidFill>
              <a:latin typeface="Londrina Solid"/>
              <a:ea typeface="Londrina Solid"/>
              <a:cs typeface="Londrina Solid"/>
              <a:sym typeface="Londrina Solid"/>
            </a:endParaRPr>
          </a:p>
        </p:txBody>
      </p:sp>
      <p:sp>
        <p:nvSpPr>
          <p:cNvPr id="1537" name="Google Shape;1537;p62"/>
          <p:cNvSpPr txBox="1"/>
          <p:nvPr/>
        </p:nvSpPr>
        <p:spPr>
          <a:xfrm>
            <a:off x="714175" y="1533875"/>
            <a:ext cx="2649600" cy="84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Venus has a beautiful name and is the second planet from the Sun. It’s really hot there</a:t>
            </a:r>
            <a:endParaRPr>
              <a:solidFill>
                <a:srgbClr val="290000"/>
              </a:solidFill>
              <a:latin typeface="Ubuntu"/>
              <a:ea typeface="Ubuntu"/>
              <a:cs typeface="Ubuntu"/>
              <a:sym typeface="Ubuntu"/>
            </a:endParaRPr>
          </a:p>
        </p:txBody>
      </p:sp>
      <p:sp>
        <p:nvSpPr>
          <p:cNvPr id="1538" name="Google Shape;1538;p62"/>
          <p:cNvSpPr txBox="1"/>
          <p:nvPr/>
        </p:nvSpPr>
        <p:spPr>
          <a:xfrm>
            <a:off x="5780225" y="1313150"/>
            <a:ext cx="2649600" cy="33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2"/>
                </a:solidFill>
                <a:latin typeface="Londrina Solid"/>
                <a:ea typeface="Londrina Solid"/>
                <a:cs typeface="Londrina Solid"/>
                <a:sym typeface="Londrina Solid"/>
              </a:rPr>
              <a:t>OTHER TITLES</a:t>
            </a:r>
            <a:endParaRPr sz="2200">
              <a:solidFill>
                <a:schemeClr val="lt2"/>
              </a:solidFill>
              <a:latin typeface="Londrina Solid"/>
              <a:ea typeface="Londrina Solid"/>
              <a:cs typeface="Londrina Solid"/>
              <a:sym typeface="Londrina Solid"/>
            </a:endParaRPr>
          </a:p>
        </p:txBody>
      </p:sp>
      <p:sp>
        <p:nvSpPr>
          <p:cNvPr id="1539" name="Google Shape;1539;p62"/>
          <p:cNvSpPr txBox="1"/>
          <p:nvPr/>
        </p:nvSpPr>
        <p:spPr>
          <a:xfrm>
            <a:off x="5780225" y="1645100"/>
            <a:ext cx="2649600" cy="21249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290000"/>
              </a:buClr>
              <a:buSzPts val="1400"/>
              <a:buFont typeface="Ubuntu"/>
              <a:buChar char="●"/>
            </a:pPr>
            <a:r>
              <a:rPr lang="en">
                <a:solidFill>
                  <a:srgbClr val="290000"/>
                </a:solidFill>
                <a:latin typeface="Ubuntu"/>
                <a:ea typeface="Ubuntu"/>
                <a:cs typeface="Ubuntu"/>
                <a:sym typeface="Ubuntu"/>
              </a:rPr>
              <a:t>You can list other books</a:t>
            </a:r>
            <a:endParaRPr>
              <a:solidFill>
                <a:srgbClr val="290000"/>
              </a:solidFill>
              <a:latin typeface="Ubuntu"/>
              <a:ea typeface="Ubuntu"/>
              <a:cs typeface="Ubuntu"/>
              <a:sym typeface="Ubuntu"/>
            </a:endParaRPr>
          </a:p>
          <a:p>
            <a:pPr marL="457200" lvl="0" indent="-317500" algn="l"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You can list other books</a:t>
            </a:r>
            <a:endParaRPr>
              <a:solidFill>
                <a:schemeClr val="dk1"/>
              </a:solidFill>
              <a:latin typeface="Ubuntu"/>
              <a:ea typeface="Ubuntu"/>
              <a:cs typeface="Ubuntu"/>
              <a:sym typeface="Ubuntu"/>
            </a:endParaRPr>
          </a:p>
          <a:p>
            <a:pPr marL="457200" lvl="0" indent="-317500" algn="l"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You can list other books</a:t>
            </a:r>
            <a:endParaRPr>
              <a:solidFill>
                <a:schemeClr val="dk1"/>
              </a:solidFill>
              <a:latin typeface="Ubuntu"/>
              <a:ea typeface="Ubuntu"/>
              <a:cs typeface="Ubuntu"/>
              <a:sym typeface="Ubuntu"/>
            </a:endParaRPr>
          </a:p>
          <a:p>
            <a:pPr marL="457200" lvl="0" indent="-317500" algn="l"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You can list other books</a:t>
            </a:r>
            <a:endParaRPr>
              <a:solidFill>
                <a:schemeClr val="dk1"/>
              </a:solidFill>
              <a:latin typeface="Ubuntu"/>
              <a:ea typeface="Ubuntu"/>
              <a:cs typeface="Ubuntu"/>
              <a:sym typeface="Ubuntu"/>
            </a:endParaRPr>
          </a:p>
          <a:p>
            <a:pPr marL="457200" lvl="0" indent="-317500" algn="l"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You can list other books</a:t>
            </a:r>
            <a:endParaRPr>
              <a:solidFill>
                <a:schemeClr val="dk1"/>
              </a:solidFill>
              <a:latin typeface="Ubuntu"/>
              <a:ea typeface="Ubuntu"/>
              <a:cs typeface="Ubuntu"/>
              <a:sym typeface="Ubuntu"/>
            </a:endParaRPr>
          </a:p>
          <a:p>
            <a:pPr marL="457200" lvl="0" indent="-317500" algn="l"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You can list other books</a:t>
            </a:r>
            <a:endParaRPr>
              <a:solidFill>
                <a:schemeClr val="dk1"/>
              </a:solidFill>
              <a:latin typeface="Ubuntu"/>
              <a:ea typeface="Ubuntu"/>
              <a:cs typeface="Ubuntu"/>
              <a:sym typeface="Ubuntu"/>
            </a:endParaRPr>
          </a:p>
          <a:p>
            <a:pPr marL="457200" lvl="0" indent="-317500" algn="l"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You can list other books</a:t>
            </a:r>
            <a:endParaRPr>
              <a:solidFill>
                <a:schemeClr val="dk1"/>
              </a:solidFill>
              <a:latin typeface="Ubuntu"/>
              <a:ea typeface="Ubuntu"/>
              <a:cs typeface="Ubuntu"/>
              <a:sym typeface="Ubuntu"/>
            </a:endParaRPr>
          </a:p>
          <a:p>
            <a:pPr marL="457200" lvl="0" indent="-317500" algn="l"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You can list other books</a:t>
            </a:r>
            <a:endParaRPr>
              <a:solidFill>
                <a:schemeClr val="dk1"/>
              </a:solidFill>
              <a:latin typeface="Ubuntu"/>
              <a:ea typeface="Ubuntu"/>
              <a:cs typeface="Ubuntu"/>
              <a:sym typeface="Ubuntu"/>
            </a:endParaRPr>
          </a:p>
          <a:p>
            <a:pPr marL="457200" lvl="0" indent="-317500" algn="l"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You can list other books</a:t>
            </a:r>
            <a:endParaRPr>
              <a:solidFill>
                <a:srgbClr val="290000"/>
              </a:solidFill>
              <a:latin typeface="Ubuntu"/>
              <a:ea typeface="Ubuntu"/>
              <a:cs typeface="Ubuntu"/>
              <a:sym typeface="Ubuntu"/>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43"/>
        <p:cNvGrpSpPr/>
        <p:nvPr/>
      </p:nvGrpSpPr>
      <p:grpSpPr>
        <a:xfrm>
          <a:off x="0" y="0"/>
          <a:ext cx="0" cy="0"/>
          <a:chOff x="0" y="0"/>
          <a:chExt cx="0" cy="0"/>
        </a:xfrm>
      </p:grpSpPr>
      <p:sp>
        <p:nvSpPr>
          <p:cNvPr id="1544" name="Google Shape;1544;p63"/>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LITERATURE-BASED GLOSSARY</a:t>
            </a:r>
            <a:endParaRPr/>
          </a:p>
        </p:txBody>
      </p:sp>
      <p:graphicFrame>
        <p:nvGraphicFramePr>
          <p:cNvPr id="1545" name="Google Shape;1545;p63"/>
          <p:cNvGraphicFramePr/>
          <p:nvPr/>
        </p:nvGraphicFramePr>
        <p:xfrm>
          <a:off x="911800" y="1381475"/>
          <a:ext cx="3000000" cy="3000000"/>
        </p:xfrm>
        <a:graphic>
          <a:graphicData uri="http://schemas.openxmlformats.org/drawingml/2006/table">
            <a:tbl>
              <a:tblPr>
                <a:noFill/>
                <a:tableStyleId>{7B0D1CBC-1F54-4A09-97D8-5322A73E8A1F}</a:tableStyleId>
              </a:tblPr>
              <a:tblGrid>
                <a:gridCol w="1830100">
                  <a:extLst>
                    <a:ext uri="{9D8B030D-6E8A-4147-A177-3AD203B41FA5}">
                      <a16:colId xmlns:a16="http://schemas.microsoft.com/office/drawing/2014/main" val="20000"/>
                    </a:ext>
                  </a:extLst>
                </a:gridCol>
                <a:gridCol w="1830100">
                  <a:extLst>
                    <a:ext uri="{9D8B030D-6E8A-4147-A177-3AD203B41FA5}">
                      <a16:colId xmlns:a16="http://schemas.microsoft.com/office/drawing/2014/main" val="20001"/>
                    </a:ext>
                  </a:extLst>
                </a:gridCol>
                <a:gridCol w="1830100">
                  <a:extLst>
                    <a:ext uri="{9D8B030D-6E8A-4147-A177-3AD203B41FA5}">
                      <a16:colId xmlns:a16="http://schemas.microsoft.com/office/drawing/2014/main" val="20002"/>
                    </a:ext>
                  </a:extLst>
                </a:gridCol>
                <a:gridCol w="1830100">
                  <a:extLst>
                    <a:ext uri="{9D8B030D-6E8A-4147-A177-3AD203B41FA5}">
                      <a16:colId xmlns:a16="http://schemas.microsoft.com/office/drawing/2014/main" val="20003"/>
                    </a:ext>
                  </a:extLst>
                </a:gridCol>
              </a:tblGrid>
              <a:tr h="398275">
                <a:tc>
                  <a:txBody>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VENUS</a:t>
                      </a:r>
                      <a:endParaRPr sz="2200">
                        <a:solidFill>
                          <a:schemeClr val="accent2"/>
                        </a:solidFill>
                        <a:latin typeface="Londrina Solid"/>
                        <a:ea typeface="Londrina Solid"/>
                        <a:cs typeface="Londrina Solid"/>
                        <a:sym typeface="Londrina Soli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gradFill>
                      <a:gsLst>
                        <a:gs pos="0">
                          <a:srgbClr val="C8734A">
                            <a:alpha val="0"/>
                          </a:srgbClr>
                        </a:gs>
                        <a:gs pos="100000">
                          <a:schemeClr val="lt2"/>
                        </a:gs>
                      </a:gsLst>
                      <a:lin ang="0" scaled="0"/>
                    </a:gradFill>
                  </a:tcPr>
                </a:tc>
                <a:tc>
                  <a:txBody>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MARS</a:t>
                      </a:r>
                      <a:endParaRPr sz="2200">
                        <a:solidFill>
                          <a:schemeClr val="accent2"/>
                        </a:solidFill>
                        <a:latin typeface="Londrina Solid"/>
                        <a:ea typeface="Londrina Solid"/>
                        <a:cs typeface="Londrina Solid"/>
                        <a:sym typeface="Londrina Soli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gradFill>
                      <a:gsLst>
                        <a:gs pos="0">
                          <a:srgbClr val="C8734A">
                            <a:alpha val="0"/>
                          </a:srgbClr>
                        </a:gs>
                        <a:gs pos="100000">
                          <a:schemeClr val="lt2"/>
                        </a:gs>
                      </a:gsLst>
                      <a:lin ang="10801400" scaled="0"/>
                    </a:gradFill>
                  </a:tcPr>
                </a:tc>
                <a:tc>
                  <a:txBody>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JUPITER</a:t>
                      </a:r>
                      <a:endParaRPr sz="2200">
                        <a:solidFill>
                          <a:schemeClr val="accent2"/>
                        </a:solidFill>
                        <a:latin typeface="Londrina Solid"/>
                        <a:ea typeface="Londrina Solid"/>
                        <a:cs typeface="Londrina Solid"/>
                        <a:sym typeface="Londrina Soli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gradFill>
                      <a:gsLst>
                        <a:gs pos="0">
                          <a:srgbClr val="C8734A">
                            <a:alpha val="0"/>
                          </a:srgbClr>
                        </a:gs>
                        <a:gs pos="100000">
                          <a:schemeClr val="lt2"/>
                        </a:gs>
                      </a:gsLst>
                      <a:lin ang="0" scaled="0"/>
                    </a:gradFill>
                  </a:tcPr>
                </a:tc>
                <a:tc>
                  <a:txBody>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MERCURY</a:t>
                      </a:r>
                      <a:endParaRPr sz="2200">
                        <a:solidFill>
                          <a:schemeClr val="accent2"/>
                        </a:solidFill>
                        <a:latin typeface="Londrina Solid"/>
                        <a:ea typeface="Londrina Solid"/>
                        <a:cs typeface="Londrina Solid"/>
                        <a:sym typeface="Londrina Soli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gradFill>
                      <a:gsLst>
                        <a:gs pos="0">
                          <a:srgbClr val="C8734A">
                            <a:alpha val="0"/>
                          </a:srgbClr>
                        </a:gs>
                        <a:gs pos="100000">
                          <a:schemeClr val="lt2"/>
                        </a:gs>
                      </a:gsLst>
                      <a:lin ang="10801400" scaled="0"/>
                    </a:gradFill>
                  </a:tcPr>
                </a:tc>
                <a:extLst>
                  <a:ext uri="{0D108BD9-81ED-4DB2-BD59-A6C34878D82A}">
                    <a16:rowId xmlns:a16="http://schemas.microsoft.com/office/drawing/2014/main" val="10000"/>
                  </a:ext>
                </a:extLst>
              </a:tr>
              <a:tr h="796575">
                <a:tc>
                  <a:txBody>
                    <a:bodyPr/>
                    <a:lstStyle/>
                    <a:p>
                      <a:pPr marL="0" lvl="0" indent="0" algn="ctr" rtl="0">
                        <a:spcBef>
                          <a:spcPts val="0"/>
                        </a:spcBef>
                        <a:spcAft>
                          <a:spcPts val="0"/>
                        </a:spcAft>
                        <a:buNone/>
                      </a:pPr>
                      <a:r>
                        <a:rPr lang="en">
                          <a:solidFill>
                            <a:srgbClr val="290000"/>
                          </a:solidFill>
                          <a:latin typeface="Ubuntu"/>
                          <a:ea typeface="Ubuntu"/>
                          <a:cs typeface="Ubuntu"/>
                          <a:sym typeface="Ubuntu"/>
                        </a:rPr>
                        <a:t>Jupiter is a gas giant and the biggest planet in the Solar System</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290000"/>
                          </a:solidFill>
                          <a:latin typeface="Ubuntu"/>
                          <a:ea typeface="Ubuntu"/>
                          <a:cs typeface="Ubuntu"/>
                          <a:sym typeface="Ubuntu"/>
                        </a:rPr>
                        <a:t>Saturn is a gas giant with rings and was named after a Roman god </a:t>
                      </a:r>
                      <a:endParaRPr>
                        <a:solidFill>
                          <a:srgbClr val="290000"/>
                        </a:solidFill>
                        <a:latin typeface="Ubuntu"/>
                        <a:ea typeface="Ubuntu"/>
                        <a:cs typeface="Ubuntu"/>
                        <a:sym typeface="Ubuntu"/>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290000"/>
                          </a:solidFill>
                          <a:latin typeface="Ubuntu"/>
                          <a:ea typeface="Ubuntu"/>
                          <a:cs typeface="Ubuntu"/>
                          <a:sym typeface="Ubuntu"/>
                        </a:rPr>
                        <a:t>Neptune is the farthest planet from the Sun. It's really cold there</a:t>
                      </a:r>
                      <a:endParaRPr>
                        <a:solidFill>
                          <a:srgbClr val="290000"/>
                        </a:solidFill>
                        <a:latin typeface="Ubuntu"/>
                        <a:ea typeface="Ubuntu"/>
                        <a:cs typeface="Ubuntu"/>
                        <a:sym typeface="Ubuntu"/>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290000"/>
                          </a:solidFill>
                          <a:latin typeface="Ubuntu"/>
                          <a:ea typeface="Ubuntu"/>
                          <a:cs typeface="Ubuntu"/>
                          <a:sym typeface="Ubuntu"/>
                        </a:rPr>
                        <a:t>Mercury is the closest planet to the Sun and the smallest one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796575">
                <a:tc>
                  <a:txBody>
                    <a:bodyPr/>
                    <a:lstStyle/>
                    <a:p>
                      <a:pPr marL="0" marR="0" lvl="0" indent="0" algn="ctr" rtl="0">
                        <a:lnSpc>
                          <a:spcPct val="100000"/>
                        </a:lnSpc>
                        <a:spcBef>
                          <a:spcPts val="0"/>
                        </a:spcBef>
                        <a:spcAft>
                          <a:spcPts val="0"/>
                        </a:spcAft>
                        <a:buNone/>
                      </a:pPr>
                      <a:r>
                        <a:rPr lang="en">
                          <a:solidFill>
                            <a:srgbClr val="290000"/>
                          </a:solidFill>
                          <a:latin typeface="Ubuntu"/>
                          <a:ea typeface="Ubuntu"/>
                          <a:cs typeface="Ubuntu"/>
                          <a:sym typeface="Ubuntu"/>
                        </a:rPr>
                        <a:t>Venus has a beautiful name and is the second planet from the Sun</a:t>
                      </a:r>
                      <a:endParaRPr>
                        <a:solidFill>
                          <a:srgbClr val="290000"/>
                        </a:solidFill>
                        <a:latin typeface="Ubuntu"/>
                        <a:ea typeface="Ubuntu"/>
                        <a:cs typeface="Ubuntu"/>
                        <a:sym typeface="Ubuntu"/>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290000"/>
                          </a:solidFill>
                          <a:latin typeface="Ubuntu"/>
                          <a:ea typeface="Ubuntu"/>
                          <a:cs typeface="Ubuntu"/>
                          <a:sym typeface="Ubuntu"/>
                        </a:rPr>
                        <a:t>Earth is the third planet from the Sun and the only one that harbors life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290000"/>
                          </a:solidFill>
                          <a:latin typeface="Ubuntu"/>
                          <a:ea typeface="Ubuntu"/>
                          <a:cs typeface="Ubuntu"/>
                          <a:sym typeface="Ubuntu"/>
                        </a:rPr>
                        <a:t>Despite being red, Mars is actually a cold place. It's full of iron oxide dust</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290000"/>
                          </a:solidFill>
                          <a:latin typeface="Ubuntu"/>
                          <a:ea typeface="Ubuntu"/>
                          <a:cs typeface="Ubuntu"/>
                          <a:sym typeface="Ubuntu"/>
                        </a:rPr>
                        <a:t>The Sun is the huge and hot star at the center of the entire Solar System</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grpSp>
        <p:nvGrpSpPr>
          <p:cNvPr id="1116" name="Google Shape;1116;p46"/>
          <p:cNvGrpSpPr/>
          <p:nvPr/>
        </p:nvGrpSpPr>
        <p:grpSpPr>
          <a:xfrm>
            <a:off x="6634400" y="326725"/>
            <a:ext cx="2075801" cy="940486"/>
            <a:chOff x="6634400" y="326725"/>
            <a:chExt cx="2075801" cy="940486"/>
          </a:xfrm>
        </p:grpSpPr>
        <p:sp>
          <p:nvSpPr>
            <p:cNvPr id="1117" name="Google Shape;1117;p46"/>
            <p:cNvSpPr/>
            <p:nvPr/>
          </p:nvSpPr>
          <p:spPr>
            <a:xfrm>
              <a:off x="7507552" y="326725"/>
              <a:ext cx="1202649" cy="654384"/>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6"/>
            <p:cNvSpPr/>
            <p:nvPr/>
          </p:nvSpPr>
          <p:spPr>
            <a:xfrm>
              <a:off x="6634400" y="904902"/>
              <a:ext cx="665865" cy="36231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 name="Google Shape;1119;p46"/>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CONTENTS OF THIS TEMPLATE</a:t>
            </a:r>
            <a:endParaRPr dirty="0"/>
          </a:p>
        </p:txBody>
      </p:sp>
      <p:sp>
        <p:nvSpPr>
          <p:cNvPr id="1120" name="Google Shape;1120;p46"/>
          <p:cNvSpPr txBox="1">
            <a:spLocks noGrp="1"/>
          </p:cNvSpPr>
          <p:nvPr>
            <p:ph type="body" idx="1"/>
          </p:nvPr>
        </p:nvSpPr>
        <p:spPr>
          <a:xfrm>
            <a:off x="714175" y="1095975"/>
            <a:ext cx="7715700" cy="351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Here’s what you’ll find in this </a:t>
            </a:r>
            <a:r>
              <a:rPr lang="en" b="1" dirty="0">
                <a:uFill>
                  <a:noFill/>
                </a:uFill>
                <a:hlinkClick r:id="rId3"/>
              </a:rPr>
              <a:t>Slidesgo</a:t>
            </a:r>
            <a:r>
              <a:rPr lang="en" dirty="0"/>
              <a:t> template: </a:t>
            </a:r>
            <a:endParaRPr dirty="0"/>
          </a:p>
          <a:p>
            <a:pPr marL="457200" lvl="0" indent="-304800" algn="l" rtl="0">
              <a:spcBef>
                <a:spcPts val="1000"/>
              </a:spcBef>
              <a:spcAft>
                <a:spcPts val="0"/>
              </a:spcAft>
              <a:buSzPts val="1200"/>
              <a:buAutoNum type="arabicPeriod"/>
            </a:pPr>
            <a:r>
              <a:rPr lang="en" dirty="0"/>
              <a:t>A slide structure based on a presentation for education, which you can easily adapt to your needs. For more info on how to edit the template, please visit </a:t>
            </a:r>
            <a:r>
              <a:rPr lang="en" b="1" dirty="0">
                <a:uFill>
                  <a:noFill/>
                </a:uFill>
                <a:hlinkClick r:id="rId4"/>
              </a:rPr>
              <a:t>Slidesgo School</a:t>
            </a:r>
            <a:r>
              <a:rPr lang="en" dirty="0"/>
              <a:t> or read our </a:t>
            </a:r>
            <a:r>
              <a:rPr lang="en" b="1" dirty="0">
                <a:uFill>
                  <a:noFill/>
                </a:uFill>
                <a:hlinkClick r:id="rId5"/>
              </a:rPr>
              <a:t>FAQs</a:t>
            </a:r>
            <a:r>
              <a:rPr lang="en" dirty="0"/>
              <a:t>.</a:t>
            </a:r>
            <a:endParaRPr dirty="0"/>
          </a:p>
          <a:p>
            <a:pPr marL="457200" lvl="0" indent="-304800" algn="l" rtl="0">
              <a:spcBef>
                <a:spcPts val="0"/>
              </a:spcBef>
              <a:spcAft>
                <a:spcPts val="0"/>
              </a:spcAft>
              <a:buSzPts val="1200"/>
              <a:buAutoNum type="arabicPeriod"/>
            </a:pPr>
            <a:r>
              <a:rPr lang="en" dirty="0"/>
              <a:t>To view this template with the correct fonts in ppt format, download and install the </a:t>
            </a:r>
            <a:r>
              <a:rPr lang="en" b="1" dirty="0">
                <a:solidFill>
                  <a:schemeClr val="hlink"/>
                </a:solidFill>
                <a:uFill>
                  <a:noFill/>
                </a:uFill>
                <a:hlinkClick r:id="rId6" action="ppaction://hlinksldjump"/>
              </a:rPr>
              <a:t>fonts that we have used</a:t>
            </a:r>
            <a:r>
              <a:rPr lang="en" dirty="0"/>
              <a:t> on your computer. You can learn how to download and install fonts </a:t>
            </a:r>
            <a:r>
              <a:rPr lang="en" b="1" dirty="0">
                <a:uFill>
                  <a:noFill/>
                </a:uFill>
                <a:hlinkClick r:id="rId7"/>
              </a:rPr>
              <a:t>here</a:t>
            </a:r>
            <a:r>
              <a:rPr lang="en" dirty="0"/>
              <a:t>.</a:t>
            </a:r>
            <a:endParaRPr dirty="0"/>
          </a:p>
          <a:p>
            <a:pPr marL="457200" lvl="0" indent="-304800" algn="l" rtl="0">
              <a:spcBef>
                <a:spcPts val="0"/>
              </a:spcBef>
              <a:spcAft>
                <a:spcPts val="0"/>
              </a:spcAft>
              <a:buSzPts val="1200"/>
              <a:buAutoNum type="arabicPeriod"/>
            </a:pPr>
            <a:r>
              <a:rPr lang="en" dirty="0"/>
              <a:t>An assortment of graphic resources that are suitable for use in the presentation can be found in the </a:t>
            </a:r>
            <a:r>
              <a:rPr lang="en" b="1" dirty="0">
                <a:solidFill>
                  <a:schemeClr val="hlink"/>
                </a:solidFill>
                <a:uFill>
                  <a:noFill/>
                </a:uFill>
                <a:hlinkClick r:id="rId8" action="ppaction://hlinksldjump"/>
              </a:rPr>
              <a:t>alternative resources slide</a:t>
            </a:r>
            <a:r>
              <a:rPr lang="en" dirty="0">
                <a:solidFill>
                  <a:schemeClr val="hlink"/>
                </a:solidFill>
                <a:uFill>
                  <a:noFill/>
                </a:uFill>
                <a:hlinkClick r:id="rId8" action="ppaction://hlinksldjump"/>
              </a:rPr>
              <a:t>.</a:t>
            </a:r>
            <a:endParaRPr dirty="0"/>
          </a:p>
          <a:p>
            <a:pPr marL="457200" lvl="0" indent="-304800" algn="l" rtl="0">
              <a:spcBef>
                <a:spcPts val="0"/>
              </a:spcBef>
              <a:spcAft>
                <a:spcPts val="0"/>
              </a:spcAft>
              <a:buSzPts val="1200"/>
              <a:buAutoNum type="arabicPeriod"/>
            </a:pPr>
            <a:r>
              <a:rPr lang="en" dirty="0"/>
              <a:t>A </a:t>
            </a:r>
            <a:r>
              <a:rPr lang="en" b="1" dirty="0">
                <a:solidFill>
                  <a:schemeClr val="hlink"/>
                </a:solidFill>
                <a:uFill>
                  <a:noFill/>
                </a:uFill>
                <a:hlinkClick r:id="rId9" action="ppaction://hlinksldjump"/>
              </a:rPr>
              <a:t>thanks slide</a:t>
            </a:r>
            <a:r>
              <a:rPr lang="en" dirty="0"/>
              <a:t>, which you must keep so that proper credits for our design are given.</a:t>
            </a:r>
            <a:endParaRPr dirty="0"/>
          </a:p>
          <a:p>
            <a:pPr marL="457200" lvl="0" indent="-304800" algn="l" rtl="0">
              <a:spcBef>
                <a:spcPts val="0"/>
              </a:spcBef>
              <a:spcAft>
                <a:spcPts val="0"/>
              </a:spcAft>
              <a:buSzPts val="1200"/>
              <a:buAutoNum type="arabicPeriod"/>
            </a:pPr>
            <a:r>
              <a:rPr lang="en" dirty="0"/>
              <a:t>A </a:t>
            </a:r>
            <a:r>
              <a:rPr lang="en" b="1" dirty="0">
                <a:solidFill>
                  <a:schemeClr val="hlink"/>
                </a:solidFill>
                <a:uFill>
                  <a:noFill/>
                </a:uFill>
                <a:hlinkClick r:id="rId10" action="ppaction://hlinksldjump"/>
              </a:rPr>
              <a:t>resources slide</a:t>
            </a:r>
            <a:r>
              <a:rPr lang="en" dirty="0"/>
              <a:t>, where you’ll find links to all the elements used in the template.</a:t>
            </a:r>
            <a:endParaRPr dirty="0"/>
          </a:p>
          <a:p>
            <a:pPr marL="457200" lvl="0" indent="-304800" algn="l" rtl="0">
              <a:spcBef>
                <a:spcPts val="0"/>
              </a:spcBef>
              <a:spcAft>
                <a:spcPts val="0"/>
              </a:spcAft>
              <a:buSzPts val="1200"/>
              <a:buAutoNum type="arabicPeriod"/>
            </a:pPr>
            <a:r>
              <a:rPr lang="en" b="1" dirty="0">
                <a:solidFill>
                  <a:schemeClr val="hlink"/>
                </a:solidFill>
                <a:uFill>
                  <a:noFill/>
                </a:uFill>
                <a:hlinkClick r:id="rId11" action="ppaction://hlinksldjump"/>
              </a:rPr>
              <a:t>Instructions for use</a:t>
            </a:r>
            <a:r>
              <a:rPr lang="en" dirty="0">
                <a:solidFill>
                  <a:schemeClr val="hlink"/>
                </a:solidFill>
                <a:uFill>
                  <a:noFill/>
                </a:uFill>
                <a:hlinkClick r:id="rId11" action="ppaction://hlinksldjump"/>
              </a:rPr>
              <a:t>.</a:t>
            </a:r>
            <a:endParaRPr dirty="0"/>
          </a:p>
          <a:p>
            <a:pPr marL="457200" lvl="0" indent="-304800" algn="l" rtl="0">
              <a:spcBef>
                <a:spcPts val="0"/>
              </a:spcBef>
              <a:spcAft>
                <a:spcPts val="0"/>
              </a:spcAft>
              <a:buSzPts val="1200"/>
              <a:buAutoNum type="arabicPeriod"/>
            </a:pPr>
            <a:r>
              <a:rPr lang="en" dirty="0"/>
              <a:t>Final slides with:</a:t>
            </a:r>
            <a:endParaRPr dirty="0"/>
          </a:p>
          <a:p>
            <a:pPr marL="914400" lvl="0" indent="-304800" algn="l" rtl="0">
              <a:spcBef>
                <a:spcPts val="0"/>
              </a:spcBef>
              <a:spcAft>
                <a:spcPts val="0"/>
              </a:spcAft>
              <a:buSzPts val="1200"/>
              <a:buChar char="●"/>
            </a:pPr>
            <a:r>
              <a:rPr lang="en" dirty="0"/>
              <a:t>The</a:t>
            </a:r>
            <a:r>
              <a:rPr lang="en" dirty="0">
                <a:solidFill>
                  <a:schemeClr val="hlink"/>
                </a:solidFill>
                <a:uFill>
                  <a:noFill/>
                </a:uFill>
                <a:hlinkClick r:id="rId6" action="ppaction://hlinksldjump"/>
              </a:rPr>
              <a:t> </a:t>
            </a:r>
            <a:r>
              <a:rPr lang="en" b="1" dirty="0">
                <a:solidFill>
                  <a:schemeClr val="hlink"/>
                </a:solidFill>
                <a:uFill>
                  <a:noFill/>
                </a:uFill>
                <a:hlinkClick r:id="rId6" action="ppaction://hlinksldjump"/>
              </a:rPr>
              <a:t>fonts and colors</a:t>
            </a:r>
            <a:r>
              <a:rPr lang="en" dirty="0"/>
              <a:t> used in the template.</a:t>
            </a:r>
            <a:endParaRPr dirty="0"/>
          </a:p>
          <a:p>
            <a:pPr marL="914400" lvl="0" indent="-304800" algn="l" rtl="0">
              <a:spcBef>
                <a:spcPts val="0"/>
              </a:spcBef>
              <a:spcAft>
                <a:spcPts val="0"/>
              </a:spcAft>
              <a:buSzPts val="1200"/>
              <a:buChar char="●"/>
            </a:pPr>
            <a:r>
              <a:rPr lang="en" dirty="0"/>
              <a:t>A </a:t>
            </a:r>
            <a:r>
              <a:rPr lang="en" b="1" dirty="0">
                <a:solidFill>
                  <a:schemeClr val="hlink"/>
                </a:solidFill>
                <a:uFill>
                  <a:noFill/>
                </a:uFill>
                <a:hlinkClick r:id="rId12" action="ppaction://hlinksldjump"/>
              </a:rPr>
              <a:t>selection of illustrations.</a:t>
            </a:r>
            <a:r>
              <a:rPr lang="en" dirty="0"/>
              <a:t> You can also customize and animate them as you wish with the online editor. Visit</a:t>
            </a:r>
            <a:r>
              <a:rPr lang="en" b="1" dirty="0"/>
              <a:t> </a:t>
            </a:r>
            <a:r>
              <a:rPr lang="en" b="1" dirty="0">
                <a:uFill>
                  <a:noFill/>
                </a:uFill>
                <a:hlinkClick r:id="rId13"/>
              </a:rPr>
              <a:t>Storyset</a:t>
            </a:r>
            <a:r>
              <a:rPr lang="en" dirty="0"/>
              <a:t> to find more. </a:t>
            </a:r>
            <a:endParaRPr dirty="0"/>
          </a:p>
          <a:p>
            <a:pPr marL="914400" lvl="0" indent="-304800" algn="l" rtl="0">
              <a:spcBef>
                <a:spcPts val="0"/>
              </a:spcBef>
              <a:spcAft>
                <a:spcPts val="0"/>
              </a:spcAft>
              <a:buSzPts val="1200"/>
              <a:buChar char="●"/>
            </a:pPr>
            <a:r>
              <a:rPr lang="en" dirty="0"/>
              <a:t>More</a:t>
            </a:r>
            <a:r>
              <a:rPr lang="en" dirty="0">
                <a:solidFill>
                  <a:schemeClr val="hlink"/>
                </a:solidFill>
                <a:uFill>
                  <a:noFill/>
                </a:uFill>
                <a:hlinkClick r:id="rId14" action="ppaction://hlinksldjump"/>
              </a:rPr>
              <a:t> </a:t>
            </a:r>
            <a:r>
              <a:rPr lang="en" b="1" dirty="0">
                <a:solidFill>
                  <a:schemeClr val="hlink"/>
                </a:solidFill>
                <a:uFill>
                  <a:noFill/>
                </a:uFill>
                <a:hlinkClick r:id="rId14" action="ppaction://hlinksldjump"/>
              </a:rPr>
              <a:t>infographic resources</a:t>
            </a:r>
            <a:r>
              <a:rPr lang="en" dirty="0"/>
              <a:t>, whose size and color can be edited. </a:t>
            </a:r>
            <a:endParaRPr dirty="0"/>
          </a:p>
          <a:p>
            <a:pPr marL="914400" lvl="0" indent="-304800" algn="l" rtl="0">
              <a:spcBef>
                <a:spcPts val="0"/>
              </a:spcBef>
              <a:spcAft>
                <a:spcPts val="0"/>
              </a:spcAft>
              <a:buSzPts val="1200"/>
              <a:buChar char="●"/>
            </a:pPr>
            <a:r>
              <a:rPr lang="en" dirty="0"/>
              <a:t>Sets of </a:t>
            </a:r>
            <a:r>
              <a:rPr lang="en" b="1" dirty="0">
                <a:solidFill>
                  <a:schemeClr val="hlink"/>
                </a:solidFill>
                <a:uFill>
                  <a:noFill/>
                </a:uFill>
                <a:hlinkClick r:id="rId15" action="ppaction://hlinksldjump"/>
              </a:rPr>
              <a:t>customizable icons</a:t>
            </a:r>
            <a:r>
              <a:rPr lang="en" dirty="0"/>
              <a:t> of the following themes: general, business, avatar, creative process, education, help &amp; support, medical, nature, performing arts, SEO &amp; marketing, and teamwork.</a:t>
            </a:r>
            <a:endParaRPr dirty="0"/>
          </a:p>
          <a:p>
            <a:pPr marL="0" lvl="0" indent="0" algn="l" rtl="0">
              <a:spcBef>
                <a:spcPts val="1000"/>
              </a:spcBef>
              <a:spcAft>
                <a:spcPts val="0"/>
              </a:spcAft>
              <a:buNone/>
            </a:pPr>
            <a:r>
              <a:rPr lang="en" dirty="0"/>
              <a:t>You can delete this slide when you’re done editing the presentation.</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49"/>
        <p:cNvGrpSpPr/>
        <p:nvPr/>
      </p:nvGrpSpPr>
      <p:grpSpPr>
        <a:xfrm>
          <a:off x="0" y="0"/>
          <a:ext cx="0" cy="0"/>
          <a:chOff x="0" y="0"/>
          <a:chExt cx="0" cy="0"/>
        </a:xfrm>
      </p:grpSpPr>
      <p:pic>
        <p:nvPicPr>
          <p:cNvPr id="1550" name="Google Shape;1550;p64" title="Points scored">
            <a:hlinkClick r:id="rId3"/>
          </p:cNvPr>
          <p:cNvPicPr preferRelativeResize="0"/>
          <p:nvPr/>
        </p:nvPicPr>
        <p:blipFill>
          <a:blip r:embed="rId4">
            <a:alphaModFix/>
          </a:blip>
          <a:stretch>
            <a:fillRect/>
          </a:stretch>
        </p:blipFill>
        <p:spPr>
          <a:xfrm>
            <a:off x="714175" y="1156037"/>
            <a:ext cx="4235151" cy="2618726"/>
          </a:xfrm>
          <a:prstGeom prst="rect">
            <a:avLst/>
          </a:prstGeom>
          <a:noFill/>
          <a:ln>
            <a:noFill/>
          </a:ln>
        </p:spPr>
      </p:pic>
      <p:grpSp>
        <p:nvGrpSpPr>
          <p:cNvPr id="1551" name="Google Shape;1551;p64"/>
          <p:cNvGrpSpPr/>
          <p:nvPr/>
        </p:nvGrpSpPr>
        <p:grpSpPr>
          <a:xfrm>
            <a:off x="1337625" y="1463625"/>
            <a:ext cx="3308100" cy="1814150"/>
            <a:chOff x="1337625" y="1463625"/>
            <a:chExt cx="3308100" cy="1814150"/>
          </a:xfrm>
        </p:grpSpPr>
        <p:sp>
          <p:nvSpPr>
            <p:cNvPr id="1552" name="Google Shape;1552;p64"/>
            <p:cNvSpPr/>
            <p:nvPr/>
          </p:nvSpPr>
          <p:spPr>
            <a:xfrm>
              <a:off x="1337625" y="1463625"/>
              <a:ext cx="2087400" cy="317700"/>
            </a:xfrm>
            <a:prstGeom prst="rect">
              <a:avLst/>
            </a:prstGeom>
            <a:gradFill>
              <a:gsLst>
                <a:gs pos="0">
                  <a:srgbClr val="C8734A">
                    <a:alpha val="0"/>
                  </a:srgbClr>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4"/>
            <p:cNvSpPr/>
            <p:nvPr/>
          </p:nvSpPr>
          <p:spPr>
            <a:xfrm>
              <a:off x="1337625" y="1964700"/>
              <a:ext cx="3137400" cy="317700"/>
            </a:xfrm>
            <a:prstGeom prst="rect">
              <a:avLst/>
            </a:prstGeom>
            <a:gradFill>
              <a:gsLst>
                <a:gs pos="0">
                  <a:srgbClr val="C8734A">
                    <a:alpha val="0"/>
                  </a:srgbClr>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4"/>
            <p:cNvSpPr/>
            <p:nvPr/>
          </p:nvSpPr>
          <p:spPr>
            <a:xfrm>
              <a:off x="1337625" y="2458375"/>
              <a:ext cx="1053900" cy="317700"/>
            </a:xfrm>
            <a:prstGeom prst="rect">
              <a:avLst/>
            </a:prstGeom>
            <a:gradFill>
              <a:gsLst>
                <a:gs pos="0">
                  <a:srgbClr val="C8734A">
                    <a:alpha val="0"/>
                  </a:srgbClr>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4"/>
            <p:cNvSpPr/>
            <p:nvPr/>
          </p:nvSpPr>
          <p:spPr>
            <a:xfrm>
              <a:off x="1337625" y="2960075"/>
              <a:ext cx="3308100" cy="317700"/>
            </a:xfrm>
            <a:prstGeom prst="rect">
              <a:avLst/>
            </a:prstGeom>
            <a:gradFill>
              <a:gsLst>
                <a:gs pos="0">
                  <a:srgbClr val="C8734A">
                    <a:alpha val="0"/>
                  </a:srgbClr>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6" name="Google Shape;1556;p64"/>
          <p:cNvSpPr txBox="1">
            <a:spLocks noGrp="1"/>
          </p:cNvSpPr>
          <p:nvPr>
            <p:ph type="title"/>
          </p:nvPr>
        </p:nvSpPr>
        <p:spPr>
          <a:xfrm>
            <a:off x="714175" y="445025"/>
            <a:ext cx="5113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CAUSE AND EFFECT</a:t>
            </a:r>
            <a:endParaRPr/>
          </a:p>
        </p:txBody>
      </p:sp>
      <p:sp>
        <p:nvSpPr>
          <p:cNvPr id="1557" name="Google Shape;1557;p64"/>
          <p:cNvSpPr txBox="1"/>
          <p:nvPr/>
        </p:nvSpPr>
        <p:spPr>
          <a:xfrm>
            <a:off x="717100" y="3850200"/>
            <a:ext cx="7715700" cy="325500"/>
          </a:xfrm>
          <a:prstGeom prst="rect">
            <a:avLst/>
          </a:prstGeom>
          <a:noFill/>
          <a:ln>
            <a:noFill/>
          </a:ln>
        </p:spPr>
        <p:txBody>
          <a:bodyPr spcFirstLastPara="1" wrap="square" lIns="91425" tIns="91425" rIns="91425" bIns="91425" anchor="ctr" anchorCtr="0">
            <a:noAutofit/>
          </a:bodyPr>
          <a:lstStyle/>
          <a:p>
            <a:pPr marL="0" lvl="0" indent="0" algn="ctr" rtl="0">
              <a:spcBef>
                <a:spcPts val="1200"/>
              </a:spcBef>
              <a:spcAft>
                <a:spcPts val="1200"/>
              </a:spcAft>
              <a:buNone/>
            </a:pPr>
            <a:r>
              <a:rPr lang="en" sz="1200">
                <a:solidFill>
                  <a:srgbClr val="290000"/>
                </a:solidFill>
                <a:latin typeface="Ubuntu"/>
                <a:ea typeface="Ubuntu"/>
                <a:cs typeface="Ubuntu"/>
                <a:sym typeface="Ubuntu"/>
              </a:rPr>
              <a:t>Follow the link in the graph to modify its data and then paste the new one here. </a:t>
            </a:r>
            <a:r>
              <a:rPr lang="en" sz="1200" b="1">
                <a:solidFill>
                  <a:srgbClr val="290000"/>
                </a:solidFill>
                <a:uFill>
                  <a:noFill/>
                </a:uFill>
                <a:latin typeface="Ubuntu"/>
                <a:ea typeface="Ubuntu"/>
                <a:cs typeface="Ubuntu"/>
                <a:sym typeface="Ubuntu"/>
                <a:hlinkClick r:id="rId5">
                  <a:extLst>
                    <a:ext uri="{A12FA001-AC4F-418D-AE19-62706E023703}">
                      <ahyp:hlinkClr xmlns:ahyp="http://schemas.microsoft.com/office/drawing/2018/hyperlinkcolor" val="tx"/>
                    </a:ext>
                  </a:extLst>
                </a:hlinkClick>
              </a:rPr>
              <a:t>For more info, click here</a:t>
            </a:r>
            <a:endParaRPr sz="1200" b="1">
              <a:solidFill>
                <a:srgbClr val="290000"/>
              </a:solidFill>
              <a:latin typeface="Ubuntu"/>
              <a:ea typeface="Ubuntu"/>
              <a:cs typeface="Ubuntu"/>
              <a:sym typeface="Ubuntu"/>
            </a:endParaRPr>
          </a:p>
        </p:txBody>
      </p:sp>
      <p:sp>
        <p:nvSpPr>
          <p:cNvPr id="1558" name="Google Shape;1558;p64"/>
          <p:cNvSpPr txBox="1"/>
          <p:nvPr/>
        </p:nvSpPr>
        <p:spPr>
          <a:xfrm>
            <a:off x="7061859" y="1877825"/>
            <a:ext cx="1368000" cy="51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Jupiter is the biggest planet</a:t>
            </a:r>
            <a:endParaRPr>
              <a:solidFill>
                <a:srgbClr val="290000"/>
              </a:solidFill>
              <a:latin typeface="Ubuntu"/>
              <a:ea typeface="Ubuntu"/>
              <a:cs typeface="Ubuntu"/>
              <a:sym typeface="Ubuntu"/>
            </a:endParaRPr>
          </a:p>
        </p:txBody>
      </p:sp>
      <p:sp>
        <p:nvSpPr>
          <p:cNvPr id="1559" name="Google Shape;1559;p64"/>
          <p:cNvSpPr txBox="1"/>
          <p:nvPr/>
        </p:nvSpPr>
        <p:spPr>
          <a:xfrm>
            <a:off x="7061859" y="1500425"/>
            <a:ext cx="1368000" cy="37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2"/>
                </a:solidFill>
                <a:latin typeface="Londrina Solid"/>
                <a:ea typeface="Londrina Solid"/>
                <a:cs typeface="Londrina Solid"/>
                <a:sym typeface="Londrina Solid"/>
              </a:rPr>
              <a:t>JUPITER</a:t>
            </a:r>
            <a:endParaRPr sz="2200">
              <a:solidFill>
                <a:schemeClr val="lt2"/>
              </a:solidFill>
              <a:latin typeface="Londrina Solid"/>
              <a:ea typeface="Londrina Solid"/>
              <a:cs typeface="Londrina Solid"/>
              <a:sym typeface="Londrina Solid"/>
            </a:endParaRPr>
          </a:p>
        </p:txBody>
      </p:sp>
      <p:sp>
        <p:nvSpPr>
          <p:cNvPr id="1560" name="Google Shape;1560;p64"/>
          <p:cNvSpPr txBox="1"/>
          <p:nvPr/>
        </p:nvSpPr>
        <p:spPr>
          <a:xfrm>
            <a:off x="7061859" y="3198600"/>
            <a:ext cx="1368000" cy="51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Mars is a really cold place</a:t>
            </a:r>
            <a:endParaRPr>
              <a:solidFill>
                <a:srgbClr val="290000"/>
              </a:solidFill>
              <a:latin typeface="Ubuntu"/>
              <a:ea typeface="Ubuntu"/>
              <a:cs typeface="Ubuntu"/>
              <a:sym typeface="Ubuntu"/>
            </a:endParaRPr>
          </a:p>
        </p:txBody>
      </p:sp>
      <p:sp>
        <p:nvSpPr>
          <p:cNvPr id="1561" name="Google Shape;1561;p64"/>
          <p:cNvSpPr txBox="1"/>
          <p:nvPr/>
        </p:nvSpPr>
        <p:spPr>
          <a:xfrm>
            <a:off x="7061859" y="2821200"/>
            <a:ext cx="1368000" cy="377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200">
                <a:solidFill>
                  <a:schemeClr val="lt2"/>
                </a:solidFill>
                <a:latin typeface="Londrina Solid"/>
                <a:ea typeface="Londrina Solid"/>
                <a:cs typeface="Londrina Solid"/>
                <a:sym typeface="Londrina Solid"/>
              </a:rPr>
              <a:t>MARS</a:t>
            </a:r>
            <a:endParaRPr sz="2200">
              <a:solidFill>
                <a:schemeClr val="lt2"/>
              </a:solidFill>
              <a:latin typeface="Londrina Solid"/>
              <a:ea typeface="Londrina Solid"/>
              <a:cs typeface="Londrina Solid"/>
              <a:sym typeface="Londrina Solid"/>
            </a:endParaRPr>
          </a:p>
        </p:txBody>
      </p:sp>
      <p:sp>
        <p:nvSpPr>
          <p:cNvPr id="1562" name="Google Shape;1562;p64"/>
          <p:cNvSpPr txBox="1"/>
          <p:nvPr/>
        </p:nvSpPr>
        <p:spPr>
          <a:xfrm>
            <a:off x="5454638" y="1877825"/>
            <a:ext cx="1368000" cy="51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Venus has a nice name</a:t>
            </a:r>
            <a:endParaRPr>
              <a:solidFill>
                <a:srgbClr val="290000"/>
              </a:solidFill>
              <a:latin typeface="Ubuntu"/>
              <a:ea typeface="Ubuntu"/>
              <a:cs typeface="Ubuntu"/>
              <a:sym typeface="Ubuntu"/>
            </a:endParaRPr>
          </a:p>
        </p:txBody>
      </p:sp>
      <p:sp>
        <p:nvSpPr>
          <p:cNvPr id="1563" name="Google Shape;1563;p64"/>
          <p:cNvSpPr txBox="1"/>
          <p:nvPr/>
        </p:nvSpPr>
        <p:spPr>
          <a:xfrm>
            <a:off x="5454638" y="1500425"/>
            <a:ext cx="1368000" cy="377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200">
                <a:solidFill>
                  <a:schemeClr val="lt2"/>
                </a:solidFill>
                <a:latin typeface="Londrina Solid"/>
                <a:ea typeface="Londrina Solid"/>
                <a:cs typeface="Londrina Solid"/>
                <a:sym typeface="Londrina Solid"/>
              </a:rPr>
              <a:t>VENUS</a:t>
            </a:r>
            <a:endParaRPr sz="2200">
              <a:solidFill>
                <a:schemeClr val="lt2"/>
              </a:solidFill>
              <a:latin typeface="Londrina Solid"/>
              <a:ea typeface="Londrina Solid"/>
              <a:cs typeface="Londrina Solid"/>
              <a:sym typeface="Londrina Solid"/>
            </a:endParaRPr>
          </a:p>
        </p:txBody>
      </p:sp>
      <p:sp>
        <p:nvSpPr>
          <p:cNvPr id="1564" name="Google Shape;1564;p64"/>
          <p:cNvSpPr txBox="1"/>
          <p:nvPr/>
        </p:nvSpPr>
        <p:spPr>
          <a:xfrm>
            <a:off x="5454638" y="3198600"/>
            <a:ext cx="1368000" cy="51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It’s the closest planet to the Sun</a:t>
            </a:r>
            <a:endParaRPr>
              <a:solidFill>
                <a:srgbClr val="290000"/>
              </a:solidFill>
              <a:latin typeface="Ubuntu"/>
              <a:ea typeface="Ubuntu"/>
              <a:cs typeface="Ubuntu"/>
              <a:sym typeface="Ubuntu"/>
            </a:endParaRPr>
          </a:p>
        </p:txBody>
      </p:sp>
      <p:sp>
        <p:nvSpPr>
          <p:cNvPr id="1565" name="Google Shape;1565;p64"/>
          <p:cNvSpPr txBox="1"/>
          <p:nvPr/>
        </p:nvSpPr>
        <p:spPr>
          <a:xfrm>
            <a:off x="5454638" y="2821200"/>
            <a:ext cx="1368000" cy="37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2"/>
                </a:solidFill>
                <a:latin typeface="Londrina Solid"/>
                <a:ea typeface="Londrina Solid"/>
                <a:cs typeface="Londrina Solid"/>
                <a:sym typeface="Londrina Solid"/>
              </a:rPr>
              <a:t>MERCURY</a:t>
            </a:r>
            <a:endParaRPr sz="2200">
              <a:solidFill>
                <a:schemeClr val="lt2"/>
              </a:solidFill>
              <a:latin typeface="Londrina Solid"/>
              <a:ea typeface="Londrina Solid"/>
              <a:cs typeface="Londrina Solid"/>
              <a:sym typeface="Londrina Solid"/>
            </a:endParaRPr>
          </a:p>
        </p:txBody>
      </p:sp>
      <p:sp>
        <p:nvSpPr>
          <p:cNvPr id="1566" name="Google Shape;1566;p64"/>
          <p:cNvSpPr/>
          <p:nvPr/>
        </p:nvSpPr>
        <p:spPr>
          <a:xfrm flipH="1">
            <a:off x="5052772" y="42776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4"/>
          <p:cNvSpPr/>
          <p:nvPr/>
        </p:nvSpPr>
        <p:spPr>
          <a:xfrm flipH="1">
            <a:off x="6086550" y="252879"/>
            <a:ext cx="941200" cy="51208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4"/>
          <p:cNvSpPr txBox="1"/>
          <p:nvPr/>
        </p:nvSpPr>
        <p:spPr>
          <a:xfrm>
            <a:off x="5454650" y="1220088"/>
            <a:ext cx="698100" cy="258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200">
                <a:solidFill>
                  <a:schemeClr val="accent2"/>
                </a:solidFill>
                <a:latin typeface="Londrina Solid"/>
                <a:ea typeface="Londrina Solid"/>
                <a:cs typeface="Londrina Solid"/>
                <a:sym typeface="Londrina Solid"/>
              </a:rPr>
              <a:t>90%</a:t>
            </a:r>
            <a:endParaRPr sz="2200">
              <a:solidFill>
                <a:schemeClr val="lt2"/>
              </a:solidFill>
              <a:latin typeface="Londrina Solid"/>
              <a:ea typeface="Londrina Solid"/>
              <a:cs typeface="Londrina Solid"/>
              <a:sym typeface="Londrina Solid"/>
            </a:endParaRPr>
          </a:p>
        </p:txBody>
      </p:sp>
      <p:sp>
        <p:nvSpPr>
          <p:cNvPr id="1569" name="Google Shape;1569;p64"/>
          <p:cNvSpPr txBox="1"/>
          <p:nvPr/>
        </p:nvSpPr>
        <p:spPr>
          <a:xfrm>
            <a:off x="7061850" y="1231850"/>
            <a:ext cx="698100" cy="258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200">
                <a:solidFill>
                  <a:schemeClr val="accent2"/>
                </a:solidFill>
                <a:latin typeface="Londrina Solid"/>
                <a:ea typeface="Londrina Solid"/>
                <a:cs typeface="Londrina Solid"/>
                <a:sym typeface="Londrina Solid"/>
              </a:rPr>
              <a:t>55%</a:t>
            </a:r>
            <a:endParaRPr sz="2200">
              <a:solidFill>
                <a:schemeClr val="lt2"/>
              </a:solidFill>
              <a:latin typeface="Londrina Solid"/>
              <a:ea typeface="Londrina Solid"/>
              <a:cs typeface="Londrina Solid"/>
              <a:sym typeface="Londrina Solid"/>
            </a:endParaRPr>
          </a:p>
        </p:txBody>
      </p:sp>
      <p:sp>
        <p:nvSpPr>
          <p:cNvPr id="1570" name="Google Shape;1570;p64"/>
          <p:cNvSpPr txBox="1"/>
          <p:nvPr/>
        </p:nvSpPr>
        <p:spPr>
          <a:xfrm>
            <a:off x="5454650" y="2534413"/>
            <a:ext cx="698100" cy="258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200">
                <a:solidFill>
                  <a:schemeClr val="accent2"/>
                </a:solidFill>
                <a:latin typeface="Londrina Solid"/>
                <a:ea typeface="Londrina Solid"/>
                <a:cs typeface="Londrina Solid"/>
                <a:sym typeface="Londrina Solid"/>
              </a:rPr>
              <a:t>95%</a:t>
            </a:r>
            <a:endParaRPr sz="2200">
              <a:solidFill>
                <a:schemeClr val="lt2"/>
              </a:solidFill>
              <a:latin typeface="Londrina Solid"/>
              <a:ea typeface="Londrina Solid"/>
              <a:cs typeface="Londrina Solid"/>
              <a:sym typeface="Londrina Solid"/>
            </a:endParaRPr>
          </a:p>
        </p:txBody>
      </p:sp>
      <p:sp>
        <p:nvSpPr>
          <p:cNvPr id="1571" name="Google Shape;1571;p64"/>
          <p:cNvSpPr txBox="1"/>
          <p:nvPr/>
        </p:nvSpPr>
        <p:spPr>
          <a:xfrm>
            <a:off x="7061850" y="2546175"/>
            <a:ext cx="698100" cy="258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200">
                <a:solidFill>
                  <a:schemeClr val="accent2"/>
                </a:solidFill>
                <a:latin typeface="Londrina Solid"/>
                <a:ea typeface="Londrina Solid"/>
                <a:cs typeface="Londrina Solid"/>
                <a:sym typeface="Londrina Solid"/>
              </a:rPr>
              <a:t>30%</a:t>
            </a:r>
            <a:endParaRPr sz="2200">
              <a:solidFill>
                <a:schemeClr val="lt2"/>
              </a:solidFill>
              <a:latin typeface="Londrina Solid"/>
              <a:ea typeface="Londrina Solid"/>
              <a:cs typeface="Londrina Solid"/>
              <a:sym typeface="Londrina Solid"/>
            </a:endParaRPr>
          </a:p>
        </p:txBody>
      </p:sp>
      <p:cxnSp>
        <p:nvCxnSpPr>
          <p:cNvPr id="1572" name="Google Shape;1572;p64"/>
          <p:cNvCxnSpPr/>
          <p:nvPr/>
        </p:nvCxnSpPr>
        <p:spPr>
          <a:xfrm>
            <a:off x="1342113" y="1285875"/>
            <a:ext cx="0" cy="20802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76"/>
        <p:cNvGrpSpPr/>
        <p:nvPr/>
      </p:nvGrpSpPr>
      <p:grpSpPr>
        <a:xfrm>
          <a:off x="0" y="0"/>
          <a:ext cx="0" cy="0"/>
          <a:chOff x="0" y="0"/>
          <a:chExt cx="0" cy="0"/>
        </a:xfrm>
      </p:grpSpPr>
      <p:sp>
        <p:nvSpPr>
          <p:cNvPr id="1577" name="Google Shape;1577;p65"/>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SUPPORTING DETAILS</a:t>
            </a:r>
            <a:endParaRPr/>
          </a:p>
        </p:txBody>
      </p:sp>
      <p:cxnSp>
        <p:nvCxnSpPr>
          <p:cNvPr id="1578" name="Google Shape;1578;p65"/>
          <p:cNvCxnSpPr/>
          <p:nvPr/>
        </p:nvCxnSpPr>
        <p:spPr>
          <a:xfrm>
            <a:off x="-78150" y="2692725"/>
            <a:ext cx="9291300" cy="0"/>
          </a:xfrm>
          <a:prstGeom prst="straightConnector1">
            <a:avLst/>
          </a:prstGeom>
          <a:noFill/>
          <a:ln w="9525" cap="flat" cmpd="sng">
            <a:solidFill>
              <a:schemeClr val="dk1"/>
            </a:solidFill>
            <a:prstDash val="solid"/>
            <a:round/>
            <a:headEnd type="none" w="med" len="med"/>
            <a:tailEnd type="none" w="med" len="med"/>
          </a:ln>
        </p:spPr>
      </p:cxnSp>
      <p:cxnSp>
        <p:nvCxnSpPr>
          <p:cNvPr id="1579" name="Google Shape;1579;p65"/>
          <p:cNvCxnSpPr/>
          <p:nvPr/>
        </p:nvCxnSpPr>
        <p:spPr>
          <a:xfrm rot="10800000">
            <a:off x="1585450" y="2334850"/>
            <a:ext cx="0" cy="359400"/>
          </a:xfrm>
          <a:prstGeom prst="straightConnector1">
            <a:avLst/>
          </a:prstGeom>
          <a:noFill/>
          <a:ln w="9525" cap="flat" cmpd="sng">
            <a:solidFill>
              <a:schemeClr val="dk1"/>
            </a:solidFill>
            <a:prstDash val="solid"/>
            <a:round/>
            <a:headEnd type="none" w="med" len="med"/>
            <a:tailEnd type="oval" w="med" len="med"/>
          </a:ln>
        </p:spPr>
      </p:cxnSp>
      <p:cxnSp>
        <p:nvCxnSpPr>
          <p:cNvPr id="1580" name="Google Shape;1580;p65"/>
          <p:cNvCxnSpPr/>
          <p:nvPr/>
        </p:nvCxnSpPr>
        <p:spPr>
          <a:xfrm rot="10800000">
            <a:off x="5561300" y="2334850"/>
            <a:ext cx="0" cy="359400"/>
          </a:xfrm>
          <a:prstGeom prst="straightConnector1">
            <a:avLst/>
          </a:prstGeom>
          <a:noFill/>
          <a:ln w="9525" cap="flat" cmpd="sng">
            <a:solidFill>
              <a:schemeClr val="dk1"/>
            </a:solidFill>
            <a:prstDash val="solid"/>
            <a:round/>
            <a:headEnd type="none" w="med" len="med"/>
            <a:tailEnd type="oval" w="med" len="med"/>
          </a:ln>
        </p:spPr>
      </p:cxnSp>
      <p:cxnSp>
        <p:nvCxnSpPr>
          <p:cNvPr id="1581" name="Google Shape;1581;p65"/>
          <p:cNvCxnSpPr/>
          <p:nvPr/>
        </p:nvCxnSpPr>
        <p:spPr>
          <a:xfrm>
            <a:off x="3573388" y="2692725"/>
            <a:ext cx="0" cy="351600"/>
          </a:xfrm>
          <a:prstGeom prst="straightConnector1">
            <a:avLst/>
          </a:prstGeom>
          <a:noFill/>
          <a:ln w="9525" cap="flat" cmpd="sng">
            <a:solidFill>
              <a:schemeClr val="dk1"/>
            </a:solidFill>
            <a:prstDash val="solid"/>
            <a:round/>
            <a:headEnd type="none" w="med" len="med"/>
            <a:tailEnd type="oval" w="med" len="med"/>
          </a:ln>
        </p:spPr>
      </p:cxnSp>
      <p:cxnSp>
        <p:nvCxnSpPr>
          <p:cNvPr id="1582" name="Google Shape;1582;p65"/>
          <p:cNvCxnSpPr/>
          <p:nvPr/>
        </p:nvCxnSpPr>
        <p:spPr>
          <a:xfrm>
            <a:off x="7549225" y="2692725"/>
            <a:ext cx="0" cy="351600"/>
          </a:xfrm>
          <a:prstGeom prst="straightConnector1">
            <a:avLst/>
          </a:prstGeom>
          <a:noFill/>
          <a:ln w="9525" cap="flat" cmpd="sng">
            <a:solidFill>
              <a:schemeClr val="dk1"/>
            </a:solidFill>
            <a:prstDash val="solid"/>
            <a:round/>
            <a:headEnd type="none" w="med" len="med"/>
            <a:tailEnd type="oval" w="med" len="med"/>
          </a:ln>
        </p:spPr>
      </p:cxnSp>
      <p:grpSp>
        <p:nvGrpSpPr>
          <p:cNvPr id="1583" name="Google Shape;1583;p65"/>
          <p:cNvGrpSpPr/>
          <p:nvPr/>
        </p:nvGrpSpPr>
        <p:grpSpPr>
          <a:xfrm>
            <a:off x="5378555" y="1818111"/>
            <a:ext cx="365490" cy="364324"/>
            <a:chOff x="2816700" y="3693150"/>
            <a:chExt cx="470325" cy="468825"/>
          </a:xfrm>
        </p:grpSpPr>
        <p:sp>
          <p:nvSpPr>
            <p:cNvPr id="1584" name="Google Shape;1584;p65"/>
            <p:cNvSpPr/>
            <p:nvPr/>
          </p:nvSpPr>
          <p:spPr>
            <a:xfrm>
              <a:off x="2816700" y="3693150"/>
              <a:ext cx="470325" cy="468825"/>
            </a:xfrm>
            <a:custGeom>
              <a:avLst/>
              <a:gdLst/>
              <a:ahLst/>
              <a:cxnLst/>
              <a:rect l="l" t="t" r="r" b="b"/>
              <a:pathLst>
                <a:path w="18813" h="18753" extrusionOk="0">
                  <a:moveTo>
                    <a:pt x="4990" y="0"/>
                  </a:moveTo>
                  <a:cubicBezTo>
                    <a:pt x="4775" y="0"/>
                    <a:pt x="4585" y="131"/>
                    <a:pt x="4490" y="334"/>
                  </a:cubicBezTo>
                  <a:cubicBezTo>
                    <a:pt x="4394" y="548"/>
                    <a:pt x="4442" y="786"/>
                    <a:pt x="4609" y="929"/>
                  </a:cubicBezTo>
                  <a:lnTo>
                    <a:pt x="5323" y="1643"/>
                  </a:lnTo>
                  <a:lnTo>
                    <a:pt x="4609" y="2358"/>
                  </a:lnTo>
                  <a:cubicBezTo>
                    <a:pt x="4442" y="2524"/>
                    <a:pt x="4394" y="2751"/>
                    <a:pt x="4490" y="2953"/>
                  </a:cubicBezTo>
                  <a:cubicBezTo>
                    <a:pt x="4585" y="3167"/>
                    <a:pt x="4775" y="3298"/>
                    <a:pt x="4990" y="3298"/>
                  </a:cubicBezTo>
                  <a:lnTo>
                    <a:pt x="7752" y="3298"/>
                  </a:lnTo>
                  <a:lnTo>
                    <a:pt x="7752" y="15431"/>
                  </a:lnTo>
                  <a:lnTo>
                    <a:pt x="572" y="15431"/>
                  </a:lnTo>
                  <a:cubicBezTo>
                    <a:pt x="275" y="15431"/>
                    <a:pt x="25" y="15681"/>
                    <a:pt x="25" y="15978"/>
                  </a:cubicBezTo>
                  <a:cubicBezTo>
                    <a:pt x="1" y="17479"/>
                    <a:pt x="1227" y="18753"/>
                    <a:pt x="2751" y="18753"/>
                  </a:cubicBezTo>
                  <a:lnTo>
                    <a:pt x="12872" y="18753"/>
                  </a:lnTo>
                  <a:cubicBezTo>
                    <a:pt x="15027" y="18753"/>
                    <a:pt x="17086" y="17871"/>
                    <a:pt x="18598" y="16347"/>
                  </a:cubicBezTo>
                  <a:cubicBezTo>
                    <a:pt x="18765" y="16193"/>
                    <a:pt x="18813" y="15966"/>
                    <a:pt x="18717" y="15752"/>
                  </a:cubicBezTo>
                  <a:cubicBezTo>
                    <a:pt x="18634" y="15550"/>
                    <a:pt x="18432" y="15419"/>
                    <a:pt x="18217" y="15419"/>
                  </a:cubicBezTo>
                  <a:lnTo>
                    <a:pt x="8835" y="15419"/>
                  </a:lnTo>
                  <a:lnTo>
                    <a:pt x="8835" y="548"/>
                  </a:lnTo>
                  <a:cubicBezTo>
                    <a:pt x="8835" y="250"/>
                    <a:pt x="8585" y="0"/>
                    <a:pt x="8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5"/>
            <p:cNvSpPr/>
            <p:nvPr/>
          </p:nvSpPr>
          <p:spPr>
            <a:xfrm>
              <a:off x="3064650" y="3805050"/>
              <a:ext cx="194400" cy="245900"/>
            </a:xfrm>
            <a:custGeom>
              <a:avLst/>
              <a:gdLst/>
              <a:ahLst/>
              <a:cxnLst/>
              <a:rect l="l" t="t" r="r" b="b"/>
              <a:pathLst>
                <a:path w="7776" h="9836" extrusionOk="0">
                  <a:moveTo>
                    <a:pt x="1" y="1"/>
                  </a:moveTo>
                  <a:lnTo>
                    <a:pt x="1" y="9836"/>
                  </a:lnTo>
                  <a:lnTo>
                    <a:pt x="7180" y="9836"/>
                  </a:lnTo>
                  <a:cubicBezTo>
                    <a:pt x="7418" y="9836"/>
                    <a:pt x="7609" y="9705"/>
                    <a:pt x="7704" y="9478"/>
                  </a:cubicBezTo>
                  <a:cubicBezTo>
                    <a:pt x="7776" y="9276"/>
                    <a:pt x="7716" y="9014"/>
                    <a:pt x="7549" y="8871"/>
                  </a:cubicBezTo>
                  <a:cubicBezTo>
                    <a:pt x="4608" y="6311"/>
                    <a:pt x="2061" y="329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5"/>
            <p:cNvSpPr/>
            <p:nvPr/>
          </p:nvSpPr>
          <p:spPr>
            <a:xfrm>
              <a:off x="2838150" y="3813100"/>
              <a:ext cx="144075" cy="238150"/>
            </a:xfrm>
            <a:custGeom>
              <a:avLst/>
              <a:gdLst/>
              <a:ahLst/>
              <a:cxnLst/>
              <a:rect l="l" t="t" r="r" b="b"/>
              <a:pathLst>
                <a:path w="5763" h="9526" extrusionOk="0">
                  <a:moveTo>
                    <a:pt x="5763" y="0"/>
                  </a:moveTo>
                  <a:cubicBezTo>
                    <a:pt x="2238" y="1536"/>
                    <a:pt x="0" y="5120"/>
                    <a:pt x="226" y="9013"/>
                  </a:cubicBezTo>
                  <a:cubicBezTo>
                    <a:pt x="238" y="9287"/>
                    <a:pt x="488" y="9525"/>
                    <a:pt x="774" y="9525"/>
                  </a:cubicBezTo>
                  <a:lnTo>
                    <a:pt x="5763" y="9525"/>
                  </a:lnTo>
                  <a:lnTo>
                    <a:pt x="5763" y="8251"/>
                  </a:lnTo>
                  <a:cubicBezTo>
                    <a:pt x="5048" y="7180"/>
                    <a:pt x="4644" y="5894"/>
                    <a:pt x="4644" y="4572"/>
                  </a:cubicBezTo>
                  <a:cubicBezTo>
                    <a:pt x="4644" y="3251"/>
                    <a:pt x="5048" y="1941"/>
                    <a:pt x="5763" y="870"/>
                  </a:cubicBezTo>
                  <a:lnTo>
                    <a:pt x="5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 name="Google Shape;1587;p65"/>
          <p:cNvGrpSpPr/>
          <p:nvPr/>
        </p:nvGrpSpPr>
        <p:grpSpPr>
          <a:xfrm>
            <a:off x="7409852" y="3196956"/>
            <a:ext cx="278746" cy="364324"/>
            <a:chOff x="1745750" y="3693150"/>
            <a:chExt cx="358700" cy="468825"/>
          </a:xfrm>
        </p:grpSpPr>
        <p:sp>
          <p:nvSpPr>
            <p:cNvPr id="1588" name="Google Shape;1588;p65"/>
            <p:cNvSpPr/>
            <p:nvPr/>
          </p:nvSpPr>
          <p:spPr>
            <a:xfrm>
              <a:off x="1807050" y="3693150"/>
              <a:ext cx="234575" cy="275350"/>
            </a:xfrm>
            <a:custGeom>
              <a:avLst/>
              <a:gdLst/>
              <a:ahLst/>
              <a:cxnLst/>
              <a:rect l="l" t="t" r="r" b="b"/>
              <a:pathLst>
                <a:path w="9383" h="11014" extrusionOk="0">
                  <a:moveTo>
                    <a:pt x="4692" y="2751"/>
                  </a:moveTo>
                  <a:cubicBezTo>
                    <a:pt x="6216" y="2751"/>
                    <a:pt x="7442" y="3989"/>
                    <a:pt x="7442" y="5501"/>
                  </a:cubicBezTo>
                  <a:cubicBezTo>
                    <a:pt x="7442" y="7025"/>
                    <a:pt x="6216" y="8251"/>
                    <a:pt x="4692" y="8251"/>
                  </a:cubicBezTo>
                  <a:cubicBezTo>
                    <a:pt x="3180" y="8251"/>
                    <a:pt x="1942" y="7025"/>
                    <a:pt x="1942" y="5501"/>
                  </a:cubicBezTo>
                  <a:cubicBezTo>
                    <a:pt x="1942" y="3989"/>
                    <a:pt x="3192" y="2751"/>
                    <a:pt x="4692" y="2751"/>
                  </a:cubicBezTo>
                  <a:close/>
                  <a:moveTo>
                    <a:pt x="4692" y="0"/>
                  </a:moveTo>
                  <a:cubicBezTo>
                    <a:pt x="2704" y="0"/>
                    <a:pt x="977" y="1072"/>
                    <a:pt x="1" y="2679"/>
                  </a:cubicBezTo>
                  <a:cubicBezTo>
                    <a:pt x="513" y="3072"/>
                    <a:pt x="858" y="3703"/>
                    <a:pt x="858" y="4406"/>
                  </a:cubicBezTo>
                  <a:lnTo>
                    <a:pt x="858" y="6608"/>
                  </a:lnTo>
                  <a:cubicBezTo>
                    <a:pt x="858" y="7299"/>
                    <a:pt x="513" y="7930"/>
                    <a:pt x="1" y="8335"/>
                  </a:cubicBezTo>
                  <a:cubicBezTo>
                    <a:pt x="977" y="9918"/>
                    <a:pt x="2704" y="11013"/>
                    <a:pt x="4692" y="11013"/>
                  </a:cubicBezTo>
                  <a:cubicBezTo>
                    <a:pt x="6692" y="11013"/>
                    <a:pt x="8430" y="9942"/>
                    <a:pt x="9383" y="8335"/>
                  </a:cubicBezTo>
                  <a:cubicBezTo>
                    <a:pt x="8871" y="7930"/>
                    <a:pt x="8538" y="7299"/>
                    <a:pt x="8538" y="6608"/>
                  </a:cubicBezTo>
                  <a:lnTo>
                    <a:pt x="8538" y="4406"/>
                  </a:lnTo>
                  <a:cubicBezTo>
                    <a:pt x="8538" y="3703"/>
                    <a:pt x="8871" y="3072"/>
                    <a:pt x="9383" y="2679"/>
                  </a:cubicBezTo>
                  <a:cubicBezTo>
                    <a:pt x="8419" y="1084"/>
                    <a:pt x="6692" y="0"/>
                    <a:pt x="4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5"/>
            <p:cNvSpPr/>
            <p:nvPr/>
          </p:nvSpPr>
          <p:spPr>
            <a:xfrm>
              <a:off x="1882950" y="3789000"/>
              <a:ext cx="82775" cy="82750"/>
            </a:xfrm>
            <a:custGeom>
              <a:avLst/>
              <a:gdLst/>
              <a:ahLst/>
              <a:cxnLst/>
              <a:rect l="l" t="t" r="r" b="b"/>
              <a:pathLst>
                <a:path w="3311" h="3310" extrusionOk="0">
                  <a:moveTo>
                    <a:pt x="1656" y="0"/>
                  </a:moveTo>
                  <a:cubicBezTo>
                    <a:pt x="751" y="0"/>
                    <a:pt x="1" y="750"/>
                    <a:pt x="1" y="1655"/>
                  </a:cubicBezTo>
                  <a:cubicBezTo>
                    <a:pt x="1" y="2560"/>
                    <a:pt x="751" y="3310"/>
                    <a:pt x="1656" y="3310"/>
                  </a:cubicBezTo>
                  <a:cubicBezTo>
                    <a:pt x="2561" y="3310"/>
                    <a:pt x="3311" y="2560"/>
                    <a:pt x="3311" y="1655"/>
                  </a:cubicBezTo>
                  <a:cubicBezTo>
                    <a:pt x="3311" y="750"/>
                    <a:pt x="2561" y="0"/>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5"/>
            <p:cNvSpPr/>
            <p:nvPr/>
          </p:nvSpPr>
          <p:spPr>
            <a:xfrm>
              <a:off x="1745750" y="3775300"/>
              <a:ext cx="55075" cy="110150"/>
            </a:xfrm>
            <a:custGeom>
              <a:avLst/>
              <a:gdLst/>
              <a:ahLst/>
              <a:cxnLst/>
              <a:rect l="l" t="t" r="r" b="b"/>
              <a:pathLst>
                <a:path w="2203" h="4406" extrusionOk="0">
                  <a:moveTo>
                    <a:pt x="1107" y="0"/>
                  </a:moveTo>
                  <a:cubicBezTo>
                    <a:pt x="488" y="0"/>
                    <a:pt x="0" y="489"/>
                    <a:pt x="0" y="1096"/>
                  </a:cubicBezTo>
                  <a:lnTo>
                    <a:pt x="0" y="3298"/>
                  </a:lnTo>
                  <a:cubicBezTo>
                    <a:pt x="0" y="3917"/>
                    <a:pt x="512" y="4406"/>
                    <a:pt x="1107" y="4406"/>
                  </a:cubicBezTo>
                  <a:cubicBezTo>
                    <a:pt x="1715" y="4406"/>
                    <a:pt x="2203" y="3917"/>
                    <a:pt x="2203" y="3298"/>
                  </a:cubicBezTo>
                  <a:lnTo>
                    <a:pt x="2203" y="1096"/>
                  </a:lnTo>
                  <a:cubicBezTo>
                    <a:pt x="2203" y="489"/>
                    <a:pt x="1715"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5"/>
            <p:cNvSpPr/>
            <p:nvPr/>
          </p:nvSpPr>
          <p:spPr>
            <a:xfrm>
              <a:off x="2047875" y="3775300"/>
              <a:ext cx="55075" cy="110150"/>
            </a:xfrm>
            <a:custGeom>
              <a:avLst/>
              <a:gdLst/>
              <a:ahLst/>
              <a:cxnLst/>
              <a:rect l="l" t="t" r="r" b="b"/>
              <a:pathLst>
                <a:path w="2203" h="4406" extrusionOk="0">
                  <a:moveTo>
                    <a:pt x="1107" y="0"/>
                  </a:moveTo>
                  <a:cubicBezTo>
                    <a:pt x="488" y="0"/>
                    <a:pt x="0" y="489"/>
                    <a:pt x="0" y="1096"/>
                  </a:cubicBezTo>
                  <a:lnTo>
                    <a:pt x="0" y="3298"/>
                  </a:lnTo>
                  <a:cubicBezTo>
                    <a:pt x="0" y="3917"/>
                    <a:pt x="488" y="4406"/>
                    <a:pt x="1107" y="4406"/>
                  </a:cubicBezTo>
                  <a:cubicBezTo>
                    <a:pt x="1715" y="4406"/>
                    <a:pt x="2203" y="3917"/>
                    <a:pt x="2203" y="3298"/>
                  </a:cubicBezTo>
                  <a:lnTo>
                    <a:pt x="2203" y="1096"/>
                  </a:lnTo>
                  <a:cubicBezTo>
                    <a:pt x="2203" y="500"/>
                    <a:pt x="1715"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5"/>
            <p:cNvSpPr/>
            <p:nvPr/>
          </p:nvSpPr>
          <p:spPr>
            <a:xfrm>
              <a:off x="1827900" y="3973650"/>
              <a:ext cx="193200" cy="61675"/>
            </a:xfrm>
            <a:custGeom>
              <a:avLst/>
              <a:gdLst/>
              <a:ahLst/>
              <a:cxnLst/>
              <a:rect l="l" t="t" r="r" b="b"/>
              <a:pathLst>
                <a:path w="7728" h="2467" extrusionOk="0">
                  <a:moveTo>
                    <a:pt x="7067" y="1"/>
                  </a:moveTo>
                  <a:cubicBezTo>
                    <a:pt x="7066" y="1"/>
                    <a:pt x="7072" y="12"/>
                    <a:pt x="7085" y="32"/>
                  </a:cubicBezTo>
                  <a:cubicBezTo>
                    <a:pt x="6132" y="567"/>
                    <a:pt x="5037" y="877"/>
                    <a:pt x="3870" y="877"/>
                  </a:cubicBezTo>
                  <a:cubicBezTo>
                    <a:pt x="2703" y="865"/>
                    <a:pt x="1596" y="544"/>
                    <a:pt x="643" y="32"/>
                  </a:cubicBezTo>
                  <a:cubicBezTo>
                    <a:pt x="584" y="115"/>
                    <a:pt x="84" y="889"/>
                    <a:pt x="0" y="1020"/>
                  </a:cubicBezTo>
                  <a:cubicBezTo>
                    <a:pt x="1709" y="1984"/>
                    <a:pt x="2786" y="2466"/>
                    <a:pt x="3864" y="2466"/>
                  </a:cubicBezTo>
                  <a:cubicBezTo>
                    <a:pt x="4941" y="2466"/>
                    <a:pt x="6019" y="1984"/>
                    <a:pt x="7727" y="1020"/>
                  </a:cubicBezTo>
                  <a:cubicBezTo>
                    <a:pt x="7242" y="267"/>
                    <a:pt x="7070" y="1"/>
                    <a:pt x="7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5"/>
            <p:cNvSpPr/>
            <p:nvPr/>
          </p:nvSpPr>
          <p:spPr>
            <a:xfrm>
              <a:off x="1827525" y="3999125"/>
              <a:ext cx="400" cy="700"/>
            </a:xfrm>
            <a:custGeom>
              <a:avLst/>
              <a:gdLst/>
              <a:ahLst/>
              <a:cxnLst/>
              <a:rect l="l" t="t" r="r" b="b"/>
              <a:pathLst>
                <a:path w="16" h="28" extrusionOk="0">
                  <a:moveTo>
                    <a:pt x="15" y="1"/>
                  </a:moveTo>
                  <a:lnTo>
                    <a:pt x="15" y="1"/>
                  </a:lnTo>
                  <a:cubicBezTo>
                    <a:pt x="3" y="19"/>
                    <a:pt x="0" y="28"/>
                    <a:pt x="2" y="28"/>
                  </a:cubicBezTo>
                  <a:cubicBezTo>
                    <a:pt x="3" y="28"/>
                    <a:pt x="9" y="19"/>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5"/>
            <p:cNvSpPr/>
            <p:nvPr/>
          </p:nvSpPr>
          <p:spPr>
            <a:xfrm>
              <a:off x="1745750" y="4010750"/>
              <a:ext cx="358700" cy="151225"/>
            </a:xfrm>
            <a:custGeom>
              <a:avLst/>
              <a:gdLst/>
              <a:ahLst/>
              <a:cxnLst/>
              <a:rect l="l" t="t" r="r" b="b"/>
              <a:pathLst>
                <a:path w="14348" h="6049" extrusionOk="0">
                  <a:moveTo>
                    <a:pt x="1905" y="0"/>
                  </a:moveTo>
                  <a:lnTo>
                    <a:pt x="405" y="512"/>
                  </a:lnTo>
                  <a:cubicBezTo>
                    <a:pt x="238" y="548"/>
                    <a:pt x="119" y="691"/>
                    <a:pt x="60" y="834"/>
                  </a:cubicBezTo>
                  <a:cubicBezTo>
                    <a:pt x="0" y="988"/>
                    <a:pt x="12" y="1167"/>
                    <a:pt x="107" y="1310"/>
                  </a:cubicBezTo>
                  <a:cubicBezTo>
                    <a:pt x="1453" y="3620"/>
                    <a:pt x="3358" y="6049"/>
                    <a:pt x="7168" y="6049"/>
                  </a:cubicBezTo>
                  <a:cubicBezTo>
                    <a:pt x="10978" y="6049"/>
                    <a:pt x="12871" y="3620"/>
                    <a:pt x="14240" y="1310"/>
                  </a:cubicBezTo>
                  <a:cubicBezTo>
                    <a:pt x="14335" y="1167"/>
                    <a:pt x="14347" y="1000"/>
                    <a:pt x="14288" y="834"/>
                  </a:cubicBezTo>
                  <a:cubicBezTo>
                    <a:pt x="14204" y="667"/>
                    <a:pt x="14085" y="548"/>
                    <a:pt x="13919" y="512"/>
                  </a:cubicBezTo>
                  <a:lnTo>
                    <a:pt x="12418" y="0"/>
                  </a:lnTo>
                  <a:cubicBezTo>
                    <a:pt x="9978" y="1417"/>
                    <a:pt x="8561" y="2119"/>
                    <a:pt x="7156" y="2119"/>
                  </a:cubicBezTo>
                  <a:cubicBezTo>
                    <a:pt x="5763" y="2119"/>
                    <a:pt x="4346" y="1405"/>
                    <a:pt x="1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 name="Google Shape;1595;p65"/>
          <p:cNvGrpSpPr/>
          <p:nvPr/>
        </p:nvGrpSpPr>
        <p:grpSpPr>
          <a:xfrm>
            <a:off x="3391099" y="3196723"/>
            <a:ext cx="364576" cy="364790"/>
            <a:chOff x="4591325" y="3034125"/>
            <a:chExt cx="469150" cy="469425"/>
          </a:xfrm>
        </p:grpSpPr>
        <p:sp>
          <p:nvSpPr>
            <p:cNvPr id="1596" name="Google Shape;1596;p65"/>
            <p:cNvSpPr/>
            <p:nvPr/>
          </p:nvSpPr>
          <p:spPr>
            <a:xfrm>
              <a:off x="4673500" y="3239825"/>
              <a:ext cx="304525" cy="181275"/>
            </a:xfrm>
            <a:custGeom>
              <a:avLst/>
              <a:gdLst/>
              <a:ahLst/>
              <a:cxnLst/>
              <a:rect l="l" t="t" r="r" b="b"/>
              <a:pathLst>
                <a:path w="12181" h="7251" extrusionOk="0">
                  <a:moveTo>
                    <a:pt x="3893" y="1715"/>
                  </a:moveTo>
                  <a:cubicBezTo>
                    <a:pt x="4191" y="1715"/>
                    <a:pt x="4441" y="1965"/>
                    <a:pt x="4441" y="2262"/>
                  </a:cubicBezTo>
                  <a:cubicBezTo>
                    <a:pt x="4441" y="2560"/>
                    <a:pt x="4191" y="2810"/>
                    <a:pt x="3893" y="2810"/>
                  </a:cubicBezTo>
                  <a:cubicBezTo>
                    <a:pt x="3596" y="2810"/>
                    <a:pt x="3334" y="2560"/>
                    <a:pt x="3334" y="2262"/>
                  </a:cubicBezTo>
                  <a:cubicBezTo>
                    <a:pt x="3334" y="1965"/>
                    <a:pt x="3596" y="1715"/>
                    <a:pt x="3893" y="1715"/>
                  </a:cubicBezTo>
                  <a:close/>
                  <a:moveTo>
                    <a:pt x="8299" y="1715"/>
                  </a:moveTo>
                  <a:cubicBezTo>
                    <a:pt x="8596" y="1715"/>
                    <a:pt x="8846" y="1965"/>
                    <a:pt x="8846" y="2262"/>
                  </a:cubicBezTo>
                  <a:cubicBezTo>
                    <a:pt x="8846" y="2560"/>
                    <a:pt x="8596" y="2810"/>
                    <a:pt x="8299" y="2810"/>
                  </a:cubicBezTo>
                  <a:cubicBezTo>
                    <a:pt x="8001" y="2810"/>
                    <a:pt x="7739" y="2560"/>
                    <a:pt x="7739" y="2262"/>
                  </a:cubicBezTo>
                  <a:cubicBezTo>
                    <a:pt x="7739" y="1965"/>
                    <a:pt x="7977" y="1715"/>
                    <a:pt x="8299" y="1715"/>
                  </a:cubicBezTo>
                  <a:close/>
                  <a:moveTo>
                    <a:pt x="6096" y="3917"/>
                  </a:moveTo>
                  <a:cubicBezTo>
                    <a:pt x="6394" y="3917"/>
                    <a:pt x="6644" y="4167"/>
                    <a:pt x="6644" y="4465"/>
                  </a:cubicBezTo>
                  <a:cubicBezTo>
                    <a:pt x="6644" y="4763"/>
                    <a:pt x="6394" y="5013"/>
                    <a:pt x="6096" y="5013"/>
                  </a:cubicBezTo>
                  <a:cubicBezTo>
                    <a:pt x="5798" y="5013"/>
                    <a:pt x="5536" y="4763"/>
                    <a:pt x="5536" y="4465"/>
                  </a:cubicBezTo>
                  <a:cubicBezTo>
                    <a:pt x="5536" y="4167"/>
                    <a:pt x="5798" y="3917"/>
                    <a:pt x="6096" y="3917"/>
                  </a:cubicBezTo>
                  <a:close/>
                  <a:moveTo>
                    <a:pt x="2822" y="0"/>
                  </a:moveTo>
                  <a:cubicBezTo>
                    <a:pt x="2477" y="357"/>
                    <a:pt x="2024" y="595"/>
                    <a:pt x="1512" y="667"/>
                  </a:cubicBezTo>
                  <a:cubicBezTo>
                    <a:pt x="1397" y="686"/>
                    <a:pt x="1281" y="695"/>
                    <a:pt x="1166" y="695"/>
                  </a:cubicBezTo>
                  <a:cubicBezTo>
                    <a:pt x="781" y="695"/>
                    <a:pt x="404" y="594"/>
                    <a:pt x="83" y="429"/>
                  </a:cubicBezTo>
                  <a:cubicBezTo>
                    <a:pt x="48" y="667"/>
                    <a:pt x="36" y="905"/>
                    <a:pt x="36" y="1167"/>
                  </a:cubicBezTo>
                  <a:cubicBezTo>
                    <a:pt x="0" y="4501"/>
                    <a:pt x="2750" y="7251"/>
                    <a:pt x="6096" y="7251"/>
                  </a:cubicBezTo>
                  <a:cubicBezTo>
                    <a:pt x="9430" y="7251"/>
                    <a:pt x="12180" y="4501"/>
                    <a:pt x="12180" y="1167"/>
                  </a:cubicBezTo>
                  <a:cubicBezTo>
                    <a:pt x="12180" y="929"/>
                    <a:pt x="12168" y="679"/>
                    <a:pt x="12133" y="452"/>
                  </a:cubicBezTo>
                  <a:cubicBezTo>
                    <a:pt x="11805" y="612"/>
                    <a:pt x="11445" y="699"/>
                    <a:pt x="11096" y="699"/>
                  </a:cubicBezTo>
                  <a:cubicBezTo>
                    <a:pt x="10975" y="699"/>
                    <a:pt x="10856" y="688"/>
                    <a:pt x="10739" y="667"/>
                  </a:cubicBezTo>
                  <a:cubicBezTo>
                    <a:pt x="10216" y="595"/>
                    <a:pt x="9727" y="357"/>
                    <a:pt x="9394" y="0"/>
                  </a:cubicBezTo>
                  <a:cubicBezTo>
                    <a:pt x="8979" y="439"/>
                    <a:pt x="8368" y="656"/>
                    <a:pt x="7757" y="656"/>
                  </a:cubicBezTo>
                  <a:cubicBezTo>
                    <a:pt x="7142" y="656"/>
                    <a:pt x="6526" y="436"/>
                    <a:pt x="6108" y="0"/>
                  </a:cubicBezTo>
                  <a:cubicBezTo>
                    <a:pt x="5691" y="441"/>
                    <a:pt x="5078" y="661"/>
                    <a:pt x="4465" y="661"/>
                  </a:cubicBezTo>
                  <a:cubicBezTo>
                    <a:pt x="3852" y="661"/>
                    <a:pt x="3239" y="441"/>
                    <a:pt x="2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5"/>
            <p:cNvSpPr/>
            <p:nvPr/>
          </p:nvSpPr>
          <p:spPr>
            <a:xfrm>
              <a:off x="4681825" y="3116575"/>
              <a:ext cx="288750" cy="113225"/>
            </a:xfrm>
            <a:custGeom>
              <a:avLst/>
              <a:gdLst/>
              <a:ahLst/>
              <a:cxnLst/>
              <a:rect l="l" t="t" r="r" b="b"/>
              <a:pathLst>
                <a:path w="11550" h="4529" extrusionOk="0">
                  <a:moveTo>
                    <a:pt x="5775" y="1"/>
                  </a:moveTo>
                  <a:cubicBezTo>
                    <a:pt x="3096" y="1"/>
                    <a:pt x="786" y="1787"/>
                    <a:pt x="0" y="4216"/>
                  </a:cubicBezTo>
                  <a:cubicBezTo>
                    <a:pt x="198" y="4413"/>
                    <a:pt x="493" y="4529"/>
                    <a:pt x="805" y="4529"/>
                  </a:cubicBezTo>
                  <a:cubicBezTo>
                    <a:pt x="870" y="4529"/>
                    <a:pt x="935" y="4524"/>
                    <a:pt x="1001" y="4513"/>
                  </a:cubicBezTo>
                  <a:cubicBezTo>
                    <a:pt x="1203" y="4478"/>
                    <a:pt x="1727" y="4347"/>
                    <a:pt x="1929" y="3728"/>
                  </a:cubicBezTo>
                  <a:cubicBezTo>
                    <a:pt x="2013" y="3501"/>
                    <a:pt x="2215" y="3358"/>
                    <a:pt x="2453" y="3358"/>
                  </a:cubicBezTo>
                  <a:cubicBezTo>
                    <a:pt x="2691" y="3358"/>
                    <a:pt x="2906" y="3501"/>
                    <a:pt x="2977" y="3728"/>
                  </a:cubicBezTo>
                  <a:cubicBezTo>
                    <a:pt x="3167" y="4323"/>
                    <a:pt x="3691" y="4525"/>
                    <a:pt x="4108" y="4525"/>
                  </a:cubicBezTo>
                  <a:cubicBezTo>
                    <a:pt x="4525" y="4525"/>
                    <a:pt x="5025" y="4323"/>
                    <a:pt x="5239" y="3728"/>
                  </a:cubicBezTo>
                  <a:cubicBezTo>
                    <a:pt x="5311" y="3501"/>
                    <a:pt x="5534" y="3388"/>
                    <a:pt x="5757" y="3388"/>
                  </a:cubicBezTo>
                  <a:cubicBezTo>
                    <a:pt x="5980" y="3388"/>
                    <a:pt x="6204" y="3501"/>
                    <a:pt x="6275" y="3728"/>
                  </a:cubicBezTo>
                  <a:cubicBezTo>
                    <a:pt x="6466" y="4323"/>
                    <a:pt x="6989" y="4525"/>
                    <a:pt x="7406" y="4525"/>
                  </a:cubicBezTo>
                  <a:cubicBezTo>
                    <a:pt x="7823" y="4525"/>
                    <a:pt x="8335" y="4323"/>
                    <a:pt x="8537" y="3728"/>
                  </a:cubicBezTo>
                  <a:cubicBezTo>
                    <a:pt x="8615" y="3501"/>
                    <a:pt x="8838" y="3388"/>
                    <a:pt x="9061" y="3388"/>
                  </a:cubicBezTo>
                  <a:cubicBezTo>
                    <a:pt x="9284" y="3388"/>
                    <a:pt x="9508" y="3501"/>
                    <a:pt x="9585" y="3728"/>
                  </a:cubicBezTo>
                  <a:cubicBezTo>
                    <a:pt x="9787" y="4347"/>
                    <a:pt x="10359" y="4490"/>
                    <a:pt x="10561" y="4513"/>
                  </a:cubicBezTo>
                  <a:cubicBezTo>
                    <a:pt x="10625" y="4524"/>
                    <a:pt x="10688" y="4529"/>
                    <a:pt x="10750" y="4529"/>
                  </a:cubicBezTo>
                  <a:cubicBezTo>
                    <a:pt x="11050" y="4529"/>
                    <a:pt x="11332" y="4413"/>
                    <a:pt x="11549" y="4216"/>
                  </a:cubicBezTo>
                  <a:cubicBezTo>
                    <a:pt x="10752" y="1787"/>
                    <a:pt x="8454" y="1"/>
                    <a:pt x="5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5"/>
            <p:cNvSpPr/>
            <p:nvPr/>
          </p:nvSpPr>
          <p:spPr>
            <a:xfrm>
              <a:off x="4591325" y="3034125"/>
              <a:ext cx="469150" cy="469425"/>
            </a:xfrm>
            <a:custGeom>
              <a:avLst/>
              <a:gdLst/>
              <a:ahLst/>
              <a:cxnLst/>
              <a:rect l="l" t="t" r="r" b="b"/>
              <a:pathLst>
                <a:path w="18766" h="18777" extrusionOk="0">
                  <a:moveTo>
                    <a:pt x="9383" y="2215"/>
                  </a:moveTo>
                  <a:cubicBezTo>
                    <a:pt x="13384" y="2215"/>
                    <a:pt x="16551" y="5549"/>
                    <a:pt x="16551" y="9395"/>
                  </a:cubicBezTo>
                  <a:cubicBezTo>
                    <a:pt x="16551" y="13336"/>
                    <a:pt x="13312" y="16562"/>
                    <a:pt x="9383" y="16562"/>
                  </a:cubicBezTo>
                  <a:cubicBezTo>
                    <a:pt x="5442" y="16562"/>
                    <a:pt x="2204" y="13324"/>
                    <a:pt x="2204" y="9395"/>
                  </a:cubicBezTo>
                  <a:cubicBezTo>
                    <a:pt x="2204" y="5549"/>
                    <a:pt x="5359" y="2215"/>
                    <a:pt x="9383" y="2215"/>
                  </a:cubicBezTo>
                  <a:close/>
                  <a:moveTo>
                    <a:pt x="9383" y="1"/>
                  </a:moveTo>
                  <a:cubicBezTo>
                    <a:pt x="7657" y="1"/>
                    <a:pt x="5930" y="489"/>
                    <a:pt x="4454" y="1418"/>
                  </a:cubicBezTo>
                  <a:cubicBezTo>
                    <a:pt x="4109" y="1215"/>
                    <a:pt x="3692" y="1096"/>
                    <a:pt x="3311" y="1096"/>
                  </a:cubicBezTo>
                  <a:cubicBezTo>
                    <a:pt x="2096" y="1096"/>
                    <a:pt x="1108" y="2084"/>
                    <a:pt x="1108" y="3299"/>
                  </a:cubicBezTo>
                  <a:cubicBezTo>
                    <a:pt x="1108" y="3692"/>
                    <a:pt x="1203" y="4073"/>
                    <a:pt x="1418" y="4418"/>
                  </a:cubicBezTo>
                  <a:cubicBezTo>
                    <a:pt x="489" y="5894"/>
                    <a:pt x="1" y="7633"/>
                    <a:pt x="1" y="9395"/>
                  </a:cubicBezTo>
                  <a:cubicBezTo>
                    <a:pt x="1" y="11145"/>
                    <a:pt x="489" y="12871"/>
                    <a:pt x="1418" y="14360"/>
                  </a:cubicBezTo>
                  <a:cubicBezTo>
                    <a:pt x="1227" y="14705"/>
                    <a:pt x="1108" y="15074"/>
                    <a:pt x="1108" y="15479"/>
                  </a:cubicBezTo>
                  <a:cubicBezTo>
                    <a:pt x="1108" y="16681"/>
                    <a:pt x="2085" y="17682"/>
                    <a:pt x="3311" y="17682"/>
                  </a:cubicBezTo>
                  <a:cubicBezTo>
                    <a:pt x="3692" y="17682"/>
                    <a:pt x="4120" y="17574"/>
                    <a:pt x="4454" y="17360"/>
                  </a:cubicBezTo>
                  <a:cubicBezTo>
                    <a:pt x="5930" y="18289"/>
                    <a:pt x="7621" y="18777"/>
                    <a:pt x="9383" y="18777"/>
                  </a:cubicBezTo>
                  <a:cubicBezTo>
                    <a:pt x="11133" y="18777"/>
                    <a:pt x="12860" y="18289"/>
                    <a:pt x="14348" y="17360"/>
                  </a:cubicBezTo>
                  <a:cubicBezTo>
                    <a:pt x="14693" y="17563"/>
                    <a:pt x="15062" y="17682"/>
                    <a:pt x="15467" y="17682"/>
                  </a:cubicBezTo>
                  <a:cubicBezTo>
                    <a:pt x="16670" y="17682"/>
                    <a:pt x="17670" y="16693"/>
                    <a:pt x="17670" y="15479"/>
                  </a:cubicBezTo>
                  <a:cubicBezTo>
                    <a:pt x="17670" y="15086"/>
                    <a:pt x="17563" y="14705"/>
                    <a:pt x="17360" y="14360"/>
                  </a:cubicBezTo>
                  <a:cubicBezTo>
                    <a:pt x="18277" y="12883"/>
                    <a:pt x="18765" y="11145"/>
                    <a:pt x="18765" y="9395"/>
                  </a:cubicBezTo>
                  <a:cubicBezTo>
                    <a:pt x="18765" y="7633"/>
                    <a:pt x="18277" y="5906"/>
                    <a:pt x="17360" y="4418"/>
                  </a:cubicBezTo>
                  <a:cubicBezTo>
                    <a:pt x="17551" y="4073"/>
                    <a:pt x="17670" y="3704"/>
                    <a:pt x="17670" y="3299"/>
                  </a:cubicBezTo>
                  <a:cubicBezTo>
                    <a:pt x="17670" y="2096"/>
                    <a:pt x="16682" y="1096"/>
                    <a:pt x="15467" y="1096"/>
                  </a:cubicBezTo>
                  <a:cubicBezTo>
                    <a:pt x="15074" y="1096"/>
                    <a:pt x="14693" y="1203"/>
                    <a:pt x="14348" y="1418"/>
                  </a:cubicBezTo>
                  <a:cubicBezTo>
                    <a:pt x="12860" y="489"/>
                    <a:pt x="11121" y="1"/>
                    <a:pt x="9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65"/>
          <p:cNvGrpSpPr/>
          <p:nvPr/>
        </p:nvGrpSpPr>
        <p:grpSpPr>
          <a:xfrm>
            <a:off x="1425834" y="1818101"/>
            <a:ext cx="319233" cy="364343"/>
            <a:chOff x="1102500" y="1628000"/>
            <a:chExt cx="410800" cy="468850"/>
          </a:xfrm>
        </p:grpSpPr>
        <p:sp>
          <p:nvSpPr>
            <p:cNvPr id="1600" name="Google Shape;1600;p65"/>
            <p:cNvSpPr/>
            <p:nvPr/>
          </p:nvSpPr>
          <p:spPr>
            <a:xfrm>
              <a:off x="1184350" y="1765225"/>
              <a:ext cx="247100" cy="248275"/>
            </a:xfrm>
            <a:custGeom>
              <a:avLst/>
              <a:gdLst/>
              <a:ahLst/>
              <a:cxnLst/>
              <a:rect l="l" t="t" r="r" b="b"/>
              <a:pathLst>
                <a:path w="9884" h="9931" extrusionOk="0">
                  <a:moveTo>
                    <a:pt x="2593" y="2110"/>
                  </a:moveTo>
                  <a:cubicBezTo>
                    <a:pt x="2677" y="2110"/>
                    <a:pt x="2764" y="2128"/>
                    <a:pt x="2847" y="2168"/>
                  </a:cubicBezTo>
                  <a:lnTo>
                    <a:pt x="5954" y="3715"/>
                  </a:lnTo>
                  <a:cubicBezTo>
                    <a:pt x="6061" y="3775"/>
                    <a:pt x="6145" y="3846"/>
                    <a:pt x="6204" y="3965"/>
                  </a:cubicBezTo>
                  <a:lnTo>
                    <a:pt x="7752" y="7073"/>
                  </a:lnTo>
                  <a:cubicBezTo>
                    <a:pt x="7859" y="7287"/>
                    <a:pt x="7811" y="7537"/>
                    <a:pt x="7645" y="7716"/>
                  </a:cubicBezTo>
                  <a:cubicBezTo>
                    <a:pt x="7542" y="7819"/>
                    <a:pt x="7407" y="7872"/>
                    <a:pt x="7265" y="7872"/>
                  </a:cubicBezTo>
                  <a:cubicBezTo>
                    <a:pt x="7178" y="7872"/>
                    <a:pt x="7088" y="7852"/>
                    <a:pt x="7002" y="7811"/>
                  </a:cubicBezTo>
                  <a:lnTo>
                    <a:pt x="3894" y="6275"/>
                  </a:lnTo>
                  <a:cubicBezTo>
                    <a:pt x="3799" y="6216"/>
                    <a:pt x="3704" y="6132"/>
                    <a:pt x="3644" y="6013"/>
                  </a:cubicBezTo>
                  <a:lnTo>
                    <a:pt x="2096" y="2906"/>
                  </a:lnTo>
                  <a:cubicBezTo>
                    <a:pt x="1989" y="2703"/>
                    <a:pt x="2037" y="2441"/>
                    <a:pt x="2204" y="2263"/>
                  </a:cubicBezTo>
                  <a:cubicBezTo>
                    <a:pt x="2309" y="2165"/>
                    <a:pt x="2448" y="2110"/>
                    <a:pt x="2593" y="2110"/>
                  </a:cubicBezTo>
                  <a:close/>
                  <a:moveTo>
                    <a:pt x="4942" y="1"/>
                  </a:moveTo>
                  <a:cubicBezTo>
                    <a:pt x="2216" y="1"/>
                    <a:pt x="1" y="2251"/>
                    <a:pt x="1" y="4989"/>
                  </a:cubicBezTo>
                  <a:cubicBezTo>
                    <a:pt x="1" y="7716"/>
                    <a:pt x="2216" y="9930"/>
                    <a:pt x="4942" y="9930"/>
                  </a:cubicBezTo>
                  <a:cubicBezTo>
                    <a:pt x="7669" y="9930"/>
                    <a:pt x="9883" y="7716"/>
                    <a:pt x="9883" y="4989"/>
                  </a:cubicBezTo>
                  <a:cubicBezTo>
                    <a:pt x="9883" y="2263"/>
                    <a:pt x="7669" y="1"/>
                    <a:pt x="4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5"/>
            <p:cNvSpPr/>
            <p:nvPr/>
          </p:nvSpPr>
          <p:spPr>
            <a:xfrm>
              <a:off x="1102800" y="1753925"/>
              <a:ext cx="88725" cy="122350"/>
            </a:xfrm>
            <a:custGeom>
              <a:avLst/>
              <a:gdLst/>
              <a:ahLst/>
              <a:cxnLst/>
              <a:rect l="l" t="t" r="r" b="b"/>
              <a:pathLst>
                <a:path w="3549" h="4894" extrusionOk="0">
                  <a:moveTo>
                    <a:pt x="2001" y="0"/>
                  </a:moveTo>
                  <a:cubicBezTo>
                    <a:pt x="846" y="1310"/>
                    <a:pt x="120" y="3036"/>
                    <a:pt x="1" y="4894"/>
                  </a:cubicBezTo>
                  <a:lnTo>
                    <a:pt x="2180" y="4894"/>
                  </a:lnTo>
                  <a:cubicBezTo>
                    <a:pt x="2299" y="3643"/>
                    <a:pt x="2787" y="2453"/>
                    <a:pt x="3549" y="1548"/>
                  </a:cubicBezTo>
                  <a:lnTo>
                    <a:pt x="2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5"/>
            <p:cNvSpPr/>
            <p:nvPr/>
          </p:nvSpPr>
          <p:spPr>
            <a:xfrm>
              <a:off x="1423975" y="1903650"/>
              <a:ext cx="89325" cy="121750"/>
            </a:xfrm>
            <a:custGeom>
              <a:avLst/>
              <a:gdLst/>
              <a:ahLst/>
              <a:cxnLst/>
              <a:rect l="l" t="t" r="r" b="b"/>
              <a:pathLst>
                <a:path w="3573" h="4870" extrusionOk="0">
                  <a:moveTo>
                    <a:pt x="1370" y="0"/>
                  </a:moveTo>
                  <a:cubicBezTo>
                    <a:pt x="1251" y="1250"/>
                    <a:pt x="751" y="2405"/>
                    <a:pt x="1" y="3322"/>
                  </a:cubicBezTo>
                  <a:lnTo>
                    <a:pt x="1548" y="4870"/>
                  </a:lnTo>
                  <a:cubicBezTo>
                    <a:pt x="2703" y="3548"/>
                    <a:pt x="3430" y="1869"/>
                    <a:pt x="3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5"/>
            <p:cNvSpPr/>
            <p:nvPr/>
          </p:nvSpPr>
          <p:spPr>
            <a:xfrm>
              <a:off x="1102500" y="1903350"/>
              <a:ext cx="89325" cy="121750"/>
            </a:xfrm>
            <a:custGeom>
              <a:avLst/>
              <a:gdLst/>
              <a:ahLst/>
              <a:cxnLst/>
              <a:rect l="l" t="t" r="r" b="b"/>
              <a:pathLst>
                <a:path w="3573" h="4870" extrusionOk="0">
                  <a:moveTo>
                    <a:pt x="1" y="0"/>
                  </a:moveTo>
                  <a:cubicBezTo>
                    <a:pt x="120" y="1857"/>
                    <a:pt x="858" y="3548"/>
                    <a:pt x="2025" y="4870"/>
                  </a:cubicBezTo>
                  <a:lnTo>
                    <a:pt x="3573" y="3322"/>
                  </a:lnTo>
                  <a:cubicBezTo>
                    <a:pt x="2811" y="2393"/>
                    <a:pt x="2311" y="1262"/>
                    <a:pt x="2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5"/>
            <p:cNvSpPr/>
            <p:nvPr/>
          </p:nvSpPr>
          <p:spPr>
            <a:xfrm>
              <a:off x="1279900" y="1862550"/>
              <a:ext cx="55100" cy="54800"/>
            </a:xfrm>
            <a:custGeom>
              <a:avLst/>
              <a:gdLst/>
              <a:ahLst/>
              <a:cxnLst/>
              <a:rect l="l" t="t" r="r" b="b"/>
              <a:pathLst>
                <a:path w="2204" h="2192" extrusionOk="0">
                  <a:moveTo>
                    <a:pt x="1" y="1"/>
                  </a:moveTo>
                  <a:lnTo>
                    <a:pt x="727" y="1465"/>
                  </a:lnTo>
                  <a:lnTo>
                    <a:pt x="2204" y="2192"/>
                  </a:lnTo>
                  <a:lnTo>
                    <a:pt x="1477" y="72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5"/>
            <p:cNvSpPr/>
            <p:nvPr/>
          </p:nvSpPr>
          <p:spPr>
            <a:xfrm>
              <a:off x="1423675" y="1753325"/>
              <a:ext cx="88725" cy="122950"/>
            </a:xfrm>
            <a:custGeom>
              <a:avLst/>
              <a:gdLst/>
              <a:ahLst/>
              <a:cxnLst/>
              <a:rect l="l" t="t" r="r" b="b"/>
              <a:pathLst>
                <a:path w="3549" h="4918" extrusionOk="0">
                  <a:moveTo>
                    <a:pt x="1548" y="0"/>
                  </a:moveTo>
                  <a:lnTo>
                    <a:pt x="1" y="1548"/>
                  </a:lnTo>
                  <a:cubicBezTo>
                    <a:pt x="751" y="2477"/>
                    <a:pt x="1263" y="3656"/>
                    <a:pt x="1370" y="4906"/>
                  </a:cubicBezTo>
                  <a:lnTo>
                    <a:pt x="3548" y="4906"/>
                  </a:lnTo>
                  <a:cubicBezTo>
                    <a:pt x="3426" y="3053"/>
                    <a:pt x="2701" y="1331"/>
                    <a:pt x="1548" y="0"/>
                  </a:cubicBezTo>
                  <a:close/>
                  <a:moveTo>
                    <a:pt x="3548" y="4906"/>
                  </a:moveTo>
                  <a:cubicBezTo>
                    <a:pt x="3548" y="4910"/>
                    <a:pt x="3548" y="4914"/>
                    <a:pt x="3549" y="4918"/>
                  </a:cubicBezTo>
                  <a:lnTo>
                    <a:pt x="3549" y="490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5"/>
            <p:cNvSpPr/>
            <p:nvPr/>
          </p:nvSpPr>
          <p:spPr>
            <a:xfrm>
              <a:off x="1172450" y="1628000"/>
              <a:ext cx="270300" cy="145300"/>
            </a:xfrm>
            <a:custGeom>
              <a:avLst/>
              <a:gdLst/>
              <a:ahLst/>
              <a:cxnLst/>
              <a:rect l="l" t="t" r="r" b="b"/>
              <a:pathLst>
                <a:path w="10812" h="5812" extrusionOk="0">
                  <a:moveTo>
                    <a:pt x="3215" y="1"/>
                  </a:moveTo>
                  <a:cubicBezTo>
                    <a:pt x="2299" y="1"/>
                    <a:pt x="1560" y="751"/>
                    <a:pt x="1560" y="1656"/>
                  </a:cubicBezTo>
                  <a:cubicBezTo>
                    <a:pt x="1560" y="2144"/>
                    <a:pt x="1787" y="2596"/>
                    <a:pt x="2120" y="2894"/>
                  </a:cubicBezTo>
                  <a:cubicBezTo>
                    <a:pt x="1334" y="3227"/>
                    <a:pt x="620" y="3692"/>
                    <a:pt x="1" y="4263"/>
                  </a:cubicBezTo>
                  <a:lnTo>
                    <a:pt x="1549" y="5811"/>
                  </a:lnTo>
                  <a:cubicBezTo>
                    <a:pt x="2465" y="5049"/>
                    <a:pt x="3596" y="4537"/>
                    <a:pt x="4870" y="4442"/>
                  </a:cubicBezTo>
                  <a:lnTo>
                    <a:pt x="4870" y="2203"/>
                  </a:lnTo>
                  <a:lnTo>
                    <a:pt x="3215" y="2203"/>
                  </a:lnTo>
                  <a:cubicBezTo>
                    <a:pt x="2918" y="2203"/>
                    <a:pt x="2668" y="1953"/>
                    <a:pt x="2668" y="1656"/>
                  </a:cubicBezTo>
                  <a:cubicBezTo>
                    <a:pt x="2668" y="1358"/>
                    <a:pt x="2918" y="1108"/>
                    <a:pt x="3215" y="1108"/>
                  </a:cubicBezTo>
                  <a:lnTo>
                    <a:pt x="7609" y="1108"/>
                  </a:lnTo>
                  <a:cubicBezTo>
                    <a:pt x="7906" y="1108"/>
                    <a:pt x="8157" y="1358"/>
                    <a:pt x="8157" y="1656"/>
                  </a:cubicBezTo>
                  <a:cubicBezTo>
                    <a:pt x="8157" y="1953"/>
                    <a:pt x="7906" y="2203"/>
                    <a:pt x="7609" y="2203"/>
                  </a:cubicBezTo>
                  <a:lnTo>
                    <a:pt x="5954" y="2203"/>
                  </a:lnTo>
                  <a:lnTo>
                    <a:pt x="5954" y="4442"/>
                  </a:lnTo>
                  <a:cubicBezTo>
                    <a:pt x="7204" y="4561"/>
                    <a:pt x="8347" y="5049"/>
                    <a:pt x="9264" y="5811"/>
                  </a:cubicBezTo>
                  <a:lnTo>
                    <a:pt x="10812" y="4263"/>
                  </a:lnTo>
                  <a:cubicBezTo>
                    <a:pt x="10181" y="3704"/>
                    <a:pt x="9466" y="3227"/>
                    <a:pt x="8692" y="2894"/>
                  </a:cubicBezTo>
                  <a:cubicBezTo>
                    <a:pt x="9026" y="2596"/>
                    <a:pt x="9252" y="2144"/>
                    <a:pt x="9252" y="1656"/>
                  </a:cubicBezTo>
                  <a:cubicBezTo>
                    <a:pt x="9252" y="751"/>
                    <a:pt x="8514" y="1"/>
                    <a:pt x="7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5"/>
            <p:cNvSpPr/>
            <p:nvPr/>
          </p:nvSpPr>
          <p:spPr>
            <a:xfrm>
              <a:off x="1321275" y="2006025"/>
              <a:ext cx="121775" cy="90825"/>
            </a:xfrm>
            <a:custGeom>
              <a:avLst/>
              <a:gdLst/>
              <a:ahLst/>
              <a:cxnLst/>
              <a:rect l="l" t="t" r="r" b="b"/>
              <a:pathLst>
                <a:path w="4871" h="3633" extrusionOk="0">
                  <a:moveTo>
                    <a:pt x="3323" y="1"/>
                  </a:moveTo>
                  <a:cubicBezTo>
                    <a:pt x="2394" y="763"/>
                    <a:pt x="1263" y="1263"/>
                    <a:pt x="1" y="1370"/>
                  </a:cubicBezTo>
                  <a:lnTo>
                    <a:pt x="1" y="3632"/>
                  </a:lnTo>
                  <a:cubicBezTo>
                    <a:pt x="1858" y="3513"/>
                    <a:pt x="3537" y="2715"/>
                    <a:pt x="4871" y="1549"/>
                  </a:cubicBez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5"/>
            <p:cNvSpPr/>
            <p:nvPr/>
          </p:nvSpPr>
          <p:spPr>
            <a:xfrm>
              <a:off x="1172450" y="2006025"/>
              <a:ext cx="121775" cy="90825"/>
            </a:xfrm>
            <a:custGeom>
              <a:avLst/>
              <a:gdLst/>
              <a:ahLst/>
              <a:cxnLst/>
              <a:rect l="l" t="t" r="r" b="b"/>
              <a:pathLst>
                <a:path w="4871" h="3633" extrusionOk="0">
                  <a:moveTo>
                    <a:pt x="1549" y="1"/>
                  </a:moveTo>
                  <a:lnTo>
                    <a:pt x="1" y="1549"/>
                  </a:lnTo>
                  <a:cubicBezTo>
                    <a:pt x="1322" y="2715"/>
                    <a:pt x="3001" y="3513"/>
                    <a:pt x="4870" y="3632"/>
                  </a:cubicBezTo>
                  <a:lnTo>
                    <a:pt x="4870" y="1370"/>
                  </a:lnTo>
                  <a:cubicBezTo>
                    <a:pt x="3620" y="1251"/>
                    <a:pt x="2465" y="763"/>
                    <a:pt x="1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9" name="Google Shape;1609;p65"/>
          <p:cNvSpPr txBox="1"/>
          <p:nvPr/>
        </p:nvSpPr>
        <p:spPr>
          <a:xfrm>
            <a:off x="6699775" y="1596073"/>
            <a:ext cx="1698900" cy="3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B55F2E"/>
                </a:solidFill>
                <a:latin typeface="Londrina Solid"/>
                <a:ea typeface="Londrina Solid"/>
                <a:cs typeface="Londrina Solid"/>
                <a:sym typeface="Londrina Solid"/>
              </a:rPr>
              <a:t>VENUS</a:t>
            </a:r>
            <a:endParaRPr sz="2200">
              <a:solidFill>
                <a:srgbClr val="B55F2E"/>
              </a:solidFill>
              <a:latin typeface="Londrina Solid"/>
              <a:ea typeface="Londrina Solid"/>
              <a:cs typeface="Londrina Solid"/>
              <a:sym typeface="Londrina Solid"/>
            </a:endParaRPr>
          </a:p>
        </p:txBody>
      </p:sp>
      <p:sp>
        <p:nvSpPr>
          <p:cNvPr id="1610" name="Google Shape;1610;p65"/>
          <p:cNvSpPr txBox="1"/>
          <p:nvPr/>
        </p:nvSpPr>
        <p:spPr>
          <a:xfrm>
            <a:off x="6699775" y="1928027"/>
            <a:ext cx="1698900" cy="50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290000"/>
                </a:solidFill>
                <a:latin typeface="Ubuntu"/>
                <a:ea typeface="Ubuntu"/>
                <a:cs typeface="Ubuntu"/>
                <a:sym typeface="Ubuntu"/>
              </a:rPr>
              <a:t>Venus has a beautiful name</a:t>
            </a:r>
            <a:endParaRPr>
              <a:solidFill>
                <a:srgbClr val="290000"/>
              </a:solidFill>
              <a:latin typeface="Ubuntu"/>
              <a:ea typeface="Ubuntu"/>
              <a:cs typeface="Ubuntu"/>
              <a:sym typeface="Ubuntu"/>
            </a:endParaRPr>
          </a:p>
        </p:txBody>
      </p:sp>
      <p:sp>
        <p:nvSpPr>
          <p:cNvPr id="1611" name="Google Shape;1611;p65"/>
          <p:cNvSpPr txBox="1"/>
          <p:nvPr/>
        </p:nvSpPr>
        <p:spPr>
          <a:xfrm>
            <a:off x="736000" y="2959198"/>
            <a:ext cx="1698900" cy="3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B55F2E"/>
                </a:solidFill>
                <a:latin typeface="Londrina Solid"/>
                <a:ea typeface="Londrina Solid"/>
                <a:cs typeface="Londrina Solid"/>
                <a:sym typeface="Londrina Solid"/>
              </a:rPr>
              <a:t>MARS</a:t>
            </a:r>
            <a:endParaRPr sz="2200">
              <a:solidFill>
                <a:srgbClr val="B55F2E"/>
              </a:solidFill>
              <a:latin typeface="Londrina Solid"/>
              <a:ea typeface="Londrina Solid"/>
              <a:cs typeface="Londrina Solid"/>
              <a:sym typeface="Londrina Solid"/>
            </a:endParaRPr>
          </a:p>
        </p:txBody>
      </p:sp>
      <p:sp>
        <p:nvSpPr>
          <p:cNvPr id="1612" name="Google Shape;1612;p65"/>
          <p:cNvSpPr txBox="1"/>
          <p:nvPr/>
        </p:nvSpPr>
        <p:spPr>
          <a:xfrm>
            <a:off x="736000" y="3291152"/>
            <a:ext cx="1698900" cy="50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290000"/>
                </a:solidFill>
                <a:latin typeface="Ubuntu"/>
                <a:ea typeface="Ubuntu"/>
                <a:cs typeface="Ubuntu"/>
                <a:sym typeface="Ubuntu"/>
              </a:rPr>
              <a:t>Mars is actually a very cold place</a:t>
            </a:r>
            <a:endParaRPr>
              <a:solidFill>
                <a:srgbClr val="290000"/>
              </a:solidFill>
              <a:latin typeface="Ubuntu"/>
              <a:ea typeface="Ubuntu"/>
              <a:cs typeface="Ubuntu"/>
              <a:sym typeface="Ubuntu"/>
            </a:endParaRPr>
          </a:p>
        </p:txBody>
      </p:sp>
      <p:sp>
        <p:nvSpPr>
          <p:cNvPr id="1613" name="Google Shape;1613;p65"/>
          <p:cNvSpPr txBox="1"/>
          <p:nvPr/>
        </p:nvSpPr>
        <p:spPr>
          <a:xfrm>
            <a:off x="2723938" y="1596073"/>
            <a:ext cx="1698900" cy="3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B55F2E"/>
                </a:solidFill>
                <a:latin typeface="Londrina Solid"/>
                <a:ea typeface="Londrina Solid"/>
                <a:cs typeface="Londrina Solid"/>
                <a:sym typeface="Londrina Solid"/>
              </a:rPr>
              <a:t>JUPITER</a:t>
            </a:r>
            <a:endParaRPr sz="2200">
              <a:solidFill>
                <a:srgbClr val="B55F2E"/>
              </a:solidFill>
              <a:latin typeface="Londrina Solid"/>
              <a:ea typeface="Londrina Solid"/>
              <a:cs typeface="Londrina Solid"/>
              <a:sym typeface="Londrina Solid"/>
            </a:endParaRPr>
          </a:p>
        </p:txBody>
      </p:sp>
      <p:sp>
        <p:nvSpPr>
          <p:cNvPr id="1614" name="Google Shape;1614;p65"/>
          <p:cNvSpPr txBox="1"/>
          <p:nvPr/>
        </p:nvSpPr>
        <p:spPr>
          <a:xfrm>
            <a:off x="2723938" y="1928027"/>
            <a:ext cx="1698900" cy="50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290000"/>
                </a:solidFill>
                <a:latin typeface="Ubuntu"/>
                <a:ea typeface="Ubuntu"/>
                <a:cs typeface="Ubuntu"/>
                <a:sym typeface="Ubuntu"/>
              </a:rPr>
              <a:t>Jupiter is the biggest planet</a:t>
            </a:r>
            <a:endParaRPr>
              <a:solidFill>
                <a:srgbClr val="290000"/>
              </a:solidFill>
              <a:latin typeface="Ubuntu"/>
              <a:ea typeface="Ubuntu"/>
              <a:cs typeface="Ubuntu"/>
              <a:sym typeface="Ubuntu"/>
            </a:endParaRPr>
          </a:p>
        </p:txBody>
      </p:sp>
      <p:sp>
        <p:nvSpPr>
          <p:cNvPr id="1615" name="Google Shape;1615;p65"/>
          <p:cNvSpPr txBox="1"/>
          <p:nvPr/>
        </p:nvSpPr>
        <p:spPr>
          <a:xfrm>
            <a:off x="4711850" y="2959198"/>
            <a:ext cx="1698900" cy="3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B55F2E"/>
                </a:solidFill>
                <a:latin typeface="Londrina Solid"/>
                <a:ea typeface="Londrina Solid"/>
                <a:cs typeface="Londrina Solid"/>
                <a:sym typeface="Londrina Solid"/>
              </a:rPr>
              <a:t>MERCURY</a:t>
            </a:r>
            <a:endParaRPr sz="2200">
              <a:solidFill>
                <a:srgbClr val="B55F2E"/>
              </a:solidFill>
              <a:latin typeface="Londrina Solid"/>
              <a:ea typeface="Londrina Solid"/>
              <a:cs typeface="Londrina Solid"/>
              <a:sym typeface="Londrina Solid"/>
            </a:endParaRPr>
          </a:p>
        </p:txBody>
      </p:sp>
      <p:sp>
        <p:nvSpPr>
          <p:cNvPr id="1616" name="Google Shape;1616;p65"/>
          <p:cNvSpPr txBox="1"/>
          <p:nvPr/>
        </p:nvSpPr>
        <p:spPr>
          <a:xfrm>
            <a:off x="4711850" y="3291152"/>
            <a:ext cx="1698900" cy="50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290000"/>
                </a:solidFill>
                <a:latin typeface="Ubuntu"/>
                <a:ea typeface="Ubuntu"/>
                <a:cs typeface="Ubuntu"/>
                <a:sym typeface="Ubuntu"/>
              </a:rPr>
              <a:t>It’s the closest planet to the Sun</a:t>
            </a:r>
            <a:endParaRPr>
              <a:solidFill>
                <a:srgbClr val="290000"/>
              </a:solidFill>
              <a:latin typeface="Ubuntu"/>
              <a:ea typeface="Ubuntu"/>
              <a:cs typeface="Ubuntu"/>
              <a:sym typeface="Ubuntu"/>
            </a:endParaRPr>
          </a:p>
        </p:txBody>
      </p:sp>
      <p:pic>
        <p:nvPicPr>
          <p:cNvPr id="1617" name="Google Shape;1617;p65"/>
          <p:cNvPicPr preferRelativeResize="0"/>
          <p:nvPr/>
        </p:nvPicPr>
        <p:blipFill>
          <a:blip r:embed="rId3">
            <a:alphaModFix/>
          </a:blip>
          <a:stretch>
            <a:fillRect/>
          </a:stretch>
        </p:blipFill>
        <p:spPr>
          <a:xfrm>
            <a:off x="1999575" y="3973550"/>
            <a:ext cx="1112800" cy="987450"/>
          </a:xfrm>
          <a:prstGeom prst="rect">
            <a:avLst/>
          </a:prstGeom>
          <a:noFill/>
          <a:ln>
            <a:noFill/>
          </a:ln>
        </p:spPr>
      </p:pic>
      <p:grpSp>
        <p:nvGrpSpPr>
          <p:cNvPr id="1618" name="Google Shape;1618;p65"/>
          <p:cNvGrpSpPr/>
          <p:nvPr/>
        </p:nvGrpSpPr>
        <p:grpSpPr>
          <a:xfrm>
            <a:off x="6375297" y="445033"/>
            <a:ext cx="1691251" cy="739030"/>
            <a:chOff x="5878350" y="343238"/>
            <a:chExt cx="1878750" cy="820963"/>
          </a:xfrm>
        </p:grpSpPr>
        <p:sp>
          <p:nvSpPr>
            <p:cNvPr id="1619" name="Google Shape;1619;p65"/>
            <p:cNvSpPr/>
            <p:nvPr/>
          </p:nvSpPr>
          <p:spPr>
            <a:xfrm>
              <a:off x="5878350" y="728075"/>
              <a:ext cx="549550" cy="436125"/>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5"/>
            <p:cNvSpPr/>
            <p:nvPr/>
          </p:nvSpPr>
          <p:spPr>
            <a:xfrm>
              <a:off x="7173800" y="343238"/>
              <a:ext cx="583300" cy="384825"/>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25" name="Google Shape;1625;p66"/>
          <p:cNvSpPr txBox="1">
            <a:spLocks noGrp="1"/>
          </p:cNvSpPr>
          <p:nvPr>
            <p:ph type="title"/>
          </p:nvPr>
        </p:nvSpPr>
        <p:spPr>
          <a:xfrm>
            <a:off x="5144941" y="1340581"/>
            <a:ext cx="2969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SOURCE 2</a:t>
            </a:r>
            <a:endParaRPr/>
          </a:p>
        </p:txBody>
      </p:sp>
      <p:sp>
        <p:nvSpPr>
          <p:cNvPr id="1626" name="Google Shape;1626;p66"/>
          <p:cNvSpPr txBox="1">
            <a:spLocks noGrp="1"/>
          </p:cNvSpPr>
          <p:nvPr>
            <p:ph type="subTitle" idx="1"/>
          </p:nvPr>
        </p:nvSpPr>
        <p:spPr>
          <a:xfrm>
            <a:off x="5144941" y="1672549"/>
            <a:ext cx="2969700" cy="1029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b="1"/>
              <a:t>AUTHOR (YEAR).</a:t>
            </a:r>
            <a:r>
              <a:rPr lang="en"/>
              <a:t> </a:t>
            </a:r>
            <a:r>
              <a:rPr lang="en" i="1"/>
              <a:t>Title of the publication.</a:t>
            </a:r>
            <a:r>
              <a:rPr lang="en"/>
              <a:t> Publisher</a:t>
            </a:r>
            <a:endParaRPr/>
          </a:p>
          <a:p>
            <a:pPr marL="457200" lvl="0" indent="-317500" algn="l" rtl="0">
              <a:spcBef>
                <a:spcPts val="0"/>
              </a:spcBef>
              <a:spcAft>
                <a:spcPts val="0"/>
              </a:spcAft>
              <a:buSzPts val="1400"/>
              <a:buChar char="●"/>
            </a:pPr>
            <a:r>
              <a:rPr lang="en" b="1"/>
              <a:t>AUTHOR (YEAR).</a:t>
            </a:r>
            <a:r>
              <a:rPr lang="en"/>
              <a:t> </a:t>
            </a:r>
            <a:r>
              <a:rPr lang="en" i="1"/>
              <a:t>Title of the publication.</a:t>
            </a:r>
            <a:r>
              <a:rPr lang="en"/>
              <a:t> Publisher</a:t>
            </a:r>
            <a:endParaRPr/>
          </a:p>
        </p:txBody>
      </p:sp>
      <p:sp>
        <p:nvSpPr>
          <p:cNvPr id="1627" name="Google Shape;1627;p66"/>
          <p:cNvSpPr txBox="1">
            <a:spLocks noGrp="1"/>
          </p:cNvSpPr>
          <p:nvPr>
            <p:ph type="title" idx="2"/>
          </p:nvPr>
        </p:nvSpPr>
        <p:spPr>
          <a:xfrm>
            <a:off x="5144941" y="2819650"/>
            <a:ext cx="2969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SOURCE 4</a:t>
            </a:r>
            <a:endParaRPr/>
          </a:p>
        </p:txBody>
      </p:sp>
      <p:sp>
        <p:nvSpPr>
          <p:cNvPr id="1628" name="Google Shape;1628;p66"/>
          <p:cNvSpPr txBox="1">
            <a:spLocks noGrp="1"/>
          </p:cNvSpPr>
          <p:nvPr>
            <p:ph type="subTitle" idx="3"/>
          </p:nvPr>
        </p:nvSpPr>
        <p:spPr>
          <a:xfrm>
            <a:off x="5144941" y="3151630"/>
            <a:ext cx="2969700" cy="1029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b="1"/>
              <a:t>AUTHOR (YEAR).</a:t>
            </a:r>
            <a:r>
              <a:rPr lang="en"/>
              <a:t> </a:t>
            </a:r>
            <a:r>
              <a:rPr lang="en" i="1"/>
              <a:t>Title of the publication.</a:t>
            </a:r>
            <a:r>
              <a:rPr lang="en"/>
              <a:t> Publisher</a:t>
            </a:r>
            <a:endParaRPr/>
          </a:p>
          <a:p>
            <a:pPr marL="457200" lvl="0" indent="-317500" algn="l" rtl="0">
              <a:spcBef>
                <a:spcPts val="0"/>
              </a:spcBef>
              <a:spcAft>
                <a:spcPts val="0"/>
              </a:spcAft>
              <a:buSzPts val="1400"/>
              <a:buChar char="●"/>
            </a:pPr>
            <a:r>
              <a:rPr lang="en" b="1"/>
              <a:t>AUTHOR (YEAR).</a:t>
            </a:r>
            <a:r>
              <a:rPr lang="en"/>
              <a:t> </a:t>
            </a:r>
            <a:r>
              <a:rPr lang="en" i="1"/>
              <a:t>Title of the publication.</a:t>
            </a:r>
            <a:r>
              <a:rPr lang="en"/>
              <a:t> Publisher</a:t>
            </a:r>
            <a:endParaRPr b="1"/>
          </a:p>
        </p:txBody>
      </p:sp>
      <p:sp>
        <p:nvSpPr>
          <p:cNvPr id="1629" name="Google Shape;1629;p66"/>
          <p:cNvSpPr txBox="1">
            <a:spLocks noGrp="1"/>
          </p:cNvSpPr>
          <p:nvPr>
            <p:ph type="title" idx="4"/>
          </p:nvPr>
        </p:nvSpPr>
        <p:spPr>
          <a:xfrm>
            <a:off x="1333116" y="1340581"/>
            <a:ext cx="2969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SOURCE 1</a:t>
            </a:r>
            <a:endParaRPr/>
          </a:p>
        </p:txBody>
      </p:sp>
      <p:sp>
        <p:nvSpPr>
          <p:cNvPr id="1630" name="Google Shape;1630;p66"/>
          <p:cNvSpPr txBox="1">
            <a:spLocks noGrp="1"/>
          </p:cNvSpPr>
          <p:nvPr>
            <p:ph type="subTitle" idx="5"/>
          </p:nvPr>
        </p:nvSpPr>
        <p:spPr>
          <a:xfrm>
            <a:off x="1333116" y="1672549"/>
            <a:ext cx="2969700" cy="1029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b="1"/>
              <a:t>AUTHOR (YEAR).</a:t>
            </a:r>
            <a:r>
              <a:rPr lang="en"/>
              <a:t> </a:t>
            </a:r>
            <a:r>
              <a:rPr lang="en" i="1"/>
              <a:t>Title of the publication.</a:t>
            </a:r>
            <a:r>
              <a:rPr lang="en"/>
              <a:t> Publisher</a:t>
            </a:r>
            <a:endParaRPr/>
          </a:p>
          <a:p>
            <a:pPr marL="457200" lvl="0" indent="-317500" algn="l" rtl="0">
              <a:spcBef>
                <a:spcPts val="0"/>
              </a:spcBef>
              <a:spcAft>
                <a:spcPts val="0"/>
              </a:spcAft>
              <a:buSzPts val="1400"/>
              <a:buChar char="●"/>
            </a:pPr>
            <a:r>
              <a:rPr lang="en" b="1"/>
              <a:t>AUTHOR (YEAR).</a:t>
            </a:r>
            <a:r>
              <a:rPr lang="en"/>
              <a:t> </a:t>
            </a:r>
            <a:r>
              <a:rPr lang="en" i="1"/>
              <a:t>Title of the publication.</a:t>
            </a:r>
            <a:r>
              <a:rPr lang="en"/>
              <a:t> Publisher</a:t>
            </a:r>
            <a:endParaRPr/>
          </a:p>
        </p:txBody>
      </p:sp>
      <p:sp>
        <p:nvSpPr>
          <p:cNvPr id="1631" name="Google Shape;1631;p66"/>
          <p:cNvSpPr txBox="1">
            <a:spLocks noGrp="1"/>
          </p:cNvSpPr>
          <p:nvPr>
            <p:ph type="title" idx="6"/>
          </p:nvPr>
        </p:nvSpPr>
        <p:spPr>
          <a:xfrm>
            <a:off x="1333116" y="2819650"/>
            <a:ext cx="2969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SOURCE 3</a:t>
            </a:r>
            <a:endParaRPr/>
          </a:p>
        </p:txBody>
      </p:sp>
      <p:sp>
        <p:nvSpPr>
          <p:cNvPr id="1632" name="Google Shape;1632;p66"/>
          <p:cNvSpPr txBox="1">
            <a:spLocks noGrp="1"/>
          </p:cNvSpPr>
          <p:nvPr>
            <p:ph type="subTitle" idx="7"/>
          </p:nvPr>
        </p:nvSpPr>
        <p:spPr>
          <a:xfrm>
            <a:off x="1333116" y="3151630"/>
            <a:ext cx="2969700" cy="1029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b="1"/>
              <a:t>AUTHOR (YEAR).</a:t>
            </a:r>
            <a:r>
              <a:rPr lang="en"/>
              <a:t> </a:t>
            </a:r>
            <a:r>
              <a:rPr lang="en" i="1"/>
              <a:t>Title of the publication.</a:t>
            </a:r>
            <a:r>
              <a:rPr lang="en"/>
              <a:t> Publisher</a:t>
            </a:r>
            <a:endParaRPr/>
          </a:p>
          <a:p>
            <a:pPr marL="457200" lvl="0" indent="-317500" algn="l" rtl="0">
              <a:spcBef>
                <a:spcPts val="0"/>
              </a:spcBef>
              <a:spcAft>
                <a:spcPts val="0"/>
              </a:spcAft>
              <a:buSzPts val="1400"/>
              <a:buChar char="●"/>
            </a:pPr>
            <a:r>
              <a:rPr lang="en" b="1"/>
              <a:t>AUTHOR (YEAR).</a:t>
            </a:r>
            <a:r>
              <a:rPr lang="en"/>
              <a:t> </a:t>
            </a:r>
            <a:r>
              <a:rPr lang="en" i="1"/>
              <a:t>Title of the publication.</a:t>
            </a:r>
            <a:r>
              <a:rPr lang="en"/>
              <a:t> Publisher</a:t>
            </a:r>
            <a:endParaRPr b="1"/>
          </a:p>
        </p:txBody>
      </p:sp>
      <p:sp>
        <p:nvSpPr>
          <p:cNvPr id="1633" name="Google Shape;1633;p66"/>
          <p:cNvSpPr txBox="1">
            <a:spLocks noGrp="1"/>
          </p:cNvSpPr>
          <p:nvPr>
            <p:ph type="title" idx="8"/>
          </p:nvPr>
        </p:nvSpPr>
        <p:spPr>
          <a:xfrm>
            <a:off x="714175" y="445025"/>
            <a:ext cx="4430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RESEARCH SOURCES</a:t>
            </a:r>
            <a:endParaRPr/>
          </a:p>
        </p:txBody>
      </p:sp>
      <p:sp>
        <p:nvSpPr>
          <p:cNvPr id="1634" name="Google Shape;1634;p66"/>
          <p:cNvSpPr/>
          <p:nvPr/>
        </p:nvSpPr>
        <p:spPr>
          <a:xfrm flipH="1">
            <a:off x="5247013" y="358788"/>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flipH="1">
            <a:off x="6873680" y="445018"/>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39"/>
        <p:cNvGrpSpPr/>
        <p:nvPr/>
      </p:nvGrpSpPr>
      <p:grpSpPr>
        <a:xfrm>
          <a:off x="0" y="0"/>
          <a:ext cx="0" cy="0"/>
          <a:chOff x="0" y="0"/>
          <a:chExt cx="0" cy="0"/>
        </a:xfrm>
      </p:grpSpPr>
      <p:sp>
        <p:nvSpPr>
          <p:cNvPr id="1640" name="Google Shape;1640;p67"/>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 PERCENTAGES</a:t>
            </a:r>
            <a:endParaRPr/>
          </a:p>
        </p:txBody>
      </p:sp>
      <p:sp>
        <p:nvSpPr>
          <p:cNvPr id="1641" name="Google Shape;1641;p67"/>
          <p:cNvSpPr/>
          <p:nvPr/>
        </p:nvSpPr>
        <p:spPr>
          <a:xfrm>
            <a:off x="1003859" y="1354434"/>
            <a:ext cx="1117500" cy="1117500"/>
          </a:xfrm>
          <a:prstGeom prst="donut">
            <a:avLst>
              <a:gd name="adj" fmla="val 1142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7"/>
          <p:cNvSpPr/>
          <p:nvPr/>
        </p:nvSpPr>
        <p:spPr>
          <a:xfrm>
            <a:off x="1003859" y="1354434"/>
            <a:ext cx="1117500" cy="1117500"/>
          </a:xfrm>
          <a:prstGeom prst="blockArc">
            <a:avLst>
              <a:gd name="adj1" fmla="val 16218700"/>
              <a:gd name="adj2" fmla="val 22083"/>
              <a:gd name="adj3" fmla="val 11228"/>
            </a:avLst>
          </a:prstGeom>
          <a:gradFill>
            <a:gsLst>
              <a:gs pos="0">
                <a:srgbClr val="C8734A">
                  <a:alpha val="0"/>
                </a:srgbClr>
              </a:gs>
              <a:gs pos="100000">
                <a:schemeClr val="lt2"/>
              </a:gs>
            </a:gsLst>
            <a:lin ang="1080140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7"/>
          <p:cNvSpPr/>
          <p:nvPr/>
        </p:nvSpPr>
        <p:spPr>
          <a:xfrm>
            <a:off x="1003856" y="2783034"/>
            <a:ext cx="1117500" cy="1117500"/>
          </a:xfrm>
          <a:prstGeom prst="donut">
            <a:avLst>
              <a:gd name="adj" fmla="val 1142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7"/>
          <p:cNvSpPr/>
          <p:nvPr/>
        </p:nvSpPr>
        <p:spPr>
          <a:xfrm>
            <a:off x="1003856" y="2783034"/>
            <a:ext cx="1117500" cy="1117500"/>
          </a:xfrm>
          <a:prstGeom prst="blockArc">
            <a:avLst>
              <a:gd name="adj1" fmla="val 16218700"/>
              <a:gd name="adj2" fmla="val 2479169"/>
              <a:gd name="adj3" fmla="val 11285"/>
            </a:avLst>
          </a:prstGeom>
          <a:gradFill>
            <a:gsLst>
              <a:gs pos="0">
                <a:srgbClr val="C8734A">
                  <a:alpha val="0"/>
                </a:srgbClr>
              </a:gs>
              <a:gs pos="100000">
                <a:schemeClr val="lt2"/>
              </a:gs>
            </a:gsLst>
            <a:lin ang="1080140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7"/>
          <p:cNvSpPr/>
          <p:nvPr/>
        </p:nvSpPr>
        <p:spPr>
          <a:xfrm>
            <a:off x="4812530" y="2783034"/>
            <a:ext cx="1117500" cy="1117500"/>
          </a:xfrm>
          <a:prstGeom prst="donut">
            <a:avLst>
              <a:gd name="adj" fmla="val 1142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7"/>
          <p:cNvSpPr/>
          <p:nvPr/>
        </p:nvSpPr>
        <p:spPr>
          <a:xfrm>
            <a:off x="4812530" y="2783034"/>
            <a:ext cx="1117500" cy="1117500"/>
          </a:xfrm>
          <a:prstGeom prst="blockArc">
            <a:avLst>
              <a:gd name="adj1" fmla="val 16218700"/>
              <a:gd name="adj2" fmla="val 7688647"/>
              <a:gd name="adj3" fmla="val 11129"/>
            </a:avLst>
          </a:prstGeom>
          <a:gradFill>
            <a:gsLst>
              <a:gs pos="0">
                <a:srgbClr val="C8734A">
                  <a:alpha val="0"/>
                </a:srgbClr>
              </a:gs>
              <a:gs pos="100000">
                <a:schemeClr val="lt2"/>
              </a:gs>
            </a:gsLst>
            <a:lin ang="1080140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7"/>
          <p:cNvSpPr/>
          <p:nvPr/>
        </p:nvSpPr>
        <p:spPr>
          <a:xfrm>
            <a:off x="4813087" y="1354434"/>
            <a:ext cx="1117500" cy="1117500"/>
          </a:xfrm>
          <a:prstGeom prst="donut">
            <a:avLst>
              <a:gd name="adj" fmla="val 1142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7"/>
          <p:cNvSpPr/>
          <p:nvPr/>
        </p:nvSpPr>
        <p:spPr>
          <a:xfrm>
            <a:off x="4813087" y="1354434"/>
            <a:ext cx="1117500" cy="1117500"/>
          </a:xfrm>
          <a:prstGeom prst="blockArc">
            <a:avLst>
              <a:gd name="adj1" fmla="val 16218700"/>
              <a:gd name="adj2" fmla="val 14231943"/>
              <a:gd name="adj3" fmla="val 11439"/>
            </a:avLst>
          </a:prstGeom>
          <a:gradFill>
            <a:gsLst>
              <a:gs pos="0">
                <a:srgbClr val="C8734A">
                  <a:alpha val="0"/>
                </a:srgbClr>
              </a:gs>
              <a:gs pos="100000">
                <a:schemeClr val="lt2"/>
              </a:gs>
            </a:gsLst>
            <a:lin ang="1080140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9" name="Google Shape;1649;p67"/>
          <p:cNvGrpSpPr/>
          <p:nvPr/>
        </p:nvGrpSpPr>
        <p:grpSpPr>
          <a:xfrm>
            <a:off x="5189168" y="1731004"/>
            <a:ext cx="364230" cy="364347"/>
            <a:chOff x="2288375" y="3034300"/>
            <a:chExt cx="468825" cy="468975"/>
          </a:xfrm>
        </p:grpSpPr>
        <p:sp>
          <p:nvSpPr>
            <p:cNvPr id="1650" name="Google Shape;1650;p67"/>
            <p:cNvSpPr/>
            <p:nvPr/>
          </p:nvSpPr>
          <p:spPr>
            <a:xfrm>
              <a:off x="2539300" y="3226725"/>
              <a:ext cx="48250" cy="95850"/>
            </a:xfrm>
            <a:custGeom>
              <a:avLst/>
              <a:gdLst/>
              <a:ahLst/>
              <a:cxnLst/>
              <a:rect l="l" t="t" r="r" b="b"/>
              <a:pathLst>
                <a:path w="1930" h="3834" extrusionOk="0">
                  <a:moveTo>
                    <a:pt x="0" y="0"/>
                  </a:moveTo>
                  <a:lnTo>
                    <a:pt x="762" y="3834"/>
                  </a:lnTo>
                  <a:lnTo>
                    <a:pt x="1929" y="2679"/>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7"/>
            <p:cNvSpPr/>
            <p:nvPr/>
          </p:nvSpPr>
          <p:spPr>
            <a:xfrm>
              <a:off x="2508925" y="3168075"/>
              <a:ext cx="27425" cy="31275"/>
            </a:xfrm>
            <a:custGeom>
              <a:avLst/>
              <a:gdLst/>
              <a:ahLst/>
              <a:cxnLst/>
              <a:rect l="l" t="t" r="r" b="b"/>
              <a:pathLst>
                <a:path w="1097" h="1251" extrusionOk="0">
                  <a:moveTo>
                    <a:pt x="1" y="1"/>
                  </a:moveTo>
                  <a:lnTo>
                    <a:pt x="1" y="1251"/>
                  </a:lnTo>
                  <a:lnTo>
                    <a:pt x="1096" y="1251"/>
                  </a:lnTo>
                  <a:lnTo>
                    <a:pt x="1096" y="1"/>
                  </a:lnTo>
                  <a:cubicBezTo>
                    <a:pt x="965" y="36"/>
                    <a:pt x="834" y="84"/>
                    <a:pt x="679" y="132"/>
                  </a:cubicBezTo>
                  <a:cubicBezTo>
                    <a:pt x="638" y="149"/>
                    <a:pt x="593" y="158"/>
                    <a:pt x="548" y="158"/>
                  </a:cubicBezTo>
                  <a:cubicBezTo>
                    <a:pt x="504" y="158"/>
                    <a:pt x="459" y="149"/>
                    <a:pt x="418" y="132"/>
                  </a:cubicBezTo>
                  <a:cubicBezTo>
                    <a:pt x="263" y="96"/>
                    <a:pt x="132" y="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7"/>
            <p:cNvSpPr/>
            <p:nvPr/>
          </p:nvSpPr>
          <p:spPr>
            <a:xfrm>
              <a:off x="2564000" y="3034575"/>
              <a:ext cx="91100" cy="93950"/>
            </a:xfrm>
            <a:custGeom>
              <a:avLst/>
              <a:gdLst/>
              <a:ahLst/>
              <a:cxnLst/>
              <a:rect l="l" t="t" r="r" b="b"/>
              <a:pathLst>
                <a:path w="3644" h="3758" extrusionOk="0">
                  <a:moveTo>
                    <a:pt x="558" y="1"/>
                  </a:moveTo>
                  <a:cubicBezTo>
                    <a:pt x="421" y="1"/>
                    <a:pt x="290" y="47"/>
                    <a:pt x="191" y="126"/>
                  </a:cubicBezTo>
                  <a:cubicBezTo>
                    <a:pt x="72" y="233"/>
                    <a:pt x="0" y="388"/>
                    <a:pt x="0" y="542"/>
                  </a:cubicBezTo>
                  <a:lnTo>
                    <a:pt x="0" y="3757"/>
                  </a:lnTo>
                  <a:cubicBezTo>
                    <a:pt x="1477" y="3043"/>
                    <a:pt x="2727" y="1959"/>
                    <a:pt x="3644" y="602"/>
                  </a:cubicBezTo>
                  <a:cubicBezTo>
                    <a:pt x="3322" y="483"/>
                    <a:pt x="2989" y="400"/>
                    <a:pt x="2632" y="340"/>
                  </a:cubicBezTo>
                  <a:lnTo>
                    <a:pt x="643" y="7"/>
                  </a:lnTo>
                  <a:cubicBezTo>
                    <a:pt x="615" y="3"/>
                    <a:pt x="586"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7"/>
            <p:cNvSpPr/>
            <p:nvPr/>
          </p:nvSpPr>
          <p:spPr>
            <a:xfrm>
              <a:off x="2457450" y="3226725"/>
              <a:ext cx="48225" cy="95850"/>
            </a:xfrm>
            <a:custGeom>
              <a:avLst/>
              <a:gdLst/>
              <a:ahLst/>
              <a:cxnLst/>
              <a:rect l="l" t="t" r="r" b="b"/>
              <a:pathLst>
                <a:path w="1929" h="3834" extrusionOk="0">
                  <a:moveTo>
                    <a:pt x="1786" y="0"/>
                  </a:moveTo>
                  <a:lnTo>
                    <a:pt x="0" y="2679"/>
                  </a:lnTo>
                  <a:lnTo>
                    <a:pt x="1167" y="3834"/>
                  </a:lnTo>
                  <a:lnTo>
                    <a:pt x="19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7"/>
            <p:cNvSpPr/>
            <p:nvPr/>
          </p:nvSpPr>
          <p:spPr>
            <a:xfrm>
              <a:off x="2288375" y="3226425"/>
              <a:ext cx="83350" cy="55075"/>
            </a:xfrm>
            <a:custGeom>
              <a:avLst/>
              <a:gdLst/>
              <a:ahLst/>
              <a:cxnLst/>
              <a:rect l="l" t="t" r="r" b="b"/>
              <a:pathLst>
                <a:path w="3334" h="2203" extrusionOk="0">
                  <a:moveTo>
                    <a:pt x="0" y="0"/>
                  </a:moveTo>
                  <a:lnTo>
                    <a:pt x="0" y="1655"/>
                  </a:lnTo>
                  <a:cubicBezTo>
                    <a:pt x="0" y="1965"/>
                    <a:pt x="250" y="2203"/>
                    <a:pt x="548" y="2203"/>
                  </a:cubicBezTo>
                  <a:lnTo>
                    <a:pt x="3334" y="2203"/>
                  </a:lnTo>
                  <a:lnTo>
                    <a:pt x="3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7"/>
            <p:cNvSpPr/>
            <p:nvPr/>
          </p:nvSpPr>
          <p:spPr>
            <a:xfrm>
              <a:off x="2673825" y="3226425"/>
              <a:ext cx="83375" cy="55075"/>
            </a:xfrm>
            <a:custGeom>
              <a:avLst/>
              <a:gdLst/>
              <a:ahLst/>
              <a:cxnLst/>
              <a:rect l="l" t="t" r="r" b="b"/>
              <a:pathLst>
                <a:path w="3335" h="2203" extrusionOk="0">
                  <a:moveTo>
                    <a:pt x="1" y="0"/>
                  </a:moveTo>
                  <a:lnTo>
                    <a:pt x="1" y="2203"/>
                  </a:lnTo>
                  <a:lnTo>
                    <a:pt x="2775" y="2203"/>
                  </a:lnTo>
                  <a:cubicBezTo>
                    <a:pt x="3073" y="2203"/>
                    <a:pt x="3335" y="1953"/>
                    <a:pt x="3335" y="1655"/>
                  </a:cubicBezTo>
                  <a:lnTo>
                    <a:pt x="3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7"/>
            <p:cNvSpPr/>
            <p:nvPr/>
          </p:nvSpPr>
          <p:spPr>
            <a:xfrm>
              <a:off x="2396125" y="3034300"/>
              <a:ext cx="85150" cy="94225"/>
            </a:xfrm>
            <a:custGeom>
              <a:avLst/>
              <a:gdLst/>
              <a:ahLst/>
              <a:cxnLst/>
              <a:rect l="l" t="t" r="r" b="b"/>
              <a:pathLst>
                <a:path w="3406" h="3769" extrusionOk="0">
                  <a:moveTo>
                    <a:pt x="2857" y="1"/>
                  </a:moveTo>
                  <a:cubicBezTo>
                    <a:pt x="2801" y="1"/>
                    <a:pt x="2745" y="10"/>
                    <a:pt x="2691" y="30"/>
                  </a:cubicBezTo>
                  <a:lnTo>
                    <a:pt x="0" y="923"/>
                  </a:lnTo>
                  <a:cubicBezTo>
                    <a:pt x="893" y="2137"/>
                    <a:pt x="2072" y="3113"/>
                    <a:pt x="3406" y="3768"/>
                  </a:cubicBezTo>
                  <a:lnTo>
                    <a:pt x="3406" y="553"/>
                  </a:lnTo>
                  <a:cubicBezTo>
                    <a:pt x="3406" y="375"/>
                    <a:pt x="3322" y="220"/>
                    <a:pt x="3191" y="113"/>
                  </a:cubicBezTo>
                  <a:cubicBezTo>
                    <a:pt x="3087" y="41"/>
                    <a:pt x="2972" y="1"/>
                    <a:pt x="2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7"/>
            <p:cNvSpPr/>
            <p:nvPr/>
          </p:nvSpPr>
          <p:spPr>
            <a:xfrm>
              <a:off x="2288375" y="3061225"/>
              <a:ext cx="468825" cy="359000"/>
            </a:xfrm>
            <a:custGeom>
              <a:avLst/>
              <a:gdLst/>
              <a:ahLst/>
              <a:cxnLst/>
              <a:rect l="l" t="t" r="r" b="b"/>
              <a:pathLst>
                <a:path w="18753" h="14360" extrusionOk="0">
                  <a:moveTo>
                    <a:pt x="15681" y="0"/>
                  </a:moveTo>
                  <a:cubicBezTo>
                    <a:pt x="14550" y="1739"/>
                    <a:pt x="12930" y="3096"/>
                    <a:pt x="11014" y="3906"/>
                  </a:cubicBezTo>
                  <a:lnTo>
                    <a:pt x="11014" y="5930"/>
                  </a:lnTo>
                  <a:lnTo>
                    <a:pt x="13109" y="9085"/>
                  </a:lnTo>
                  <a:cubicBezTo>
                    <a:pt x="13252" y="9299"/>
                    <a:pt x="13228" y="9585"/>
                    <a:pt x="13038" y="9775"/>
                  </a:cubicBezTo>
                  <a:lnTo>
                    <a:pt x="10859" y="11954"/>
                  </a:lnTo>
                  <a:cubicBezTo>
                    <a:pt x="10756" y="12057"/>
                    <a:pt x="10617" y="12110"/>
                    <a:pt x="10476" y="12110"/>
                  </a:cubicBezTo>
                  <a:cubicBezTo>
                    <a:pt x="10420" y="12110"/>
                    <a:pt x="10365" y="12102"/>
                    <a:pt x="10311" y="12085"/>
                  </a:cubicBezTo>
                  <a:cubicBezTo>
                    <a:pt x="10121" y="12026"/>
                    <a:pt x="9966" y="11859"/>
                    <a:pt x="9930" y="11668"/>
                  </a:cubicBezTo>
                  <a:lnTo>
                    <a:pt x="9370" y="8870"/>
                  </a:lnTo>
                  <a:lnTo>
                    <a:pt x="8811" y="11668"/>
                  </a:lnTo>
                  <a:cubicBezTo>
                    <a:pt x="8763" y="11859"/>
                    <a:pt x="8632" y="12026"/>
                    <a:pt x="8430" y="12085"/>
                  </a:cubicBezTo>
                  <a:cubicBezTo>
                    <a:pt x="8380" y="12101"/>
                    <a:pt x="8328" y="12108"/>
                    <a:pt x="8278" y="12108"/>
                  </a:cubicBezTo>
                  <a:cubicBezTo>
                    <a:pt x="8136" y="12108"/>
                    <a:pt x="7996" y="12051"/>
                    <a:pt x="7882" y="11954"/>
                  </a:cubicBezTo>
                  <a:lnTo>
                    <a:pt x="5680" y="9752"/>
                  </a:lnTo>
                  <a:cubicBezTo>
                    <a:pt x="5501" y="9573"/>
                    <a:pt x="5477" y="9275"/>
                    <a:pt x="5608" y="9049"/>
                  </a:cubicBezTo>
                  <a:lnTo>
                    <a:pt x="7704" y="5894"/>
                  </a:lnTo>
                  <a:lnTo>
                    <a:pt x="7704" y="3870"/>
                  </a:lnTo>
                  <a:cubicBezTo>
                    <a:pt x="5918" y="3108"/>
                    <a:pt x="4358" y="1870"/>
                    <a:pt x="3239" y="286"/>
                  </a:cubicBezTo>
                  <a:cubicBezTo>
                    <a:pt x="1322" y="1298"/>
                    <a:pt x="24" y="3286"/>
                    <a:pt x="0" y="5501"/>
                  </a:cubicBezTo>
                  <a:lnTo>
                    <a:pt x="3310" y="5501"/>
                  </a:lnTo>
                  <a:lnTo>
                    <a:pt x="3310" y="4953"/>
                  </a:lnTo>
                  <a:cubicBezTo>
                    <a:pt x="3310" y="4656"/>
                    <a:pt x="3572" y="4406"/>
                    <a:pt x="3870" y="4406"/>
                  </a:cubicBezTo>
                  <a:cubicBezTo>
                    <a:pt x="4167" y="4406"/>
                    <a:pt x="4417" y="4656"/>
                    <a:pt x="4417" y="4953"/>
                  </a:cubicBezTo>
                  <a:lnTo>
                    <a:pt x="4417" y="14359"/>
                  </a:lnTo>
                  <a:lnTo>
                    <a:pt x="14300" y="14359"/>
                  </a:lnTo>
                  <a:lnTo>
                    <a:pt x="14300" y="4953"/>
                  </a:lnTo>
                  <a:cubicBezTo>
                    <a:pt x="14300" y="4656"/>
                    <a:pt x="14550" y="4406"/>
                    <a:pt x="14847" y="4406"/>
                  </a:cubicBezTo>
                  <a:cubicBezTo>
                    <a:pt x="15145" y="4406"/>
                    <a:pt x="15395" y="4656"/>
                    <a:pt x="15395" y="4953"/>
                  </a:cubicBezTo>
                  <a:lnTo>
                    <a:pt x="15395" y="5501"/>
                  </a:lnTo>
                  <a:lnTo>
                    <a:pt x="18753" y="5501"/>
                  </a:lnTo>
                  <a:lnTo>
                    <a:pt x="18753" y="5203"/>
                  </a:lnTo>
                  <a:cubicBezTo>
                    <a:pt x="18753" y="3013"/>
                    <a:pt x="17514" y="1048"/>
                    <a:pt x="15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7"/>
            <p:cNvSpPr/>
            <p:nvPr/>
          </p:nvSpPr>
          <p:spPr>
            <a:xfrm>
              <a:off x="2399100" y="3448175"/>
              <a:ext cx="247375" cy="55100"/>
            </a:xfrm>
            <a:custGeom>
              <a:avLst/>
              <a:gdLst/>
              <a:ahLst/>
              <a:cxnLst/>
              <a:rect l="l" t="t" r="r" b="b"/>
              <a:pathLst>
                <a:path w="9895" h="2204" extrusionOk="0">
                  <a:moveTo>
                    <a:pt x="12" y="0"/>
                  </a:moveTo>
                  <a:lnTo>
                    <a:pt x="12" y="1655"/>
                  </a:lnTo>
                  <a:lnTo>
                    <a:pt x="0" y="1655"/>
                  </a:lnTo>
                  <a:cubicBezTo>
                    <a:pt x="0" y="1953"/>
                    <a:pt x="250" y="2203"/>
                    <a:pt x="548" y="2203"/>
                  </a:cubicBezTo>
                  <a:lnTo>
                    <a:pt x="9347" y="2203"/>
                  </a:lnTo>
                  <a:cubicBezTo>
                    <a:pt x="9644" y="2203"/>
                    <a:pt x="9894" y="1953"/>
                    <a:pt x="9894" y="1655"/>
                  </a:cubicBezTo>
                  <a:lnTo>
                    <a:pt x="9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67"/>
          <p:cNvGrpSpPr/>
          <p:nvPr/>
        </p:nvGrpSpPr>
        <p:grpSpPr>
          <a:xfrm>
            <a:off x="1380821" y="1731068"/>
            <a:ext cx="363550" cy="364230"/>
            <a:chOff x="435750" y="2353700"/>
            <a:chExt cx="467950" cy="468825"/>
          </a:xfrm>
        </p:grpSpPr>
        <p:sp>
          <p:nvSpPr>
            <p:cNvPr id="1660" name="Google Shape;1660;p67"/>
            <p:cNvSpPr/>
            <p:nvPr/>
          </p:nvSpPr>
          <p:spPr>
            <a:xfrm>
              <a:off x="821225" y="2353700"/>
              <a:ext cx="82475" cy="55075"/>
            </a:xfrm>
            <a:custGeom>
              <a:avLst/>
              <a:gdLst/>
              <a:ahLst/>
              <a:cxnLst/>
              <a:rect l="l" t="t" r="r" b="b"/>
              <a:pathLst>
                <a:path w="3299" h="2203" extrusionOk="0">
                  <a:moveTo>
                    <a:pt x="1655" y="0"/>
                  </a:moveTo>
                  <a:cubicBezTo>
                    <a:pt x="739" y="0"/>
                    <a:pt x="0" y="738"/>
                    <a:pt x="0" y="1643"/>
                  </a:cubicBezTo>
                  <a:cubicBezTo>
                    <a:pt x="0" y="1846"/>
                    <a:pt x="48" y="2024"/>
                    <a:pt x="108" y="2203"/>
                  </a:cubicBezTo>
                  <a:lnTo>
                    <a:pt x="2751" y="2203"/>
                  </a:lnTo>
                  <a:cubicBezTo>
                    <a:pt x="3048" y="2203"/>
                    <a:pt x="3298" y="1941"/>
                    <a:pt x="3298" y="1643"/>
                  </a:cubicBezTo>
                  <a:cubicBezTo>
                    <a:pt x="3298" y="738"/>
                    <a:pt x="2560" y="0"/>
                    <a:pt x="1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7"/>
            <p:cNvSpPr/>
            <p:nvPr/>
          </p:nvSpPr>
          <p:spPr>
            <a:xfrm>
              <a:off x="435750" y="2767125"/>
              <a:ext cx="262275" cy="55400"/>
            </a:xfrm>
            <a:custGeom>
              <a:avLst/>
              <a:gdLst/>
              <a:ahLst/>
              <a:cxnLst/>
              <a:rect l="l" t="t" r="r" b="b"/>
              <a:pathLst>
                <a:path w="10491" h="2216" extrusionOk="0">
                  <a:moveTo>
                    <a:pt x="548" y="1"/>
                  </a:moveTo>
                  <a:cubicBezTo>
                    <a:pt x="251" y="1"/>
                    <a:pt x="1" y="263"/>
                    <a:pt x="1" y="561"/>
                  </a:cubicBezTo>
                  <a:cubicBezTo>
                    <a:pt x="1" y="1465"/>
                    <a:pt x="739" y="2216"/>
                    <a:pt x="1656" y="2216"/>
                  </a:cubicBezTo>
                  <a:lnTo>
                    <a:pt x="10490" y="2216"/>
                  </a:lnTo>
                  <a:cubicBezTo>
                    <a:pt x="10145" y="1751"/>
                    <a:pt x="9931" y="1180"/>
                    <a:pt x="9931" y="561"/>
                  </a:cubicBezTo>
                  <a:cubicBezTo>
                    <a:pt x="9931" y="370"/>
                    <a:pt x="9942" y="191"/>
                    <a:pt x="9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7"/>
            <p:cNvSpPr/>
            <p:nvPr/>
          </p:nvSpPr>
          <p:spPr>
            <a:xfrm>
              <a:off x="519100" y="2353700"/>
              <a:ext cx="289050" cy="468825"/>
            </a:xfrm>
            <a:custGeom>
              <a:avLst/>
              <a:gdLst/>
              <a:ahLst/>
              <a:cxnLst/>
              <a:rect l="l" t="t" r="r" b="b"/>
              <a:pathLst>
                <a:path w="11562" h="18753" extrusionOk="0">
                  <a:moveTo>
                    <a:pt x="5489" y="3334"/>
                  </a:moveTo>
                  <a:cubicBezTo>
                    <a:pt x="5787" y="3334"/>
                    <a:pt x="6037" y="3584"/>
                    <a:pt x="6037" y="3882"/>
                  </a:cubicBezTo>
                  <a:lnTo>
                    <a:pt x="6037" y="4429"/>
                  </a:lnTo>
                  <a:lnTo>
                    <a:pt x="6597" y="4429"/>
                  </a:lnTo>
                  <a:cubicBezTo>
                    <a:pt x="6894" y="4429"/>
                    <a:pt x="7144" y="4679"/>
                    <a:pt x="7144" y="4977"/>
                  </a:cubicBezTo>
                  <a:cubicBezTo>
                    <a:pt x="7144" y="5275"/>
                    <a:pt x="6894" y="5525"/>
                    <a:pt x="6597" y="5525"/>
                  </a:cubicBezTo>
                  <a:lnTo>
                    <a:pt x="6037" y="5525"/>
                  </a:lnTo>
                  <a:lnTo>
                    <a:pt x="6037" y="7632"/>
                  </a:lnTo>
                  <a:cubicBezTo>
                    <a:pt x="6680" y="7406"/>
                    <a:pt x="7144" y="6799"/>
                    <a:pt x="7144" y="6084"/>
                  </a:cubicBezTo>
                  <a:cubicBezTo>
                    <a:pt x="7144" y="5787"/>
                    <a:pt x="7394" y="5537"/>
                    <a:pt x="7692" y="5537"/>
                  </a:cubicBezTo>
                  <a:cubicBezTo>
                    <a:pt x="7990" y="5537"/>
                    <a:pt x="8240" y="5787"/>
                    <a:pt x="8240" y="6084"/>
                  </a:cubicBezTo>
                  <a:cubicBezTo>
                    <a:pt x="8240" y="7596"/>
                    <a:pt x="7013" y="8835"/>
                    <a:pt x="5489" y="8835"/>
                  </a:cubicBezTo>
                  <a:cubicBezTo>
                    <a:pt x="3977" y="8835"/>
                    <a:pt x="2751" y="7584"/>
                    <a:pt x="2751" y="6084"/>
                  </a:cubicBezTo>
                  <a:cubicBezTo>
                    <a:pt x="2751" y="5775"/>
                    <a:pt x="2989" y="5537"/>
                    <a:pt x="3299" y="5537"/>
                  </a:cubicBezTo>
                  <a:cubicBezTo>
                    <a:pt x="3596" y="5537"/>
                    <a:pt x="3858" y="5787"/>
                    <a:pt x="3858" y="6084"/>
                  </a:cubicBezTo>
                  <a:cubicBezTo>
                    <a:pt x="3858" y="6799"/>
                    <a:pt x="4311" y="7406"/>
                    <a:pt x="4954" y="7632"/>
                  </a:cubicBezTo>
                  <a:lnTo>
                    <a:pt x="4954" y="5525"/>
                  </a:lnTo>
                  <a:lnTo>
                    <a:pt x="4394" y="5525"/>
                  </a:lnTo>
                  <a:cubicBezTo>
                    <a:pt x="4096" y="5525"/>
                    <a:pt x="3834" y="5275"/>
                    <a:pt x="3834" y="4977"/>
                  </a:cubicBezTo>
                  <a:cubicBezTo>
                    <a:pt x="3834" y="4679"/>
                    <a:pt x="4096" y="4429"/>
                    <a:pt x="4394" y="4429"/>
                  </a:cubicBezTo>
                  <a:lnTo>
                    <a:pt x="4942" y="4429"/>
                  </a:lnTo>
                  <a:lnTo>
                    <a:pt x="4942" y="3882"/>
                  </a:lnTo>
                  <a:cubicBezTo>
                    <a:pt x="4942" y="3584"/>
                    <a:pt x="5192" y="3334"/>
                    <a:pt x="5489" y="3334"/>
                  </a:cubicBezTo>
                  <a:close/>
                  <a:moveTo>
                    <a:pt x="8799" y="9918"/>
                  </a:moveTo>
                  <a:cubicBezTo>
                    <a:pt x="9097" y="9918"/>
                    <a:pt x="9347" y="10180"/>
                    <a:pt x="9347" y="10478"/>
                  </a:cubicBezTo>
                  <a:cubicBezTo>
                    <a:pt x="9347" y="10775"/>
                    <a:pt x="9097" y="11025"/>
                    <a:pt x="8799" y="11025"/>
                  </a:cubicBezTo>
                  <a:lnTo>
                    <a:pt x="2203" y="11025"/>
                  </a:lnTo>
                  <a:cubicBezTo>
                    <a:pt x="1906" y="11025"/>
                    <a:pt x="1655" y="10775"/>
                    <a:pt x="1655" y="10478"/>
                  </a:cubicBezTo>
                  <a:cubicBezTo>
                    <a:pt x="1655" y="10156"/>
                    <a:pt x="1894" y="9918"/>
                    <a:pt x="2203" y="9918"/>
                  </a:cubicBezTo>
                  <a:close/>
                  <a:moveTo>
                    <a:pt x="8799" y="12109"/>
                  </a:moveTo>
                  <a:cubicBezTo>
                    <a:pt x="9097" y="12109"/>
                    <a:pt x="9347" y="12359"/>
                    <a:pt x="9347" y="12657"/>
                  </a:cubicBezTo>
                  <a:cubicBezTo>
                    <a:pt x="9347" y="12954"/>
                    <a:pt x="9097" y="13216"/>
                    <a:pt x="8799" y="13216"/>
                  </a:cubicBezTo>
                  <a:lnTo>
                    <a:pt x="2203" y="13216"/>
                  </a:lnTo>
                  <a:cubicBezTo>
                    <a:pt x="1906" y="13216"/>
                    <a:pt x="1655" y="12954"/>
                    <a:pt x="1655" y="12657"/>
                  </a:cubicBezTo>
                  <a:cubicBezTo>
                    <a:pt x="1655" y="12359"/>
                    <a:pt x="1906" y="12109"/>
                    <a:pt x="2203" y="12109"/>
                  </a:cubicBezTo>
                  <a:close/>
                  <a:moveTo>
                    <a:pt x="2203" y="0"/>
                  </a:moveTo>
                  <a:cubicBezTo>
                    <a:pt x="977" y="0"/>
                    <a:pt x="1" y="977"/>
                    <a:pt x="1" y="2203"/>
                  </a:cubicBezTo>
                  <a:lnTo>
                    <a:pt x="1" y="15454"/>
                  </a:lnTo>
                  <a:lnTo>
                    <a:pt x="7394" y="15454"/>
                  </a:lnTo>
                  <a:cubicBezTo>
                    <a:pt x="7811" y="15454"/>
                    <a:pt x="8121" y="15919"/>
                    <a:pt x="7918" y="16276"/>
                  </a:cubicBezTo>
                  <a:cubicBezTo>
                    <a:pt x="7763" y="16514"/>
                    <a:pt x="7692" y="16800"/>
                    <a:pt x="7692" y="17098"/>
                  </a:cubicBezTo>
                  <a:cubicBezTo>
                    <a:pt x="7692" y="18002"/>
                    <a:pt x="8430" y="18753"/>
                    <a:pt x="9347" y="18753"/>
                  </a:cubicBezTo>
                  <a:cubicBezTo>
                    <a:pt x="10252" y="18753"/>
                    <a:pt x="11002" y="18002"/>
                    <a:pt x="11002" y="17098"/>
                  </a:cubicBezTo>
                  <a:lnTo>
                    <a:pt x="11002" y="1643"/>
                  </a:lnTo>
                  <a:cubicBezTo>
                    <a:pt x="11002" y="1024"/>
                    <a:pt x="11204" y="453"/>
                    <a:pt x="11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67"/>
          <p:cNvGrpSpPr/>
          <p:nvPr/>
        </p:nvGrpSpPr>
        <p:grpSpPr>
          <a:xfrm>
            <a:off x="1379904" y="3224530"/>
            <a:ext cx="365395" cy="234507"/>
            <a:chOff x="2246700" y="2435850"/>
            <a:chExt cx="470325" cy="301850"/>
          </a:xfrm>
        </p:grpSpPr>
        <p:sp>
          <p:nvSpPr>
            <p:cNvPr id="1664" name="Google Shape;1664;p67"/>
            <p:cNvSpPr/>
            <p:nvPr/>
          </p:nvSpPr>
          <p:spPr>
            <a:xfrm>
              <a:off x="2246700" y="2545675"/>
              <a:ext cx="470325" cy="192025"/>
            </a:xfrm>
            <a:custGeom>
              <a:avLst/>
              <a:gdLst/>
              <a:ahLst/>
              <a:cxnLst/>
              <a:rect l="l" t="t" r="r" b="b"/>
              <a:pathLst>
                <a:path w="18813" h="7681" extrusionOk="0">
                  <a:moveTo>
                    <a:pt x="9406" y="1096"/>
                  </a:moveTo>
                  <a:cubicBezTo>
                    <a:pt x="9704" y="1096"/>
                    <a:pt x="9954" y="1346"/>
                    <a:pt x="9954" y="1644"/>
                  </a:cubicBezTo>
                  <a:lnTo>
                    <a:pt x="9954" y="2203"/>
                  </a:lnTo>
                  <a:lnTo>
                    <a:pt x="10502" y="2203"/>
                  </a:lnTo>
                  <a:cubicBezTo>
                    <a:pt x="10799" y="2203"/>
                    <a:pt x="11049" y="2453"/>
                    <a:pt x="11049" y="2751"/>
                  </a:cubicBezTo>
                  <a:cubicBezTo>
                    <a:pt x="11049" y="3049"/>
                    <a:pt x="10799" y="3299"/>
                    <a:pt x="10502" y="3299"/>
                  </a:cubicBezTo>
                  <a:lnTo>
                    <a:pt x="9954" y="3299"/>
                  </a:lnTo>
                  <a:lnTo>
                    <a:pt x="9954" y="5394"/>
                  </a:lnTo>
                  <a:cubicBezTo>
                    <a:pt x="10597" y="5180"/>
                    <a:pt x="11049" y="4561"/>
                    <a:pt x="11049" y="3846"/>
                  </a:cubicBezTo>
                  <a:cubicBezTo>
                    <a:pt x="11049" y="3549"/>
                    <a:pt x="11311" y="3299"/>
                    <a:pt x="11609" y="3299"/>
                  </a:cubicBezTo>
                  <a:cubicBezTo>
                    <a:pt x="11907" y="3299"/>
                    <a:pt x="12157" y="3549"/>
                    <a:pt x="12157" y="3846"/>
                  </a:cubicBezTo>
                  <a:cubicBezTo>
                    <a:pt x="12157" y="5370"/>
                    <a:pt x="10918" y="6609"/>
                    <a:pt x="9406" y="6609"/>
                  </a:cubicBezTo>
                  <a:cubicBezTo>
                    <a:pt x="7882" y="6609"/>
                    <a:pt x="6644" y="5370"/>
                    <a:pt x="6644" y="3846"/>
                  </a:cubicBezTo>
                  <a:cubicBezTo>
                    <a:pt x="6644" y="3537"/>
                    <a:pt x="6906" y="3299"/>
                    <a:pt x="7204" y="3299"/>
                  </a:cubicBezTo>
                  <a:cubicBezTo>
                    <a:pt x="7501" y="3299"/>
                    <a:pt x="7751" y="3549"/>
                    <a:pt x="7751" y="3846"/>
                  </a:cubicBezTo>
                  <a:cubicBezTo>
                    <a:pt x="7751" y="4561"/>
                    <a:pt x="8216" y="5180"/>
                    <a:pt x="8847" y="5394"/>
                  </a:cubicBezTo>
                  <a:lnTo>
                    <a:pt x="8847" y="3299"/>
                  </a:lnTo>
                  <a:lnTo>
                    <a:pt x="8299" y="3299"/>
                  </a:lnTo>
                  <a:cubicBezTo>
                    <a:pt x="8001" y="3299"/>
                    <a:pt x="7751" y="3049"/>
                    <a:pt x="7751" y="2751"/>
                  </a:cubicBezTo>
                  <a:cubicBezTo>
                    <a:pt x="7751" y="2453"/>
                    <a:pt x="8001" y="2203"/>
                    <a:pt x="8299" y="2203"/>
                  </a:cubicBezTo>
                  <a:lnTo>
                    <a:pt x="8847" y="2203"/>
                  </a:lnTo>
                  <a:lnTo>
                    <a:pt x="8847" y="1644"/>
                  </a:lnTo>
                  <a:cubicBezTo>
                    <a:pt x="8847" y="1346"/>
                    <a:pt x="9109" y="1096"/>
                    <a:pt x="9406" y="1096"/>
                  </a:cubicBezTo>
                  <a:close/>
                  <a:moveTo>
                    <a:pt x="572" y="1"/>
                  </a:moveTo>
                  <a:cubicBezTo>
                    <a:pt x="393" y="1"/>
                    <a:pt x="239" y="84"/>
                    <a:pt x="131" y="215"/>
                  </a:cubicBezTo>
                  <a:cubicBezTo>
                    <a:pt x="24" y="370"/>
                    <a:pt x="0" y="548"/>
                    <a:pt x="60" y="715"/>
                  </a:cubicBezTo>
                  <a:lnTo>
                    <a:pt x="917" y="3287"/>
                  </a:lnTo>
                  <a:lnTo>
                    <a:pt x="5203" y="3287"/>
                  </a:lnTo>
                  <a:cubicBezTo>
                    <a:pt x="5501" y="3287"/>
                    <a:pt x="5751" y="3537"/>
                    <a:pt x="5751" y="3835"/>
                  </a:cubicBezTo>
                  <a:cubicBezTo>
                    <a:pt x="5751" y="4132"/>
                    <a:pt x="5501" y="4382"/>
                    <a:pt x="5203" y="4382"/>
                  </a:cubicBezTo>
                  <a:lnTo>
                    <a:pt x="1286" y="4382"/>
                  </a:lnTo>
                  <a:lnTo>
                    <a:pt x="2263" y="7299"/>
                  </a:lnTo>
                  <a:cubicBezTo>
                    <a:pt x="2334" y="7525"/>
                    <a:pt x="2536" y="7680"/>
                    <a:pt x="2775" y="7680"/>
                  </a:cubicBezTo>
                  <a:lnTo>
                    <a:pt x="16038" y="7680"/>
                  </a:lnTo>
                  <a:cubicBezTo>
                    <a:pt x="16276" y="7680"/>
                    <a:pt x="16491" y="7525"/>
                    <a:pt x="16562" y="7299"/>
                  </a:cubicBezTo>
                  <a:lnTo>
                    <a:pt x="17526" y="4382"/>
                  </a:lnTo>
                  <a:lnTo>
                    <a:pt x="13609" y="4382"/>
                  </a:lnTo>
                  <a:cubicBezTo>
                    <a:pt x="13312" y="4382"/>
                    <a:pt x="13062" y="4132"/>
                    <a:pt x="13062" y="3835"/>
                  </a:cubicBezTo>
                  <a:cubicBezTo>
                    <a:pt x="13062" y="3537"/>
                    <a:pt x="13312" y="3287"/>
                    <a:pt x="13609" y="3287"/>
                  </a:cubicBezTo>
                  <a:lnTo>
                    <a:pt x="17884" y="3287"/>
                  </a:lnTo>
                  <a:lnTo>
                    <a:pt x="18753" y="715"/>
                  </a:lnTo>
                  <a:cubicBezTo>
                    <a:pt x="18812" y="548"/>
                    <a:pt x="18777" y="358"/>
                    <a:pt x="18669" y="215"/>
                  </a:cubicBezTo>
                  <a:cubicBezTo>
                    <a:pt x="18562" y="72"/>
                    <a:pt x="18407" y="1"/>
                    <a:pt x="18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7"/>
            <p:cNvSpPr/>
            <p:nvPr/>
          </p:nvSpPr>
          <p:spPr>
            <a:xfrm>
              <a:off x="2308300" y="2435850"/>
              <a:ext cx="347100" cy="82175"/>
            </a:xfrm>
            <a:custGeom>
              <a:avLst/>
              <a:gdLst/>
              <a:ahLst/>
              <a:cxnLst/>
              <a:rect l="l" t="t" r="r" b="b"/>
              <a:pathLst>
                <a:path w="13884" h="3287" extrusionOk="0">
                  <a:moveTo>
                    <a:pt x="6942" y="0"/>
                  </a:moveTo>
                  <a:cubicBezTo>
                    <a:pt x="4299" y="0"/>
                    <a:pt x="894" y="381"/>
                    <a:pt x="1" y="3286"/>
                  </a:cubicBezTo>
                  <a:lnTo>
                    <a:pt x="13884" y="3286"/>
                  </a:lnTo>
                  <a:cubicBezTo>
                    <a:pt x="12979" y="381"/>
                    <a:pt x="9574" y="0"/>
                    <a:pt x="6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 name="Google Shape;1666;p67"/>
          <p:cNvGrpSpPr/>
          <p:nvPr/>
        </p:nvGrpSpPr>
        <p:grpSpPr>
          <a:xfrm>
            <a:off x="5232153" y="3159657"/>
            <a:ext cx="278208" cy="364250"/>
            <a:chOff x="4844650" y="954700"/>
            <a:chExt cx="358100" cy="468850"/>
          </a:xfrm>
        </p:grpSpPr>
        <p:sp>
          <p:nvSpPr>
            <p:cNvPr id="1667" name="Google Shape;1667;p67"/>
            <p:cNvSpPr/>
            <p:nvPr/>
          </p:nvSpPr>
          <p:spPr>
            <a:xfrm>
              <a:off x="4844650" y="1368450"/>
              <a:ext cx="358100" cy="55100"/>
            </a:xfrm>
            <a:custGeom>
              <a:avLst/>
              <a:gdLst/>
              <a:ahLst/>
              <a:cxnLst/>
              <a:rect l="l" t="t" r="r" b="b"/>
              <a:pathLst>
                <a:path w="14324" h="2204" extrusionOk="0">
                  <a:moveTo>
                    <a:pt x="1107" y="1"/>
                  </a:moveTo>
                  <a:cubicBezTo>
                    <a:pt x="500" y="1"/>
                    <a:pt x="0" y="489"/>
                    <a:pt x="0" y="1096"/>
                  </a:cubicBezTo>
                  <a:cubicBezTo>
                    <a:pt x="0" y="1703"/>
                    <a:pt x="500" y="2203"/>
                    <a:pt x="1107" y="2203"/>
                  </a:cubicBezTo>
                  <a:lnTo>
                    <a:pt x="13776" y="2203"/>
                  </a:lnTo>
                  <a:cubicBezTo>
                    <a:pt x="14073" y="2203"/>
                    <a:pt x="14323" y="1941"/>
                    <a:pt x="14323" y="1644"/>
                  </a:cubicBezTo>
                  <a:lnTo>
                    <a:pt x="14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7"/>
            <p:cNvSpPr/>
            <p:nvPr/>
          </p:nvSpPr>
          <p:spPr>
            <a:xfrm>
              <a:off x="4844650" y="954700"/>
              <a:ext cx="55075" cy="393825"/>
            </a:xfrm>
            <a:custGeom>
              <a:avLst/>
              <a:gdLst/>
              <a:ahLst/>
              <a:cxnLst/>
              <a:rect l="l" t="t" r="r" b="b"/>
              <a:pathLst>
                <a:path w="2203" h="15753" extrusionOk="0">
                  <a:moveTo>
                    <a:pt x="1655" y="1"/>
                  </a:moveTo>
                  <a:cubicBezTo>
                    <a:pt x="750" y="1"/>
                    <a:pt x="0" y="739"/>
                    <a:pt x="0" y="1644"/>
                  </a:cubicBezTo>
                  <a:lnTo>
                    <a:pt x="0" y="15753"/>
                  </a:lnTo>
                  <a:cubicBezTo>
                    <a:pt x="334" y="15562"/>
                    <a:pt x="703" y="15443"/>
                    <a:pt x="1107" y="15443"/>
                  </a:cubicBezTo>
                  <a:lnTo>
                    <a:pt x="2203" y="15443"/>
                  </a:lnTo>
                  <a:lnTo>
                    <a:pt x="2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7"/>
            <p:cNvSpPr/>
            <p:nvPr/>
          </p:nvSpPr>
          <p:spPr>
            <a:xfrm>
              <a:off x="4926800" y="954700"/>
              <a:ext cx="275950" cy="386400"/>
            </a:xfrm>
            <a:custGeom>
              <a:avLst/>
              <a:gdLst/>
              <a:ahLst/>
              <a:cxnLst/>
              <a:rect l="l" t="t" r="r" b="b"/>
              <a:pathLst>
                <a:path w="11038" h="15456" extrusionOk="0">
                  <a:moveTo>
                    <a:pt x="5513" y="2775"/>
                  </a:moveTo>
                  <a:cubicBezTo>
                    <a:pt x="5811" y="2775"/>
                    <a:pt x="6061" y="3025"/>
                    <a:pt x="6061" y="3323"/>
                  </a:cubicBezTo>
                  <a:lnTo>
                    <a:pt x="6061" y="3882"/>
                  </a:lnTo>
                  <a:lnTo>
                    <a:pt x="6620" y="3882"/>
                  </a:lnTo>
                  <a:cubicBezTo>
                    <a:pt x="6918" y="3882"/>
                    <a:pt x="7168" y="4132"/>
                    <a:pt x="7168" y="4430"/>
                  </a:cubicBezTo>
                  <a:cubicBezTo>
                    <a:pt x="7168" y="4728"/>
                    <a:pt x="6918" y="4978"/>
                    <a:pt x="6620" y="4978"/>
                  </a:cubicBezTo>
                  <a:lnTo>
                    <a:pt x="6061" y="4978"/>
                  </a:lnTo>
                  <a:lnTo>
                    <a:pt x="6061" y="7073"/>
                  </a:lnTo>
                  <a:cubicBezTo>
                    <a:pt x="6703" y="6859"/>
                    <a:pt x="7168" y="6252"/>
                    <a:pt x="7168" y="5525"/>
                  </a:cubicBezTo>
                  <a:cubicBezTo>
                    <a:pt x="7168" y="5228"/>
                    <a:pt x="7418" y="4978"/>
                    <a:pt x="7716" y="4978"/>
                  </a:cubicBezTo>
                  <a:cubicBezTo>
                    <a:pt x="8013" y="4978"/>
                    <a:pt x="8263" y="5228"/>
                    <a:pt x="8263" y="5525"/>
                  </a:cubicBezTo>
                  <a:cubicBezTo>
                    <a:pt x="8263" y="7049"/>
                    <a:pt x="7037" y="8288"/>
                    <a:pt x="5513" y="8288"/>
                  </a:cubicBezTo>
                  <a:cubicBezTo>
                    <a:pt x="4001" y="8288"/>
                    <a:pt x="2763" y="7049"/>
                    <a:pt x="2763" y="5525"/>
                  </a:cubicBezTo>
                  <a:cubicBezTo>
                    <a:pt x="2763" y="5216"/>
                    <a:pt x="3013" y="4978"/>
                    <a:pt x="3310" y="4978"/>
                  </a:cubicBezTo>
                  <a:cubicBezTo>
                    <a:pt x="3608" y="4978"/>
                    <a:pt x="3858" y="5240"/>
                    <a:pt x="3858" y="5537"/>
                  </a:cubicBezTo>
                  <a:cubicBezTo>
                    <a:pt x="3858" y="6252"/>
                    <a:pt x="4322" y="6859"/>
                    <a:pt x="4965" y="7085"/>
                  </a:cubicBezTo>
                  <a:lnTo>
                    <a:pt x="4965" y="4978"/>
                  </a:lnTo>
                  <a:lnTo>
                    <a:pt x="4417" y="4978"/>
                  </a:lnTo>
                  <a:cubicBezTo>
                    <a:pt x="4120" y="4978"/>
                    <a:pt x="3858" y="4728"/>
                    <a:pt x="3858" y="4430"/>
                  </a:cubicBezTo>
                  <a:cubicBezTo>
                    <a:pt x="3858" y="4132"/>
                    <a:pt x="4120" y="3882"/>
                    <a:pt x="4417" y="3882"/>
                  </a:cubicBezTo>
                  <a:lnTo>
                    <a:pt x="4965" y="3882"/>
                  </a:lnTo>
                  <a:lnTo>
                    <a:pt x="4965" y="3323"/>
                  </a:lnTo>
                  <a:cubicBezTo>
                    <a:pt x="4965" y="3025"/>
                    <a:pt x="5215" y="2775"/>
                    <a:pt x="5513" y="2775"/>
                  </a:cubicBezTo>
                  <a:close/>
                  <a:moveTo>
                    <a:pt x="8835" y="9371"/>
                  </a:moveTo>
                  <a:cubicBezTo>
                    <a:pt x="9132" y="9371"/>
                    <a:pt x="9382" y="9621"/>
                    <a:pt x="9382" y="9919"/>
                  </a:cubicBezTo>
                  <a:cubicBezTo>
                    <a:pt x="9394" y="10217"/>
                    <a:pt x="9144" y="10478"/>
                    <a:pt x="8847" y="10478"/>
                  </a:cubicBezTo>
                  <a:lnTo>
                    <a:pt x="2215" y="10478"/>
                  </a:lnTo>
                  <a:cubicBezTo>
                    <a:pt x="1917" y="10478"/>
                    <a:pt x="1655" y="10217"/>
                    <a:pt x="1655" y="9919"/>
                  </a:cubicBezTo>
                  <a:cubicBezTo>
                    <a:pt x="1655" y="9621"/>
                    <a:pt x="1917" y="9371"/>
                    <a:pt x="2215" y="9371"/>
                  </a:cubicBezTo>
                  <a:close/>
                  <a:moveTo>
                    <a:pt x="7716" y="11562"/>
                  </a:moveTo>
                  <a:cubicBezTo>
                    <a:pt x="8013" y="11562"/>
                    <a:pt x="8263" y="11812"/>
                    <a:pt x="8263" y="12110"/>
                  </a:cubicBezTo>
                  <a:cubicBezTo>
                    <a:pt x="8251" y="12419"/>
                    <a:pt x="8013" y="12657"/>
                    <a:pt x="7716" y="12657"/>
                  </a:cubicBezTo>
                  <a:lnTo>
                    <a:pt x="3322" y="12657"/>
                  </a:lnTo>
                  <a:cubicBezTo>
                    <a:pt x="3024" y="12657"/>
                    <a:pt x="2774" y="12407"/>
                    <a:pt x="2774" y="12110"/>
                  </a:cubicBezTo>
                  <a:cubicBezTo>
                    <a:pt x="2774" y="11812"/>
                    <a:pt x="3024" y="11562"/>
                    <a:pt x="3322" y="11562"/>
                  </a:cubicBezTo>
                  <a:close/>
                  <a:moveTo>
                    <a:pt x="0" y="1"/>
                  </a:moveTo>
                  <a:lnTo>
                    <a:pt x="0" y="15455"/>
                  </a:lnTo>
                  <a:lnTo>
                    <a:pt x="11037" y="15455"/>
                  </a:lnTo>
                  <a:lnTo>
                    <a:pt x="11037" y="549"/>
                  </a:lnTo>
                  <a:cubicBezTo>
                    <a:pt x="11037" y="251"/>
                    <a:pt x="10787" y="1"/>
                    <a:pt x="10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0" name="Google Shape;1670;p67"/>
          <p:cNvSpPr/>
          <p:nvPr/>
        </p:nvSpPr>
        <p:spPr>
          <a:xfrm>
            <a:off x="5743817" y="165101"/>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7"/>
          <p:cNvSpPr txBox="1">
            <a:spLocks noGrp="1"/>
          </p:cNvSpPr>
          <p:nvPr>
            <p:ph type="title" idx="2"/>
          </p:nvPr>
        </p:nvSpPr>
        <p:spPr>
          <a:xfrm>
            <a:off x="6056950" y="1389725"/>
            <a:ext cx="2057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90%</a:t>
            </a:r>
            <a:endParaRPr/>
          </a:p>
        </p:txBody>
      </p:sp>
      <p:sp>
        <p:nvSpPr>
          <p:cNvPr id="1672" name="Google Shape;1672;p67"/>
          <p:cNvSpPr txBox="1">
            <a:spLocks noGrp="1"/>
          </p:cNvSpPr>
          <p:nvPr>
            <p:ph type="subTitle" idx="1"/>
          </p:nvPr>
        </p:nvSpPr>
        <p:spPr>
          <a:xfrm>
            <a:off x="6056950" y="1721698"/>
            <a:ext cx="2057700" cy="71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very cold place </a:t>
            </a:r>
            <a:endParaRPr/>
          </a:p>
        </p:txBody>
      </p:sp>
      <p:sp>
        <p:nvSpPr>
          <p:cNvPr id="1673" name="Google Shape;1673;p67"/>
          <p:cNvSpPr txBox="1">
            <a:spLocks noGrp="1"/>
          </p:cNvSpPr>
          <p:nvPr>
            <p:ph type="title" idx="3"/>
          </p:nvPr>
        </p:nvSpPr>
        <p:spPr>
          <a:xfrm>
            <a:off x="6056950" y="2819650"/>
            <a:ext cx="2057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60%</a:t>
            </a:r>
            <a:endParaRPr/>
          </a:p>
        </p:txBody>
      </p:sp>
      <p:sp>
        <p:nvSpPr>
          <p:cNvPr id="1674" name="Google Shape;1674;p67"/>
          <p:cNvSpPr txBox="1">
            <a:spLocks noGrp="1"/>
          </p:cNvSpPr>
          <p:nvPr>
            <p:ph type="subTitle" idx="4"/>
          </p:nvPr>
        </p:nvSpPr>
        <p:spPr>
          <a:xfrm>
            <a:off x="6056950" y="3151626"/>
            <a:ext cx="2057700" cy="71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1675" name="Google Shape;1675;p67"/>
          <p:cNvSpPr txBox="1">
            <a:spLocks noGrp="1"/>
          </p:cNvSpPr>
          <p:nvPr>
            <p:ph type="title" idx="5"/>
          </p:nvPr>
        </p:nvSpPr>
        <p:spPr>
          <a:xfrm>
            <a:off x="2245122" y="1395250"/>
            <a:ext cx="2057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25%</a:t>
            </a:r>
            <a:endParaRPr/>
          </a:p>
        </p:txBody>
      </p:sp>
      <p:sp>
        <p:nvSpPr>
          <p:cNvPr id="1676" name="Google Shape;1676;p67"/>
          <p:cNvSpPr txBox="1">
            <a:spLocks noGrp="1"/>
          </p:cNvSpPr>
          <p:nvPr>
            <p:ph type="subTitle" idx="6"/>
          </p:nvPr>
        </p:nvSpPr>
        <p:spPr>
          <a:xfrm>
            <a:off x="2245125" y="1727223"/>
            <a:ext cx="2057700" cy="71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nice name and is the second planet from the Sun</a:t>
            </a:r>
            <a:endParaRPr/>
          </a:p>
        </p:txBody>
      </p:sp>
      <p:sp>
        <p:nvSpPr>
          <p:cNvPr id="1677" name="Google Shape;1677;p67"/>
          <p:cNvSpPr txBox="1">
            <a:spLocks noGrp="1"/>
          </p:cNvSpPr>
          <p:nvPr>
            <p:ph type="title" idx="7"/>
          </p:nvPr>
        </p:nvSpPr>
        <p:spPr>
          <a:xfrm>
            <a:off x="2245122" y="2818332"/>
            <a:ext cx="2057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35%</a:t>
            </a:r>
            <a:endParaRPr/>
          </a:p>
        </p:txBody>
      </p:sp>
      <p:sp>
        <p:nvSpPr>
          <p:cNvPr id="1678" name="Google Shape;1678;p67"/>
          <p:cNvSpPr txBox="1">
            <a:spLocks noGrp="1"/>
          </p:cNvSpPr>
          <p:nvPr>
            <p:ph type="subTitle" idx="8"/>
          </p:nvPr>
        </p:nvSpPr>
        <p:spPr>
          <a:xfrm>
            <a:off x="2245125" y="3150312"/>
            <a:ext cx="2057700" cy="71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82"/>
        <p:cNvGrpSpPr/>
        <p:nvPr/>
      </p:nvGrpSpPr>
      <p:grpSpPr>
        <a:xfrm>
          <a:off x="0" y="0"/>
          <a:ext cx="0" cy="0"/>
          <a:chOff x="0" y="0"/>
          <a:chExt cx="0" cy="0"/>
        </a:xfrm>
      </p:grpSpPr>
      <p:sp>
        <p:nvSpPr>
          <p:cNvPr id="1683" name="Google Shape;1683;p68"/>
          <p:cNvSpPr txBox="1">
            <a:spLocks noGrp="1"/>
          </p:cNvSpPr>
          <p:nvPr>
            <p:ph type="title"/>
          </p:nvPr>
        </p:nvSpPr>
        <p:spPr>
          <a:xfrm>
            <a:off x="714175" y="445025"/>
            <a:ext cx="4268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AN INFOGRAPHIC</a:t>
            </a:r>
            <a:endParaRPr/>
          </a:p>
        </p:txBody>
      </p:sp>
      <p:pic>
        <p:nvPicPr>
          <p:cNvPr id="1684" name="Google Shape;1684;p68"/>
          <p:cNvPicPr preferRelativeResize="0"/>
          <p:nvPr/>
        </p:nvPicPr>
        <p:blipFill rotWithShape="1">
          <a:blip r:embed="rId3">
            <a:alphaModFix/>
          </a:blip>
          <a:srcRect l="6347" r="6937" b="8172"/>
          <a:stretch/>
        </p:blipFill>
        <p:spPr>
          <a:xfrm>
            <a:off x="3675175" y="1234525"/>
            <a:ext cx="1781425" cy="2914151"/>
          </a:xfrm>
          <a:prstGeom prst="rect">
            <a:avLst/>
          </a:prstGeom>
          <a:noFill/>
          <a:ln>
            <a:noFill/>
          </a:ln>
        </p:spPr>
      </p:pic>
      <p:sp>
        <p:nvSpPr>
          <p:cNvPr id="1685" name="Google Shape;1685;p68"/>
          <p:cNvSpPr txBox="1"/>
          <p:nvPr/>
        </p:nvSpPr>
        <p:spPr>
          <a:xfrm>
            <a:off x="1515163" y="1488077"/>
            <a:ext cx="1698900" cy="507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290000"/>
                </a:solidFill>
                <a:latin typeface="Ubuntu"/>
                <a:ea typeface="Ubuntu"/>
                <a:cs typeface="Ubuntu"/>
                <a:sym typeface="Ubuntu"/>
              </a:rPr>
              <a:t>Venus has a beautiful name</a:t>
            </a:r>
            <a:endParaRPr>
              <a:solidFill>
                <a:srgbClr val="290000"/>
              </a:solidFill>
              <a:latin typeface="Ubuntu"/>
              <a:ea typeface="Ubuntu"/>
              <a:cs typeface="Ubuntu"/>
              <a:sym typeface="Ubuntu"/>
            </a:endParaRPr>
          </a:p>
        </p:txBody>
      </p:sp>
      <p:sp>
        <p:nvSpPr>
          <p:cNvPr id="1686" name="Google Shape;1686;p68"/>
          <p:cNvSpPr txBox="1"/>
          <p:nvPr/>
        </p:nvSpPr>
        <p:spPr>
          <a:xfrm>
            <a:off x="1515163" y="2474102"/>
            <a:ext cx="1698900" cy="507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290000"/>
                </a:solidFill>
                <a:latin typeface="Ubuntu"/>
                <a:ea typeface="Ubuntu"/>
                <a:cs typeface="Ubuntu"/>
                <a:sym typeface="Ubuntu"/>
              </a:rPr>
              <a:t>Mars is actually a very cold place</a:t>
            </a:r>
            <a:endParaRPr>
              <a:solidFill>
                <a:srgbClr val="290000"/>
              </a:solidFill>
              <a:latin typeface="Ubuntu"/>
              <a:ea typeface="Ubuntu"/>
              <a:cs typeface="Ubuntu"/>
              <a:sym typeface="Ubuntu"/>
            </a:endParaRPr>
          </a:p>
        </p:txBody>
      </p:sp>
      <p:sp>
        <p:nvSpPr>
          <p:cNvPr id="1687" name="Google Shape;1687;p68"/>
          <p:cNvSpPr txBox="1"/>
          <p:nvPr/>
        </p:nvSpPr>
        <p:spPr>
          <a:xfrm>
            <a:off x="1515163" y="3460127"/>
            <a:ext cx="1698900" cy="507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290000"/>
                </a:solidFill>
                <a:latin typeface="Ubuntu"/>
                <a:ea typeface="Ubuntu"/>
                <a:cs typeface="Ubuntu"/>
                <a:sym typeface="Ubuntu"/>
              </a:rPr>
              <a:t>Jupiter is the biggest planet</a:t>
            </a:r>
            <a:endParaRPr>
              <a:solidFill>
                <a:srgbClr val="290000"/>
              </a:solidFill>
              <a:latin typeface="Ubuntu"/>
              <a:ea typeface="Ubuntu"/>
              <a:cs typeface="Ubuntu"/>
              <a:sym typeface="Ubuntu"/>
            </a:endParaRPr>
          </a:p>
        </p:txBody>
      </p:sp>
      <p:sp>
        <p:nvSpPr>
          <p:cNvPr id="1688" name="Google Shape;1688;p68"/>
          <p:cNvSpPr txBox="1"/>
          <p:nvPr/>
        </p:nvSpPr>
        <p:spPr>
          <a:xfrm>
            <a:off x="5929938" y="1488077"/>
            <a:ext cx="1698900" cy="50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Mercury is the smallest planet</a:t>
            </a:r>
            <a:endParaRPr>
              <a:solidFill>
                <a:srgbClr val="290000"/>
              </a:solidFill>
              <a:latin typeface="Ubuntu"/>
              <a:ea typeface="Ubuntu"/>
              <a:cs typeface="Ubuntu"/>
              <a:sym typeface="Ubuntu"/>
            </a:endParaRPr>
          </a:p>
        </p:txBody>
      </p:sp>
      <p:sp>
        <p:nvSpPr>
          <p:cNvPr id="1689" name="Google Shape;1689;p68"/>
          <p:cNvSpPr txBox="1"/>
          <p:nvPr/>
        </p:nvSpPr>
        <p:spPr>
          <a:xfrm>
            <a:off x="5929938" y="2474102"/>
            <a:ext cx="1698900" cy="50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Neptune is far away from Earth</a:t>
            </a:r>
            <a:endParaRPr>
              <a:solidFill>
                <a:srgbClr val="290000"/>
              </a:solidFill>
              <a:latin typeface="Ubuntu"/>
              <a:ea typeface="Ubuntu"/>
              <a:cs typeface="Ubuntu"/>
              <a:sym typeface="Ubuntu"/>
            </a:endParaRPr>
          </a:p>
        </p:txBody>
      </p:sp>
      <p:sp>
        <p:nvSpPr>
          <p:cNvPr id="1690" name="Google Shape;1690;p68"/>
          <p:cNvSpPr txBox="1"/>
          <p:nvPr/>
        </p:nvSpPr>
        <p:spPr>
          <a:xfrm>
            <a:off x="5929938" y="3460127"/>
            <a:ext cx="1698900" cy="50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Saturn is the ringed planet</a:t>
            </a:r>
            <a:endParaRPr>
              <a:solidFill>
                <a:srgbClr val="290000"/>
              </a:solidFill>
              <a:latin typeface="Ubuntu"/>
              <a:ea typeface="Ubuntu"/>
              <a:cs typeface="Ubuntu"/>
              <a:sym typeface="Ubuntu"/>
            </a:endParaRPr>
          </a:p>
        </p:txBody>
      </p:sp>
      <p:cxnSp>
        <p:nvCxnSpPr>
          <p:cNvPr id="1691" name="Google Shape;1691;p68"/>
          <p:cNvCxnSpPr>
            <a:stCxn id="1685" idx="3"/>
          </p:cNvCxnSpPr>
          <p:nvPr/>
        </p:nvCxnSpPr>
        <p:spPr>
          <a:xfrm>
            <a:off x="3214063" y="1742027"/>
            <a:ext cx="855600" cy="486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692" name="Google Shape;1692;p68"/>
          <p:cNvCxnSpPr>
            <a:stCxn id="1686" idx="3"/>
          </p:cNvCxnSpPr>
          <p:nvPr/>
        </p:nvCxnSpPr>
        <p:spPr>
          <a:xfrm>
            <a:off x="3214063" y="2728052"/>
            <a:ext cx="662100" cy="2064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693" name="Google Shape;1693;p68"/>
          <p:cNvCxnSpPr>
            <a:stCxn id="1687" idx="3"/>
          </p:cNvCxnSpPr>
          <p:nvPr/>
        </p:nvCxnSpPr>
        <p:spPr>
          <a:xfrm rot="10800000" flipH="1">
            <a:off x="3214063" y="3292277"/>
            <a:ext cx="932700" cy="4218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694" name="Google Shape;1694;p68"/>
          <p:cNvCxnSpPr>
            <a:stCxn id="1688" idx="1"/>
          </p:cNvCxnSpPr>
          <p:nvPr/>
        </p:nvCxnSpPr>
        <p:spPr>
          <a:xfrm flipH="1">
            <a:off x="4678638" y="1742027"/>
            <a:ext cx="1251300" cy="3222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695" name="Google Shape;1695;p68"/>
          <p:cNvCxnSpPr>
            <a:stCxn id="1689" idx="1"/>
          </p:cNvCxnSpPr>
          <p:nvPr/>
        </p:nvCxnSpPr>
        <p:spPr>
          <a:xfrm flipH="1">
            <a:off x="4630338" y="2728052"/>
            <a:ext cx="1299600" cy="264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696" name="Google Shape;1696;p68"/>
          <p:cNvCxnSpPr>
            <a:stCxn id="1690" idx="1"/>
          </p:cNvCxnSpPr>
          <p:nvPr/>
        </p:nvCxnSpPr>
        <p:spPr>
          <a:xfrm flipH="1">
            <a:off x="5152338" y="3714077"/>
            <a:ext cx="777600" cy="264600"/>
          </a:xfrm>
          <a:prstGeom prst="bentConnector3">
            <a:avLst>
              <a:gd name="adj1" fmla="val 50000"/>
            </a:avLst>
          </a:prstGeom>
          <a:noFill/>
          <a:ln w="9525" cap="flat" cmpd="sng">
            <a:solidFill>
              <a:schemeClr val="dk1"/>
            </a:solidFill>
            <a:prstDash val="solid"/>
            <a:round/>
            <a:headEnd type="none" w="med" len="med"/>
            <a:tailEnd type="oval" w="med" len="med"/>
          </a:ln>
        </p:spPr>
      </p:cxnSp>
      <p:sp>
        <p:nvSpPr>
          <p:cNvPr id="1697" name="Google Shape;1697;p68"/>
          <p:cNvSpPr/>
          <p:nvPr/>
        </p:nvSpPr>
        <p:spPr>
          <a:xfrm flipH="1">
            <a:off x="6466268" y="5290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69"/>
          <p:cNvSpPr txBox="1">
            <a:spLocks noGrp="1"/>
          </p:cNvSpPr>
          <p:nvPr>
            <p:ph type="ctrTitle"/>
          </p:nvPr>
        </p:nvSpPr>
        <p:spPr>
          <a:xfrm>
            <a:off x="2781900" y="1865175"/>
            <a:ext cx="3580200" cy="82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EXERCISES</a:t>
            </a:r>
            <a:endParaRPr/>
          </a:p>
        </p:txBody>
      </p:sp>
      <p:sp>
        <p:nvSpPr>
          <p:cNvPr id="1703" name="Google Shape;1703;p69"/>
          <p:cNvSpPr txBox="1">
            <a:spLocks noGrp="1"/>
          </p:cNvSpPr>
          <p:nvPr>
            <p:ph type="subTitle" idx="1"/>
          </p:nvPr>
        </p:nvSpPr>
        <p:spPr>
          <a:xfrm>
            <a:off x="2781900" y="2830831"/>
            <a:ext cx="35802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the subtitle that makes it comprehensible</a:t>
            </a:r>
            <a:endParaRPr/>
          </a:p>
        </p:txBody>
      </p:sp>
      <p:sp>
        <p:nvSpPr>
          <p:cNvPr id="1704" name="Google Shape;1704;p69"/>
          <p:cNvSpPr txBox="1">
            <a:spLocks noGrp="1"/>
          </p:cNvSpPr>
          <p:nvPr>
            <p:ph type="title" idx="2"/>
          </p:nvPr>
        </p:nvSpPr>
        <p:spPr>
          <a:xfrm>
            <a:off x="4038450" y="884769"/>
            <a:ext cx="1067100" cy="9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705" name="Google Shape;1705;p69"/>
          <p:cNvSpPr/>
          <p:nvPr/>
        </p:nvSpPr>
        <p:spPr>
          <a:xfrm flipH="1">
            <a:off x="2535647" y="53563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flipH="1">
            <a:off x="1203701" y="186518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rot="900241" flipH="1">
            <a:off x="7608196" y="141955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08" name="Google Shape;1708;p69"/>
          <p:cNvPicPr preferRelativeResize="0"/>
          <p:nvPr/>
        </p:nvPicPr>
        <p:blipFill>
          <a:blip r:embed="rId3">
            <a:alphaModFix/>
          </a:blip>
          <a:stretch>
            <a:fillRect/>
          </a:stretch>
        </p:blipFill>
        <p:spPr>
          <a:xfrm>
            <a:off x="5222650" y="1533299"/>
            <a:ext cx="671762" cy="5547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12"/>
        <p:cNvGrpSpPr/>
        <p:nvPr/>
      </p:nvGrpSpPr>
      <p:grpSpPr>
        <a:xfrm>
          <a:off x="0" y="0"/>
          <a:ext cx="0" cy="0"/>
          <a:chOff x="0" y="0"/>
          <a:chExt cx="0" cy="0"/>
        </a:xfrm>
      </p:grpSpPr>
      <p:sp>
        <p:nvSpPr>
          <p:cNvPr id="1713" name="Google Shape;1713;p70"/>
          <p:cNvSpPr/>
          <p:nvPr/>
        </p:nvSpPr>
        <p:spPr>
          <a:xfrm>
            <a:off x="1188988" y="2363288"/>
            <a:ext cx="1392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MARS</a:t>
            </a:r>
            <a:endParaRPr>
              <a:solidFill>
                <a:schemeClr val="accent2"/>
              </a:solidFill>
            </a:endParaRPr>
          </a:p>
        </p:txBody>
      </p:sp>
      <p:sp>
        <p:nvSpPr>
          <p:cNvPr id="1714" name="Google Shape;1714;p70"/>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CHOOSE ONE OPTION</a:t>
            </a:r>
            <a:endParaRPr/>
          </a:p>
        </p:txBody>
      </p:sp>
      <p:sp>
        <p:nvSpPr>
          <p:cNvPr id="1715" name="Google Shape;1715;p70"/>
          <p:cNvSpPr txBox="1"/>
          <p:nvPr/>
        </p:nvSpPr>
        <p:spPr>
          <a:xfrm>
            <a:off x="1334050" y="1444274"/>
            <a:ext cx="2649600" cy="66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2"/>
                </a:solidFill>
                <a:latin typeface="Londrina Solid"/>
                <a:ea typeface="Londrina Solid"/>
                <a:cs typeface="Londrina Solid"/>
                <a:sym typeface="Londrina Solid"/>
              </a:rPr>
              <a:t>IS NEPTUNE FAR AWAY FROM EARTH?</a:t>
            </a:r>
            <a:endParaRPr sz="2200">
              <a:solidFill>
                <a:schemeClr val="lt2"/>
              </a:solidFill>
              <a:latin typeface="Londrina Solid"/>
              <a:ea typeface="Londrina Solid"/>
              <a:cs typeface="Londrina Solid"/>
              <a:sym typeface="Londrina Solid"/>
            </a:endParaRPr>
          </a:p>
        </p:txBody>
      </p:sp>
      <p:sp>
        <p:nvSpPr>
          <p:cNvPr id="1716" name="Google Shape;1716;p70"/>
          <p:cNvSpPr txBox="1"/>
          <p:nvPr/>
        </p:nvSpPr>
        <p:spPr>
          <a:xfrm>
            <a:off x="5160375" y="1444275"/>
            <a:ext cx="2649600" cy="66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2"/>
                </a:solidFill>
                <a:latin typeface="Londrina Solid"/>
                <a:ea typeface="Londrina Solid"/>
                <a:cs typeface="Londrina Solid"/>
                <a:sym typeface="Londrina Solid"/>
              </a:rPr>
              <a:t>IS JUPITER THE BIGGEST PLANET?</a:t>
            </a:r>
            <a:endParaRPr sz="2200">
              <a:solidFill>
                <a:schemeClr val="lt2"/>
              </a:solidFill>
              <a:latin typeface="Londrina Solid"/>
              <a:ea typeface="Londrina Solid"/>
              <a:cs typeface="Londrina Solid"/>
              <a:sym typeface="Londrina Solid"/>
            </a:endParaRPr>
          </a:p>
        </p:txBody>
      </p:sp>
      <p:sp>
        <p:nvSpPr>
          <p:cNvPr id="1717" name="Google Shape;1717;p70"/>
          <p:cNvSpPr/>
          <p:nvPr/>
        </p:nvSpPr>
        <p:spPr>
          <a:xfrm>
            <a:off x="1188988" y="2970088"/>
            <a:ext cx="1392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JUPITER</a:t>
            </a:r>
            <a:endParaRPr>
              <a:solidFill>
                <a:schemeClr val="accent2"/>
              </a:solidFill>
            </a:endParaRPr>
          </a:p>
        </p:txBody>
      </p:sp>
      <p:sp>
        <p:nvSpPr>
          <p:cNvPr id="1718" name="Google Shape;1718;p70"/>
          <p:cNvSpPr/>
          <p:nvPr/>
        </p:nvSpPr>
        <p:spPr>
          <a:xfrm>
            <a:off x="2736388" y="2363288"/>
            <a:ext cx="1392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VENUS</a:t>
            </a:r>
            <a:endParaRPr>
              <a:solidFill>
                <a:schemeClr val="accent2"/>
              </a:solidFill>
            </a:endParaRPr>
          </a:p>
        </p:txBody>
      </p:sp>
      <p:sp>
        <p:nvSpPr>
          <p:cNvPr id="1719" name="Google Shape;1719;p70"/>
          <p:cNvSpPr/>
          <p:nvPr/>
        </p:nvSpPr>
        <p:spPr>
          <a:xfrm>
            <a:off x="2736388" y="2970088"/>
            <a:ext cx="1392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MERCURY</a:t>
            </a:r>
            <a:endParaRPr>
              <a:solidFill>
                <a:schemeClr val="accent2"/>
              </a:solidFill>
            </a:endParaRPr>
          </a:p>
        </p:txBody>
      </p:sp>
      <p:sp>
        <p:nvSpPr>
          <p:cNvPr id="1720" name="Google Shape;1720;p70"/>
          <p:cNvSpPr/>
          <p:nvPr/>
        </p:nvSpPr>
        <p:spPr>
          <a:xfrm>
            <a:off x="5015313" y="2363288"/>
            <a:ext cx="1392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NEPTUNE</a:t>
            </a:r>
            <a:endParaRPr>
              <a:solidFill>
                <a:schemeClr val="accent2"/>
              </a:solidFill>
            </a:endParaRPr>
          </a:p>
        </p:txBody>
      </p:sp>
      <p:sp>
        <p:nvSpPr>
          <p:cNvPr id="1721" name="Google Shape;1721;p70"/>
          <p:cNvSpPr/>
          <p:nvPr/>
        </p:nvSpPr>
        <p:spPr>
          <a:xfrm>
            <a:off x="5015313" y="2970088"/>
            <a:ext cx="1392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EARTH</a:t>
            </a:r>
            <a:endParaRPr>
              <a:solidFill>
                <a:schemeClr val="accent2"/>
              </a:solidFill>
            </a:endParaRPr>
          </a:p>
        </p:txBody>
      </p:sp>
      <p:sp>
        <p:nvSpPr>
          <p:cNvPr id="1722" name="Google Shape;1722;p70"/>
          <p:cNvSpPr/>
          <p:nvPr/>
        </p:nvSpPr>
        <p:spPr>
          <a:xfrm>
            <a:off x="6562713" y="2363288"/>
            <a:ext cx="1392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SATURN</a:t>
            </a:r>
            <a:endParaRPr>
              <a:solidFill>
                <a:schemeClr val="accent2"/>
              </a:solidFill>
            </a:endParaRPr>
          </a:p>
        </p:txBody>
      </p:sp>
      <p:sp>
        <p:nvSpPr>
          <p:cNvPr id="1723" name="Google Shape;1723;p70"/>
          <p:cNvSpPr/>
          <p:nvPr/>
        </p:nvSpPr>
        <p:spPr>
          <a:xfrm>
            <a:off x="6562713" y="2970088"/>
            <a:ext cx="1392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PLUTO</a:t>
            </a:r>
            <a:endParaRPr>
              <a:solidFill>
                <a:schemeClr val="accent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27"/>
        <p:cNvGrpSpPr/>
        <p:nvPr/>
      </p:nvGrpSpPr>
      <p:grpSpPr>
        <a:xfrm>
          <a:off x="0" y="0"/>
          <a:ext cx="0" cy="0"/>
          <a:chOff x="0" y="0"/>
          <a:chExt cx="0" cy="0"/>
        </a:xfrm>
      </p:grpSpPr>
      <p:sp>
        <p:nvSpPr>
          <p:cNvPr id="1728" name="Google Shape;1728;p71"/>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MATCH THE CONCEPTS</a:t>
            </a:r>
            <a:endParaRPr/>
          </a:p>
        </p:txBody>
      </p:sp>
      <p:sp>
        <p:nvSpPr>
          <p:cNvPr id="1729" name="Google Shape;1729;p71"/>
          <p:cNvSpPr txBox="1"/>
          <p:nvPr/>
        </p:nvSpPr>
        <p:spPr>
          <a:xfrm>
            <a:off x="5176642" y="2258231"/>
            <a:ext cx="2969700" cy="52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Mercury is the closest planet to the Sun and the smallest one</a:t>
            </a:r>
            <a:endParaRPr>
              <a:solidFill>
                <a:srgbClr val="290000"/>
              </a:solidFill>
              <a:latin typeface="Ubuntu"/>
              <a:ea typeface="Ubuntu"/>
              <a:cs typeface="Ubuntu"/>
              <a:sym typeface="Ubuntu"/>
            </a:endParaRPr>
          </a:p>
        </p:txBody>
      </p:sp>
      <p:sp>
        <p:nvSpPr>
          <p:cNvPr id="1730" name="Google Shape;1730;p71"/>
          <p:cNvSpPr txBox="1"/>
          <p:nvPr/>
        </p:nvSpPr>
        <p:spPr>
          <a:xfrm>
            <a:off x="5176642" y="3121175"/>
            <a:ext cx="2969700" cy="52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Venus has a beautiful name and is the second planet from the Sun</a:t>
            </a:r>
            <a:endParaRPr>
              <a:solidFill>
                <a:srgbClr val="290000"/>
              </a:solidFill>
              <a:latin typeface="Ubuntu"/>
              <a:ea typeface="Ubuntu"/>
              <a:cs typeface="Ubuntu"/>
              <a:sym typeface="Ubuntu"/>
            </a:endParaRPr>
          </a:p>
        </p:txBody>
      </p:sp>
      <p:sp>
        <p:nvSpPr>
          <p:cNvPr id="1731" name="Google Shape;1731;p71"/>
          <p:cNvSpPr txBox="1"/>
          <p:nvPr/>
        </p:nvSpPr>
        <p:spPr>
          <a:xfrm>
            <a:off x="5176641" y="1395294"/>
            <a:ext cx="2969700" cy="52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0000"/>
                </a:solidFill>
                <a:latin typeface="Ubuntu"/>
                <a:ea typeface="Ubuntu"/>
                <a:cs typeface="Ubuntu"/>
                <a:sym typeface="Ubuntu"/>
              </a:rPr>
              <a:t>Despite being red, Mars is actually a very cold place</a:t>
            </a:r>
            <a:endParaRPr>
              <a:solidFill>
                <a:srgbClr val="290000"/>
              </a:solidFill>
              <a:latin typeface="Ubuntu"/>
              <a:ea typeface="Ubuntu"/>
              <a:cs typeface="Ubuntu"/>
              <a:sym typeface="Ubuntu"/>
            </a:endParaRPr>
          </a:p>
        </p:txBody>
      </p:sp>
      <p:sp>
        <p:nvSpPr>
          <p:cNvPr id="1732" name="Google Shape;1732;p71"/>
          <p:cNvSpPr txBox="1"/>
          <p:nvPr/>
        </p:nvSpPr>
        <p:spPr>
          <a:xfrm>
            <a:off x="997658" y="1496094"/>
            <a:ext cx="2969700" cy="325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290000"/>
                </a:solidFill>
                <a:latin typeface="Ubuntu"/>
                <a:ea typeface="Ubuntu"/>
                <a:cs typeface="Ubuntu"/>
                <a:sym typeface="Ubuntu"/>
              </a:rPr>
              <a:t>Saturn has several rings</a:t>
            </a:r>
            <a:endParaRPr>
              <a:solidFill>
                <a:srgbClr val="290000"/>
              </a:solidFill>
              <a:latin typeface="Ubuntu"/>
              <a:ea typeface="Ubuntu"/>
              <a:cs typeface="Ubuntu"/>
              <a:sym typeface="Ubuntu"/>
            </a:endParaRPr>
          </a:p>
        </p:txBody>
      </p:sp>
      <p:sp>
        <p:nvSpPr>
          <p:cNvPr id="1733" name="Google Shape;1733;p71"/>
          <p:cNvSpPr txBox="1"/>
          <p:nvPr/>
        </p:nvSpPr>
        <p:spPr>
          <a:xfrm>
            <a:off x="997658" y="2359031"/>
            <a:ext cx="2969700" cy="325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a:solidFill>
                  <a:srgbClr val="290000"/>
                </a:solidFill>
                <a:latin typeface="Ubuntu"/>
                <a:ea typeface="Ubuntu"/>
                <a:cs typeface="Ubuntu"/>
                <a:sym typeface="Ubuntu"/>
              </a:rPr>
              <a:t>Jupiter is the biggest planet</a:t>
            </a:r>
            <a:endParaRPr>
              <a:solidFill>
                <a:srgbClr val="290000"/>
              </a:solidFill>
              <a:latin typeface="Ubuntu"/>
              <a:ea typeface="Ubuntu"/>
              <a:cs typeface="Ubuntu"/>
              <a:sym typeface="Ubuntu"/>
            </a:endParaRPr>
          </a:p>
        </p:txBody>
      </p:sp>
      <p:sp>
        <p:nvSpPr>
          <p:cNvPr id="1734" name="Google Shape;1734;p71"/>
          <p:cNvSpPr txBox="1"/>
          <p:nvPr/>
        </p:nvSpPr>
        <p:spPr>
          <a:xfrm>
            <a:off x="997658" y="3221975"/>
            <a:ext cx="2969700" cy="325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a:solidFill>
                  <a:srgbClr val="290000"/>
                </a:solidFill>
                <a:latin typeface="Ubuntu"/>
                <a:ea typeface="Ubuntu"/>
                <a:cs typeface="Ubuntu"/>
                <a:sym typeface="Ubuntu"/>
              </a:rPr>
              <a:t>Neptune is far away from Earth</a:t>
            </a:r>
            <a:endParaRPr>
              <a:solidFill>
                <a:srgbClr val="290000"/>
              </a:solidFill>
              <a:latin typeface="Ubuntu"/>
              <a:ea typeface="Ubuntu"/>
              <a:cs typeface="Ubuntu"/>
              <a:sym typeface="Ubuntu"/>
            </a:endParaRPr>
          </a:p>
        </p:txBody>
      </p:sp>
      <p:cxnSp>
        <p:nvCxnSpPr>
          <p:cNvPr id="1735" name="Google Shape;1735;p71"/>
          <p:cNvCxnSpPr>
            <a:stCxn id="1733" idx="3"/>
            <a:endCxn id="1729" idx="1"/>
          </p:cNvCxnSpPr>
          <p:nvPr/>
        </p:nvCxnSpPr>
        <p:spPr>
          <a:xfrm>
            <a:off x="3967358" y="2521931"/>
            <a:ext cx="1209300" cy="0"/>
          </a:xfrm>
          <a:prstGeom prst="straightConnector1">
            <a:avLst/>
          </a:prstGeom>
          <a:noFill/>
          <a:ln w="9525" cap="flat" cmpd="sng">
            <a:solidFill>
              <a:schemeClr val="dk1"/>
            </a:solidFill>
            <a:prstDash val="solid"/>
            <a:round/>
            <a:headEnd type="none" w="med" len="med"/>
            <a:tailEnd type="oval" w="med" len="med"/>
          </a:ln>
        </p:spPr>
      </p:cxnSp>
      <p:cxnSp>
        <p:nvCxnSpPr>
          <p:cNvPr id="1736" name="Google Shape;1736;p71"/>
          <p:cNvCxnSpPr>
            <a:stCxn id="1732" idx="3"/>
            <a:endCxn id="1730" idx="1"/>
          </p:cNvCxnSpPr>
          <p:nvPr/>
        </p:nvCxnSpPr>
        <p:spPr>
          <a:xfrm>
            <a:off x="3967358" y="1658994"/>
            <a:ext cx="1209300" cy="1725900"/>
          </a:xfrm>
          <a:prstGeom prst="straightConnector1">
            <a:avLst/>
          </a:prstGeom>
          <a:noFill/>
          <a:ln w="9525" cap="flat" cmpd="sng">
            <a:solidFill>
              <a:schemeClr val="dk1"/>
            </a:solidFill>
            <a:prstDash val="solid"/>
            <a:round/>
            <a:headEnd type="none" w="med" len="med"/>
            <a:tailEnd type="oval" w="med" len="med"/>
          </a:ln>
        </p:spPr>
      </p:cxnSp>
      <p:cxnSp>
        <p:nvCxnSpPr>
          <p:cNvPr id="1737" name="Google Shape;1737;p71"/>
          <p:cNvCxnSpPr>
            <a:stCxn id="1734" idx="3"/>
            <a:endCxn id="1731" idx="1"/>
          </p:cNvCxnSpPr>
          <p:nvPr/>
        </p:nvCxnSpPr>
        <p:spPr>
          <a:xfrm rot="10800000" flipH="1">
            <a:off x="3967358" y="1658975"/>
            <a:ext cx="1209300" cy="1725900"/>
          </a:xfrm>
          <a:prstGeom prst="straightConnector1">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41"/>
        <p:cNvGrpSpPr/>
        <p:nvPr/>
      </p:nvGrpSpPr>
      <p:grpSpPr>
        <a:xfrm>
          <a:off x="0" y="0"/>
          <a:ext cx="0" cy="0"/>
          <a:chOff x="0" y="0"/>
          <a:chExt cx="0" cy="0"/>
        </a:xfrm>
      </p:grpSpPr>
      <p:sp>
        <p:nvSpPr>
          <p:cNvPr id="1742" name="Google Shape;1742;p72"/>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TRUE OR FALSE</a:t>
            </a:r>
            <a:endParaRPr/>
          </a:p>
        </p:txBody>
      </p:sp>
      <p:sp>
        <p:nvSpPr>
          <p:cNvPr id="1743" name="Google Shape;1743;p72"/>
          <p:cNvSpPr txBox="1"/>
          <p:nvPr/>
        </p:nvSpPr>
        <p:spPr>
          <a:xfrm>
            <a:off x="1986655" y="15798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Ubuntu"/>
                <a:ea typeface="Ubuntu"/>
                <a:cs typeface="Ubuntu"/>
                <a:sym typeface="Ubuntu"/>
              </a:rPr>
              <a:t>Jupiter is a gas giant and the biggest planet in the Solar System</a:t>
            </a:r>
            <a:endParaRPr>
              <a:solidFill>
                <a:srgbClr val="290000"/>
              </a:solidFill>
              <a:latin typeface="Ubuntu"/>
              <a:ea typeface="Ubuntu"/>
              <a:cs typeface="Ubuntu"/>
              <a:sym typeface="Ubuntu"/>
            </a:endParaRPr>
          </a:p>
        </p:txBody>
      </p:sp>
      <p:sp>
        <p:nvSpPr>
          <p:cNvPr id="1744" name="Google Shape;1744;p72"/>
          <p:cNvSpPr txBox="1"/>
          <p:nvPr/>
        </p:nvSpPr>
        <p:spPr>
          <a:xfrm>
            <a:off x="1986655" y="199326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Ubuntu"/>
                <a:ea typeface="Ubuntu"/>
                <a:cs typeface="Ubuntu"/>
                <a:sym typeface="Ubuntu"/>
              </a:rPr>
              <a:t>Saturn is a gas giant and has rings. It's composed of hydrogen and helium </a:t>
            </a:r>
            <a:endParaRPr>
              <a:solidFill>
                <a:srgbClr val="290000"/>
              </a:solidFill>
              <a:latin typeface="Ubuntu"/>
              <a:ea typeface="Ubuntu"/>
              <a:cs typeface="Ubuntu"/>
              <a:sym typeface="Ubuntu"/>
            </a:endParaRPr>
          </a:p>
        </p:txBody>
      </p:sp>
      <p:sp>
        <p:nvSpPr>
          <p:cNvPr id="1745" name="Google Shape;1745;p72"/>
          <p:cNvSpPr txBox="1"/>
          <p:nvPr/>
        </p:nvSpPr>
        <p:spPr>
          <a:xfrm>
            <a:off x="1986655" y="24067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Ubuntu"/>
                <a:ea typeface="Ubuntu"/>
                <a:cs typeface="Ubuntu"/>
                <a:sym typeface="Ubuntu"/>
              </a:rPr>
              <a:t>Neptune is the farthest planet from the Sun. It's cold there</a:t>
            </a:r>
            <a:endParaRPr>
              <a:solidFill>
                <a:srgbClr val="290000"/>
              </a:solidFill>
              <a:latin typeface="Ubuntu"/>
              <a:ea typeface="Ubuntu"/>
              <a:cs typeface="Ubuntu"/>
              <a:sym typeface="Ubuntu"/>
            </a:endParaRPr>
          </a:p>
        </p:txBody>
      </p:sp>
      <p:sp>
        <p:nvSpPr>
          <p:cNvPr id="1746" name="Google Shape;1746;p72"/>
          <p:cNvSpPr txBox="1"/>
          <p:nvPr/>
        </p:nvSpPr>
        <p:spPr>
          <a:xfrm>
            <a:off x="1986655" y="282016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Ubuntu"/>
                <a:ea typeface="Ubuntu"/>
                <a:cs typeface="Ubuntu"/>
                <a:sym typeface="Ubuntu"/>
              </a:rPr>
              <a:t>Mercury is the closest planet to the Sun and the smallest one</a:t>
            </a:r>
            <a:endParaRPr>
              <a:solidFill>
                <a:srgbClr val="290000"/>
              </a:solidFill>
              <a:latin typeface="Ubuntu"/>
              <a:ea typeface="Ubuntu"/>
              <a:cs typeface="Ubuntu"/>
              <a:sym typeface="Ubuntu"/>
            </a:endParaRPr>
          </a:p>
        </p:txBody>
      </p:sp>
      <p:sp>
        <p:nvSpPr>
          <p:cNvPr id="1747" name="Google Shape;1747;p72"/>
          <p:cNvSpPr txBox="1"/>
          <p:nvPr/>
        </p:nvSpPr>
        <p:spPr>
          <a:xfrm>
            <a:off x="1986655" y="32336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Ubuntu"/>
                <a:ea typeface="Ubuntu"/>
                <a:cs typeface="Ubuntu"/>
                <a:sym typeface="Ubuntu"/>
              </a:rPr>
              <a:t>Venus has a beautiful name and is the second planet from the Sun</a:t>
            </a:r>
            <a:endParaRPr>
              <a:solidFill>
                <a:srgbClr val="290000"/>
              </a:solidFill>
              <a:latin typeface="Ubuntu"/>
              <a:ea typeface="Ubuntu"/>
              <a:cs typeface="Ubuntu"/>
              <a:sym typeface="Ubuntu"/>
            </a:endParaRPr>
          </a:p>
        </p:txBody>
      </p:sp>
      <p:sp>
        <p:nvSpPr>
          <p:cNvPr id="1748" name="Google Shape;1748;p72"/>
          <p:cNvSpPr txBox="1"/>
          <p:nvPr/>
        </p:nvSpPr>
        <p:spPr>
          <a:xfrm>
            <a:off x="1986655" y="3654938"/>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Ubuntu"/>
                <a:ea typeface="Ubuntu"/>
                <a:cs typeface="Ubuntu"/>
                <a:sym typeface="Ubuntu"/>
              </a:rPr>
              <a:t>Despite being red, Mars is actually a cold place. It's full of iron oxide dust</a:t>
            </a:r>
            <a:endParaRPr>
              <a:solidFill>
                <a:srgbClr val="290000"/>
              </a:solidFill>
              <a:latin typeface="Ubuntu"/>
              <a:ea typeface="Ubuntu"/>
              <a:cs typeface="Ubuntu"/>
              <a:sym typeface="Ubuntu"/>
            </a:endParaRPr>
          </a:p>
        </p:txBody>
      </p:sp>
      <p:sp>
        <p:nvSpPr>
          <p:cNvPr id="1749" name="Google Shape;1749;p72"/>
          <p:cNvSpPr/>
          <p:nvPr/>
        </p:nvSpPr>
        <p:spPr>
          <a:xfrm>
            <a:off x="7060265" y="1792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2"/>
          <p:cNvSpPr/>
          <p:nvPr/>
        </p:nvSpPr>
        <p:spPr>
          <a:xfrm>
            <a:off x="4842975" y="6614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2"/>
          <p:cNvSpPr/>
          <p:nvPr/>
        </p:nvSpPr>
        <p:spPr>
          <a:xfrm>
            <a:off x="6044072" y="4450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2"/>
          <p:cNvSpPr/>
          <p:nvPr/>
        </p:nvSpPr>
        <p:spPr>
          <a:xfrm>
            <a:off x="203302" y="3664201"/>
            <a:ext cx="434034" cy="286348"/>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2"/>
          <p:cNvSpPr/>
          <p:nvPr/>
        </p:nvSpPr>
        <p:spPr>
          <a:xfrm>
            <a:off x="1504770" y="15711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4" name="Google Shape;1754;p72"/>
          <p:cNvSpPr/>
          <p:nvPr/>
        </p:nvSpPr>
        <p:spPr>
          <a:xfrm>
            <a:off x="1504770" y="19877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5" name="Google Shape;1755;p72"/>
          <p:cNvSpPr/>
          <p:nvPr/>
        </p:nvSpPr>
        <p:spPr>
          <a:xfrm>
            <a:off x="1504770" y="24043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6" name="Google Shape;1756;p72"/>
          <p:cNvSpPr/>
          <p:nvPr/>
        </p:nvSpPr>
        <p:spPr>
          <a:xfrm>
            <a:off x="1504770" y="28209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7" name="Google Shape;1757;p72"/>
          <p:cNvSpPr/>
          <p:nvPr/>
        </p:nvSpPr>
        <p:spPr>
          <a:xfrm>
            <a:off x="1504770" y="32375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8" name="Google Shape;1758;p72"/>
          <p:cNvSpPr/>
          <p:nvPr/>
        </p:nvSpPr>
        <p:spPr>
          <a:xfrm>
            <a:off x="1504770" y="3649425"/>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9" name="Google Shape;1759;p72"/>
          <p:cNvSpPr txBox="1"/>
          <p:nvPr/>
        </p:nvSpPr>
        <p:spPr>
          <a:xfrm>
            <a:off x="714175" y="1085763"/>
            <a:ext cx="14466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2"/>
                </a:solidFill>
                <a:latin typeface="Londrina Solid"/>
                <a:ea typeface="Londrina Solid"/>
                <a:cs typeface="Londrina Solid"/>
                <a:sym typeface="Londrina Solid"/>
              </a:rPr>
              <a:t>QUESTIONS</a:t>
            </a:r>
            <a:endParaRPr sz="2200">
              <a:solidFill>
                <a:schemeClr val="lt2"/>
              </a:solidFill>
              <a:latin typeface="Londrina Solid"/>
              <a:ea typeface="Londrina Solid"/>
              <a:cs typeface="Londrina Solid"/>
              <a:sym typeface="Londrina Solid"/>
            </a:endParaRPr>
          </a:p>
        </p:txBody>
      </p:sp>
      <p:sp>
        <p:nvSpPr>
          <p:cNvPr id="1760" name="Google Shape;1760;p72"/>
          <p:cNvSpPr/>
          <p:nvPr/>
        </p:nvSpPr>
        <p:spPr>
          <a:xfrm>
            <a:off x="1075445" y="15711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1" name="Google Shape;1761;p72"/>
          <p:cNvSpPr/>
          <p:nvPr/>
        </p:nvSpPr>
        <p:spPr>
          <a:xfrm>
            <a:off x="1075445" y="19877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2" name="Google Shape;1762;p72"/>
          <p:cNvSpPr/>
          <p:nvPr/>
        </p:nvSpPr>
        <p:spPr>
          <a:xfrm>
            <a:off x="1075445" y="24043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3" name="Google Shape;1763;p72"/>
          <p:cNvSpPr/>
          <p:nvPr/>
        </p:nvSpPr>
        <p:spPr>
          <a:xfrm>
            <a:off x="1075445" y="28209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4" name="Google Shape;1764;p72"/>
          <p:cNvSpPr/>
          <p:nvPr/>
        </p:nvSpPr>
        <p:spPr>
          <a:xfrm>
            <a:off x="1075445" y="32375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5" name="Google Shape;1765;p72"/>
          <p:cNvSpPr/>
          <p:nvPr/>
        </p:nvSpPr>
        <p:spPr>
          <a:xfrm>
            <a:off x="1075445" y="3649425"/>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73"/>
          <p:cNvSpPr/>
          <p:nvPr/>
        </p:nvSpPr>
        <p:spPr>
          <a:xfrm>
            <a:off x="7152095" y="337101"/>
            <a:ext cx="1423919" cy="77478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3"/>
          <p:cNvSpPr/>
          <p:nvPr/>
        </p:nvSpPr>
        <p:spPr>
          <a:xfrm flipH="1">
            <a:off x="5911455" y="655705"/>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3"/>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WRITE A LETTER</a:t>
            </a:r>
            <a:endParaRPr/>
          </a:p>
        </p:txBody>
      </p:sp>
      <p:sp>
        <p:nvSpPr>
          <p:cNvPr id="1773" name="Google Shape;1773;p73"/>
          <p:cNvSpPr/>
          <p:nvPr/>
        </p:nvSpPr>
        <p:spPr>
          <a:xfrm>
            <a:off x="947075" y="1696250"/>
            <a:ext cx="7249800" cy="2359800"/>
          </a:xfrm>
          <a:prstGeom prst="rect">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Ubuntu"/>
                <a:ea typeface="Ubuntu"/>
                <a:cs typeface="Ubuntu"/>
                <a:sym typeface="Ubuntu"/>
              </a:rPr>
              <a:t>Write a letter here…</a:t>
            </a:r>
            <a:endParaRPr>
              <a:latin typeface="Ubuntu"/>
              <a:ea typeface="Ubuntu"/>
              <a:cs typeface="Ubuntu"/>
              <a:sym typeface="Ubuntu"/>
            </a:endParaRPr>
          </a:p>
        </p:txBody>
      </p:sp>
      <p:sp>
        <p:nvSpPr>
          <p:cNvPr id="1774" name="Google Shape;1774;p73"/>
          <p:cNvSpPr txBox="1"/>
          <p:nvPr/>
        </p:nvSpPr>
        <p:spPr>
          <a:xfrm>
            <a:off x="2112450" y="1176050"/>
            <a:ext cx="4919100" cy="30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2"/>
                </a:solidFill>
                <a:latin typeface="Londrina Solid"/>
                <a:ea typeface="Londrina Solid"/>
                <a:cs typeface="Londrina Solid"/>
                <a:sym typeface="Londrina Solid"/>
              </a:rPr>
              <a:t>Venus has a beautiful name but is really hot</a:t>
            </a:r>
            <a:endParaRPr sz="2200">
              <a:solidFill>
                <a:schemeClr val="lt2"/>
              </a:solidFill>
              <a:latin typeface="Londrina Solid"/>
              <a:ea typeface="Londrina Solid"/>
              <a:cs typeface="Londrina Solid"/>
              <a:sym typeface="Londrina Soli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4"/>
        <p:cNvGrpSpPr/>
        <p:nvPr/>
      </p:nvGrpSpPr>
      <p:grpSpPr>
        <a:xfrm>
          <a:off x="0" y="0"/>
          <a:ext cx="0" cy="0"/>
          <a:chOff x="0" y="0"/>
          <a:chExt cx="0" cy="0"/>
        </a:xfrm>
      </p:grpSpPr>
      <p:grpSp>
        <p:nvGrpSpPr>
          <p:cNvPr id="1125" name="Google Shape;1125;p47"/>
          <p:cNvGrpSpPr/>
          <p:nvPr/>
        </p:nvGrpSpPr>
        <p:grpSpPr>
          <a:xfrm>
            <a:off x="4360420" y="1409228"/>
            <a:ext cx="4784149" cy="4095205"/>
            <a:chOff x="4360420" y="1409228"/>
            <a:chExt cx="4784149" cy="4095205"/>
          </a:xfrm>
        </p:grpSpPr>
        <p:grpSp>
          <p:nvGrpSpPr>
            <p:cNvPr id="1126" name="Google Shape;1126;p47"/>
            <p:cNvGrpSpPr/>
            <p:nvPr/>
          </p:nvGrpSpPr>
          <p:grpSpPr>
            <a:xfrm>
              <a:off x="6307723" y="4327570"/>
              <a:ext cx="2836630" cy="1176863"/>
              <a:chOff x="4395275" y="701950"/>
              <a:chExt cx="2649075" cy="1099050"/>
            </a:xfrm>
          </p:grpSpPr>
          <p:sp>
            <p:nvSpPr>
              <p:cNvPr id="1127" name="Google Shape;1127;p47"/>
              <p:cNvSpPr/>
              <p:nvPr/>
            </p:nvSpPr>
            <p:spPr>
              <a:xfrm>
                <a:off x="4395275" y="701950"/>
                <a:ext cx="2649075" cy="1099050"/>
              </a:xfrm>
              <a:custGeom>
                <a:avLst/>
                <a:gdLst/>
                <a:ahLst/>
                <a:cxnLst/>
                <a:rect l="l" t="t" r="r" b="b"/>
                <a:pathLst>
                  <a:path w="105963" h="43962" extrusionOk="0">
                    <a:moveTo>
                      <a:pt x="91651" y="0"/>
                    </a:moveTo>
                    <a:cubicBezTo>
                      <a:pt x="91651" y="0"/>
                      <a:pt x="89544" y="811"/>
                      <a:pt x="86898" y="3025"/>
                    </a:cubicBezTo>
                    <a:cubicBezTo>
                      <a:pt x="86898" y="3025"/>
                      <a:pt x="79937" y="508"/>
                      <a:pt x="72526" y="508"/>
                    </a:cubicBezTo>
                    <a:cubicBezTo>
                      <a:pt x="71252" y="508"/>
                      <a:pt x="69965" y="582"/>
                      <a:pt x="68698" y="757"/>
                    </a:cubicBezTo>
                    <a:cubicBezTo>
                      <a:pt x="60057" y="1999"/>
                      <a:pt x="58706" y="4753"/>
                      <a:pt x="58706" y="4753"/>
                    </a:cubicBezTo>
                    <a:lnTo>
                      <a:pt x="51956" y="1513"/>
                    </a:lnTo>
                    <a:cubicBezTo>
                      <a:pt x="51956" y="1513"/>
                      <a:pt x="49903" y="3619"/>
                      <a:pt x="48607" y="5509"/>
                    </a:cubicBezTo>
                    <a:cubicBezTo>
                      <a:pt x="48607" y="5509"/>
                      <a:pt x="41532" y="6265"/>
                      <a:pt x="40020" y="9722"/>
                    </a:cubicBezTo>
                    <a:lnTo>
                      <a:pt x="41154" y="14042"/>
                    </a:lnTo>
                    <a:cubicBezTo>
                      <a:pt x="41154" y="14042"/>
                      <a:pt x="40697" y="14010"/>
                      <a:pt x="39917" y="14010"/>
                    </a:cubicBezTo>
                    <a:cubicBezTo>
                      <a:pt x="37821" y="14010"/>
                      <a:pt x="33391" y="14240"/>
                      <a:pt x="29219" y="15932"/>
                    </a:cubicBezTo>
                    <a:cubicBezTo>
                      <a:pt x="29219" y="15932"/>
                      <a:pt x="30137" y="13664"/>
                      <a:pt x="29219" y="13394"/>
                    </a:cubicBezTo>
                    <a:cubicBezTo>
                      <a:pt x="28414" y="13193"/>
                      <a:pt x="26020" y="12243"/>
                      <a:pt x="21338" y="12243"/>
                    </a:cubicBezTo>
                    <a:cubicBezTo>
                      <a:pt x="20989" y="12243"/>
                      <a:pt x="20628" y="12249"/>
                      <a:pt x="20254" y="12260"/>
                    </a:cubicBezTo>
                    <a:lnTo>
                      <a:pt x="17229" y="14906"/>
                    </a:lnTo>
                    <a:cubicBezTo>
                      <a:pt x="17229" y="14906"/>
                      <a:pt x="19497" y="17823"/>
                      <a:pt x="21118" y="21387"/>
                    </a:cubicBezTo>
                    <a:cubicBezTo>
                      <a:pt x="19929" y="22035"/>
                      <a:pt x="18471" y="22899"/>
                      <a:pt x="17391" y="23871"/>
                    </a:cubicBezTo>
                    <a:cubicBezTo>
                      <a:pt x="16851" y="23790"/>
                      <a:pt x="15163" y="23588"/>
                      <a:pt x="13381" y="23588"/>
                    </a:cubicBezTo>
                    <a:cubicBezTo>
                      <a:pt x="11599" y="23588"/>
                      <a:pt x="9722" y="23790"/>
                      <a:pt x="8804" y="24519"/>
                    </a:cubicBezTo>
                    <a:cubicBezTo>
                      <a:pt x="6752" y="26194"/>
                      <a:pt x="6752" y="31864"/>
                      <a:pt x="3403" y="32296"/>
                    </a:cubicBezTo>
                    <a:cubicBezTo>
                      <a:pt x="1" y="32782"/>
                      <a:pt x="20254" y="43962"/>
                      <a:pt x="20254" y="43962"/>
                    </a:cubicBezTo>
                    <a:lnTo>
                      <a:pt x="19227" y="36131"/>
                    </a:lnTo>
                    <a:lnTo>
                      <a:pt x="19929" y="36131"/>
                    </a:lnTo>
                    <a:cubicBezTo>
                      <a:pt x="21858" y="37805"/>
                      <a:pt x="27626" y="38446"/>
                      <a:pt x="35325" y="38446"/>
                    </a:cubicBezTo>
                    <a:cubicBezTo>
                      <a:pt x="60403" y="38446"/>
                      <a:pt x="105962" y="31648"/>
                      <a:pt x="105962" y="31648"/>
                    </a:cubicBezTo>
                    <a:lnTo>
                      <a:pt x="105962" y="4645"/>
                    </a:lnTo>
                    <a:cubicBezTo>
                      <a:pt x="105962" y="4645"/>
                      <a:pt x="96727" y="811"/>
                      <a:pt x="91651"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824650" y="1008000"/>
                <a:ext cx="309200" cy="81475"/>
              </a:xfrm>
              <a:custGeom>
                <a:avLst/>
                <a:gdLst/>
                <a:ahLst/>
                <a:cxnLst/>
                <a:rect l="l" t="t" r="r" b="b"/>
                <a:pathLst>
                  <a:path w="12368" h="3259" extrusionOk="0">
                    <a:moveTo>
                      <a:pt x="4211" y="1"/>
                    </a:moveTo>
                    <a:cubicBezTo>
                      <a:pt x="3847" y="1"/>
                      <a:pt x="3470" y="6"/>
                      <a:pt x="3079" y="18"/>
                    </a:cubicBezTo>
                    <a:lnTo>
                      <a:pt x="0" y="2610"/>
                    </a:lnTo>
                    <a:cubicBezTo>
                      <a:pt x="0" y="2610"/>
                      <a:pt x="216" y="2880"/>
                      <a:pt x="486" y="3258"/>
                    </a:cubicBezTo>
                    <a:cubicBezTo>
                      <a:pt x="4483" y="3096"/>
                      <a:pt x="8479" y="2502"/>
                      <a:pt x="12368" y="1422"/>
                    </a:cubicBezTo>
                    <a:cubicBezTo>
                      <a:pt x="12314" y="1314"/>
                      <a:pt x="12206" y="1206"/>
                      <a:pt x="12044" y="1152"/>
                    </a:cubicBezTo>
                    <a:cubicBezTo>
                      <a:pt x="11242" y="902"/>
                      <a:pt x="8861" y="1"/>
                      <a:pt x="4211" y="1"/>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445250" y="1291675"/>
                <a:ext cx="307850" cy="327050"/>
              </a:xfrm>
              <a:custGeom>
                <a:avLst/>
                <a:gdLst/>
                <a:ahLst/>
                <a:cxnLst/>
                <a:rect l="l" t="t" r="r" b="b"/>
                <a:pathLst>
                  <a:path w="12314" h="13082" extrusionOk="0">
                    <a:moveTo>
                      <a:pt x="11493" y="1"/>
                    </a:moveTo>
                    <a:cubicBezTo>
                      <a:pt x="9689" y="1"/>
                      <a:pt x="7741" y="182"/>
                      <a:pt x="6805" y="930"/>
                    </a:cubicBezTo>
                    <a:cubicBezTo>
                      <a:pt x="4753" y="2605"/>
                      <a:pt x="4753" y="8275"/>
                      <a:pt x="1404" y="8707"/>
                    </a:cubicBezTo>
                    <a:cubicBezTo>
                      <a:pt x="0" y="8923"/>
                      <a:pt x="2539" y="10868"/>
                      <a:pt x="5995" y="13082"/>
                    </a:cubicBezTo>
                    <a:cubicBezTo>
                      <a:pt x="6427" y="12272"/>
                      <a:pt x="6859" y="11462"/>
                      <a:pt x="7183" y="10598"/>
                    </a:cubicBezTo>
                    <a:cubicBezTo>
                      <a:pt x="8695" y="6817"/>
                      <a:pt x="10207" y="3685"/>
                      <a:pt x="12314" y="12"/>
                    </a:cubicBezTo>
                    <a:cubicBezTo>
                      <a:pt x="12046" y="5"/>
                      <a:pt x="11771" y="1"/>
                      <a:pt x="11493" y="1"/>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6629825" y="701950"/>
                <a:ext cx="414525" cy="270050"/>
              </a:xfrm>
              <a:custGeom>
                <a:avLst/>
                <a:gdLst/>
                <a:ahLst/>
                <a:cxnLst/>
                <a:rect l="l" t="t" r="r" b="b"/>
                <a:pathLst>
                  <a:path w="16581" h="10802" extrusionOk="0">
                    <a:moveTo>
                      <a:pt x="2269" y="0"/>
                    </a:moveTo>
                    <a:cubicBezTo>
                      <a:pt x="2269" y="0"/>
                      <a:pt x="1350" y="379"/>
                      <a:pt x="0" y="1243"/>
                    </a:cubicBezTo>
                    <a:cubicBezTo>
                      <a:pt x="6049" y="3457"/>
                      <a:pt x="11774" y="6751"/>
                      <a:pt x="16580" y="10802"/>
                    </a:cubicBezTo>
                    <a:lnTo>
                      <a:pt x="16580" y="4645"/>
                    </a:lnTo>
                    <a:cubicBezTo>
                      <a:pt x="16580" y="4645"/>
                      <a:pt x="7345" y="865"/>
                      <a:pt x="2269" y="0"/>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5416025" y="739750"/>
                <a:ext cx="382125" cy="175550"/>
              </a:xfrm>
              <a:custGeom>
                <a:avLst/>
                <a:gdLst/>
                <a:ahLst/>
                <a:cxnLst/>
                <a:rect l="l" t="t" r="r" b="b"/>
                <a:pathLst>
                  <a:path w="15285" h="7022" extrusionOk="0">
                    <a:moveTo>
                      <a:pt x="11126" y="1"/>
                    </a:moveTo>
                    <a:cubicBezTo>
                      <a:pt x="11126" y="1"/>
                      <a:pt x="9073" y="2107"/>
                      <a:pt x="7777" y="3997"/>
                    </a:cubicBezTo>
                    <a:cubicBezTo>
                      <a:pt x="7777" y="3997"/>
                      <a:pt x="2376" y="4591"/>
                      <a:pt x="0" y="7022"/>
                    </a:cubicBezTo>
                    <a:cubicBezTo>
                      <a:pt x="2106" y="6751"/>
                      <a:pt x="4213" y="6427"/>
                      <a:pt x="6319" y="5941"/>
                    </a:cubicBezTo>
                    <a:cubicBezTo>
                      <a:pt x="9289" y="4429"/>
                      <a:pt x="12260" y="3349"/>
                      <a:pt x="15284" y="1999"/>
                    </a:cubicBezTo>
                    <a:lnTo>
                      <a:pt x="14528" y="1621"/>
                    </a:lnTo>
                    <a:lnTo>
                      <a:pt x="11126" y="1"/>
                    </a:ln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5127075" y="1044900"/>
                <a:ext cx="341625" cy="112750"/>
              </a:xfrm>
              <a:custGeom>
                <a:avLst/>
                <a:gdLst/>
                <a:ahLst/>
                <a:cxnLst/>
                <a:rect l="l" t="t" r="r" b="b"/>
                <a:pathLst>
                  <a:path w="13665" h="4510" extrusionOk="0">
                    <a:moveTo>
                      <a:pt x="11828" y="0"/>
                    </a:moveTo>
                    <a:lnTo>
                      <a:pt x="11882" y="324"/>
                    </a:lnTo>
                    <a:cubicBezTo>
                      <a:pt x="11882" y="324"/>
                      <a:pt x="11414" y="290"/>
                      <a:pt x="10615" y="290"/>
                    </a:cubicBezTo>
                    <a:cubicBezTo>
                      <a:pt x="8568" y="290"/>
                      <a:pt x="4350" y="514"/>
                      <a:pt x="271" y="2106"/>
                    </a:cubicBezTo>
                    <a:cubicBezTo>
                      <a:pt x="55" y="2322"/>
                      <a:pt x="1" y="2538"/>
                      <a:pt x="271" y="2538"/>
                    </a:cubicBezTo>
                    <a:cubicBezTo>
                      <a:pt x="2208" y="3915"/>
                      <a:pt x="4397" y="4509"/>
                      <a:pt x="6544" y="4509"/>
                    </a:cubicBezTo>
                    <a:cubicBezTo>
                      <a:pt x="8947" y="4509"/>
                      <a:pt x="11296" y="3765"/>
                      <a:pt x="13178" y="2538"/>
                    </a:cubicBezTo>
                    <a:cubicBezTo>
                      <a:pt x="13664" y="2052"/>
                      <a:pt x="12530" y="756"/>
                      <a:pt x="11828" y="0"/>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47"/>
            <p:cNvGrpSpPr/>
            <p:nvPr/>
          </p:nvGrpSpPr>
          <p:grpSpPr>
            <a:xfrm>
              <a:off x="4360420" y="1409228"/>
              <a:ext cx="4784149" cy="3852682"/>
              <a:chOff x="3945325" y="1074988"/>
              <a:chExt cx="5199032" cy="4186788"/>
            </a:xfrm>
          </p:grpSpPr>
          <p:sp>
            <p:nvSpPr>
              <p:cNvPr id="1134" name="Google Shape;1134;p47"/>
              <p:cNvSpPr/>
              <p:nvPr/>
            </p:nvSpPr>
            <p:spPr>
              <a:xfrm>
                <a:off x="8027575" y="1496925"/>
                <a:ext cx="1116782" cy="449996"/>
              </a:xfrm>
              <a:custGeom>
                <a:avLst/>
                <a:gdLst/>
                <a:ahLst/>
                <a:cxnLst/>
                <a:rect l="l" t="t" r="r" b="b"/>
                <a:pathLst>
                  <a:path w="7994" h="6158" extrusionOk="0">
                    <a:moveTo>
                      <a:pt x="7994" y="1"/>
                    </a:moveTo>
                    <a:lnTo>
                      <a:pt x="217" y="2107"/>
                    </a:lnTo>
                    <a:lnTo>
                      <a:pt x="1" y="2161"/>
                    </a:lnTo>
                    <a:lnTo>
                      <a:pt x="217" y="4591"/>
                    </a:lnTo>
                    <a:lnTo>
                      <a:pt x="7994" y="6158"/>
                    </a:lnTo>
                    <a:lnTo>
                      <a:pt x="7994" y="1"/>
                    </a:lnTo>
                    <a:close/>
                  </a:path>
                </a:pathLst>
              </a:custGeom>
              <a:gradFill>
                <a:gsLst>
                  <a:gs pos="0">
                    <a:srgbClr val="C8734A">
                      <a:alpha val="0"/>
                    </a:srgbClr>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3945325" y="1074988"/>
                <a:ext cx="3940551" cy="1329116"/>
              </a:xfrm>
              <a:custGeom>
                <a:avLst/>
                <a:gdLst/>
                <a:ahLst/>
                <a:cxnLst/>
                <a:rect l="l" t="t" r="r" b="b"/>
                <a:pathLst>
                  <a:path w="91111" h="30731" extrusionOk="0">
                    <a:moveTo>
                      <a:pt x="1" y="0"/>
                    </a:moveTo>
                    <a:lnTo>
                      <a:pt x="1" y="30730"/>
                    </a:lnTo>
                    <a:lnTo>
                      <a:pt x="90786" y="16148"/>
                    </a:lnTo>
                    <a:lnTo>
                      <a:pt x="91110" y="13880"/>
                    </a:lnTo>
                    <a:lnTo>
                      <a:pt x="90948" y="13880"/>
                    </a:lnTo>
                    <a:lnTo>
                      <a:pt x="1" y="0"/>
                    </a:lnTo>
                    <a:close/>
                  </a:path>
                </a:pathLst>
              </a:cu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6" name="Google Shape;1136;p47"/>
              <p:cNvPicPr preferRelativeResize="0"/>
              <p:nvPr/>
            </p:nvPicPr>
            <p:blipFill rotWithShape="1">
              <a:blip r:embed="rId3">
                <a:alphaModFix/>
              </a:blip>
              <a:srcRect l="6384" t="1719"/>
              <a:stretch/>
            </p:blipFill>
            <p:spPr>
              <a:xfrm flipH="1">
                <a:off x="6827375" y="1234725"/>
                <a:ext cx="1963850" cy="4027050"/>
              </a:xfrm>
              <a:prstGeom prst="rect">
                <a:avLst/>
              </a:prstGeom>
              <a:noFill/>
              <a:ln>
                <a:noFill/>
              </a:ln>
            </p:spPr>
          </p:pic>
        </p:grpSp>
      </p:grpSp>
      <p:sp>
        <p:nvSpPr>
          <p:cNvPr id="1137" name="Google Shape;1137;p47"/>
          <p:cNvSpPr txBox="1">
            <a:spLocks noGrp="1"/>
          </p:cNvSpPr>
          <p:nvPr>
            <p:ph type="title"/>
          </p:nvPr>
        </p:nvSpPr>
        <p:spPr>
          <a:xfrm>
            <a:off x="714175" y="445025"/>
            <a:ext cx="5388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1138" name="Google Shape;1138;p47"/>
          <p:cNvSpPr txBox="1">
            <a:spLocks noGrp="1"/>
          </p:cNvSpPr>
          <p:nvPr>
            <p:ph type="title" idx="2"/>
          </p:nvPr>
        </p:nvSpPr>
        <p:spPr>
          <a:xfrm>
            <a:off x="1552375" y="140922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Datset</a:t>
            </a:r>
            <a:endParaRPr dirty="0"/>
          </a:p>
        </p:txBody>
      </p:sp>
      <p:sp>
        <p:nvSpPr>
          <p:cNvPr id="1139" name="Google Shape;1139;p47"/>
          <p:cNvSpPr txBox="1">
            <a:spLocks noGrp="1"/>
          </p:cNvSpPr>
          <p:nvPr>
            <p:ph type="subTitle" idx="1"/>
          </p:nvPr>
        </p:nvSpPr>
        <p:spPr>
          <a:xfrm>
            <a:off x="1560121" y="1782750"/>
            <a:ext cx="1943700" cy="50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Description and source for the data set</a:t>
            </a:r>
            <a:endParaRPr dirty="0"/>
          </a:p>
        </p:txBody>
      </p:sp>
      <p:sp>
        <p:nvSpPr>
          <p:cNvPr id="1140" name="Google Shape;1140;p47"/>
          <p:cNvSpPr txBox="1">
            <a:spLocks noGrp="1"/>
          </p:cNvSpPr>
          <p:nvPr>
            <p:ph type="title" idx="3"/>
          </p:nvPr>
        </p:nvSpPr>
        <p:spPr>
          <a:xfrm>
            <a:off x="4410487" y="140922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Method</a:t>
            </a:r>
            <a:endParaRPr dirty="0"/>
          </a:p>
        </p:txBody>
      </p:sp>
      <p:sp>
        <p:nvSpPr>
          <p:cNvPr id="1141" name="Google Shape;1141;p47"/>
          <p:cNvSpPr txBox="1">
            <a:spLocks noGrp="1"/>
          </p:cNvSpPr>
          <p:nvPr>
            <p:ph type="subTitle" idx="4"/>
          </p:nvPr>
        </p:nvSpPr>
        <p:spPr>
          <a:xfrm>
            <a:off x="4410477" y="1741186"/>
            <a:ext cx="1943700" cy="7157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Tools and libraries used to create the page</a:t>
            </a:r>
            <a:endParaRPr dirty="0"/>
          </a:p>
        </p:txBody>
      </p:sp>
      <p:sp>
        <p:nvSpPr>
          <p:cNvPr id="1142" name="Google Shape;1142;p47"/>
          <p:cNvSpPr txBox="1">
            <a:spLocks noGrp="1"/>
          </p:cNvSpPr>
          <p:nvPr>
            <p:ph type="title" idx="5"/>
          </p:nvPr>
        </p:nvSpPr>
        <p:spPr>
          <a:xfrm>
            <a:off x="1552375" y="283998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Live Demo</a:t>
            </a:r>
            <a:endParaRPr dirty="0"/>
          </a:p>
        </p:txBody>
      </p:sp>
      <p:sp>
        <p:nvSpPr>
          <p:cNvPr id="1143" name="Google Shape;1143;p47"/>
          <p:cNvSpPr txBox="1">
            <a:spLocks noGrp="1"/>
          </p:cNvSpPr>
          <p:nvPr>
            <p:ph type="subTitle" idx="6"/>
          </p:nvPr>
        </p:nvSpPr>
        <p:spPr>
          <a:xfrm>
            <a:off x="1552376" y="3172050"/>
            <a:ext cx="1943700" cy="67693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Live Demo of the site and some fun data points</a:t>
            </a:r>
            <a:endParaRPr dirty="0"/>
          </a:p>
        </p:txBody>
      </p:sp>
      <p:sp>
        <p:nvSpPr>
          <p:cNvPr id="1144" name="Google Shape;1144;p47"/>
          <p:cNvSpPr txBox="1">
            <a:spLocks noGrp="1"/>
          </p:cNvSpPr>
          <p:nvPr>
            <p:ph type="title" idx="7"/>
          </p:nvPr>
        </p:nvSpPr>
        <p:spPr>
          <a:xfrm>
            <a:off x="4410484" y="283998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End Step</a:t>
            </a:r>
            <a:endParaRPr dirty="0"/>
          </a:p>
        </p:txBody>
      </p:sp>
      <p:sp>
        <p:nvSpPr>
          <p:cNvPr id="1145" name="Google Shape;1145;p47"/>
          <p:cNvSpPr txBox="1">
            <a:spLocks noGrp="1"/>
          </p:cNvSpPr>
          <p:nvPr>
            <p:ph type="subTitle" idx="8"/>
          </p:nvPr>
        </p:nvSpPr>
        <p:spPr>
          <a:xfrm>
            <a:off x="4410477" y="3172050"/>
            <a:ext cx="1943700" cy="507900"/>
          </a:xfrm>
          <a:prstGeom prst="rect">
            <a:avLst/>
          </a:prstGeom>
        </p:spPr>
        <p:txBody>
          <a:bodyPr spcFirstLastPara="1" wrap="square" lIns="91425" tIns="91425" rIns="91425" bIns="91425" anchor="ctr" anchorCtr="0">
            <a:noAutofit/>
          </a:bodyPr>
          <a:lstStyle/>
          <a:p>
            <a:pPr marL="0" lvl="0" indent="0"/>
            <a:r>
              <a:rPr lang="en" dirty="0"/>
              <a:t>Attribution and final points</a:t>
            </a:r>
            <a:endParaRPr dirty="0"/>
          </a:p>
        </p:txBody>
      </p:sp>
      <p:sp>
        <p:nvSpPr>
          <p:cNvPr id="1146" name="Google Shape;1146;p47"/>
          <p:cNvSpPr txBox="1">
            <a:spLocks noGrp="1"/>
          </p:cNvSpPr>
          <p:nvPr>
            <p:ph type="title" idx="9"/>
          </p:nvPr>
        </p:nvSpPr>
        <p:spPr>
          <a:xfrm>
            <a:off x="714175" y="140922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147" name="Google Shape;1147;p47"/>
          <p:cNvSpPr txBox="1">
            <a:spLocks noGrp="1"/>
          </p:cNvSpPr>
          <p:nvPr>
            <p:ph type="title" idx="13"/>
          </p:nvPr>
        </p:nvSpPr>
        <p:spPr>
          <a:xfrm>
            <a:off x="714175" y="283997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148" name="Google Shape;1148;p47"/>
          <p:cNvSpPr txBox="1">
            <a:spLocks noGrp="1"/>
          </p:cNvSpPr>
          <p:nvPr>
            <p:ph type="title" idx="14"/>
          </p:nvPr>
        </p:nvSpPr>
        <p:spPr>
          <a:xfrm>
            <a:off x="3572275" y="140922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149" name="Google Shape;1149;p47"/>
          <p:cNvSpPr txBox="1">
            <a:spLocks noGrp="1"/>
          </p:cNvSpPr>
          <p:nvPr>
            <p:ph type="title" idx="15"/>
          </p:nvPr>
        </p:nvSpPr>
        <p:spPr>
          <a:xfrm>
            <a:off x="3572275" y="283997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1150" name="Google Shape;1150;p47"/>
          <p:cNvGrpSpPr/>
          <p:nvPr/>
        </p:nvGrpSpPr>
        <p:grpSpPr>
          <a:xfrm>
            <a:off x="6375297" y="445033"/>
            <a:ext cx="1691251" cy="739030"/>
            <a:chOff x="5878350" y="343238"/>
            <a:chExt cx="1878750" cy="820963"/>
          </a:xfrm>
        </p:grpSpPr>
        <p:sp>
          <p:nvSpPr>
            <p:cNvPr id="1151" name="Google Shape;1151;p47"/>
            <p:cNvSpPr/>
            <p:nvPr/>
          </p:nvSpPr>
          <p:spPr>
            <a:xfrm>
              <a:off x="5878350" y="728075"/>
              <a:ext cx="549550" cy="436125"/>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7"/>
            <p:cNvSpPr/>
            <p:nvPr/>
          </p:nvSpPr>
          <p:spPr>
            <a:xfrm>
              <a:off x="7173800" y="343238"/>
              <a:ext cx="583300" cy="384825"/>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78"/>
        <p:cNvGrpSpPr/>
        <p:nvPr/>
      </p:nvGrpSpPr>
      <p:grpSpPr>
        <a:xfrm>
          <a:off x="0" y="0"/>
          <a:ext cx="0" cy="0"/>
          <a:chOff x="0" y="0"/>
          <a:chExt cx="0" cy="0"/>
        </a:xfrm>
      </p:grpSpPr>
      <p:sp>
        <p:nvSpPr>
          <p:cNvPr id="1779" name="Google Shape;1779;p74"/>
          <p:cNvSpPr/>
          <p:nvPr/>
        </p:nvSpPr>
        <p:spPr>
          <a:xfrm flipH="1">
            <a:off x="6653410" y="784172"/>
            <a:ext cx="2010413" cy="109390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4"/>
          <p:cNvSpPr txBox="1">
            <a:spLocks noGrp="1"/>
          </p:cNvSpPr>
          <p:nvPr>
            <p:ph type="title"/>
          </p:nvPr>
        </p:nvSpPr>
        <p:spPr>
          <a:xfrm>
            <a:off x="1473587" y="1484138"/>
            <a:ext cx="2744700" cy="101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DESKTOP MOCKUP</a:t>
            </a:r>
            <a:endParaRPr/>
          </a:p>
        </p:txBody>
      </p:sp>
      <p:sp>
        <p:nvSpPr>
          <p:cNvPr id="1781" name="Google Shape;1781;p74"/>
          <p:cNvSpPr txBox="1">
            <a:spLocks noGrp="1"/>
          </p:cNvSpPr>
          <p:nvPr>
            <p:ph type="subTitle" idx="1"/>
          </p:nvPr>
        </p:nvSpPr>
        <p:spPr>
          <a:xfrm>
            <a:off x="1473587" y="2495662"/>
            <a:ext cx="2744700" cy="1163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782" name="Google Shape;1782;p74"/>
          <p:cNvGrpSpPr/>
          <p:nvPr/>
        </p:nvGrpSpPr>
        <p:grpSpPr>
          <a:xfrm>
            <a:off x="4925653" y="1363156"/>
            <a:ext cx="2744760" cy="2417184"/>
            <a:chOff x="4718492" y="1227233"/>
            <a:chExt cx="3053465" cy="2689047"/>
          </a:xfrm>
        </p:grpSpPr>
        <p:sp>
          <p:nvSpPr>
            <p:cNvPr id="1783" name="Google Shape;1783;p74"/>
            <p:cNvSpPr/>
            <p:nvPr/>
          </p:nvSpPr>
          <p:spPr>
            <a:xfrm>
              <a:off x="4718492" y="1227233"/>
              <a:ext cx="3052602" cy="1923372"/>
            </a:xfrm>
            <a:custGeom>
              <a:avLst/>
              <a:gdLst/>
              <a:ahLst/>
              <a:cxnLst/>
              <a:rect l="l" t="t" r="r" b="b"/>
              <a:pathLst>
                <a:path w="74259" h="46786" extrusionOk="0">
                  <a:moveTo>
                    <a:pt x="1863" y="0"/>
                  </a:moveTo>
                  <a:cubicBezTo>
                    <a:pt x="838" y="0"/>
                    <a:pt x="1" y="837"/>
                    <a:pt x="1" y="1863"/>
                  </a:cubicBezTo>
                  <a:lnTo>
                    <a:pt x="1" y="46786"/>
                  </a:lnTo>
                  <a:lnTo>
                    <a:pt x="74259" y="46786"/>
                  </a:lnTo>
                  <a:lnTo>
                    <a:pt x="74259" y="1863"/>
                  </a:lnTo>
                  <a:cubicBezTo>
                    <a:pt x="74259" y="837"/>
                    <a:pt x="73422" y="0"/>
                    <a:pt x="723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4"/>
            <p:cNvSpPr/>
            <p:nvPr/>
          </p:nvSpPr>
          <p:spPr>
            <a:xfrm>
              <a:off x="5792801" y="3445687"/>
              <a:ext cx="903173" cy="395725"/>
            </a:xfrm>
            <a:custGeom>
              <a:avLst/>
              <a:gdLst/>
              <a:ahLst/>
              <a:cxnLst/>
              <a:rect l="l" t="t" r="r" b="b"/>
              <a:pathLst>
                <a:path w="21971" h="9626" extrusionOk="0">
                  <a:moveTo>
                    <a:pt x="2365" y="1"/>
                  </a:moveTo>
                  <a:cubicBezTo>
                    <a:pt x="1570" y="3223"/>
                    <a:pt x="795" y="6404"/>
                    <a:pt x="0" y="9626"/>
                  </a:cubicBezTo>
                  <a:lnTo>
                    <a:pt x="21970" y="9626"/>
                  </a:lnTo>
                  <a:cubicBezTo>
                    <a:pt x="21196" y="6404"/>
                    <a:pt x="20401" y="3223"/>
                    <a:pt x="19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4"/>
            <p:cNvSpPr/>
            <p:nvPr/>
          </p:nvSpPr>
          <p:spPr>
            <a:xfrm>
              <a:off x="5691306" y="3841418"/>
              <a:ext cx="1107847" cy="74861"/>
            </a:xfrm>
            <a:custGeom>
              <a:avLst/>
              <a:gdLst/>
              <a:ahLst/>
              <a:cxnLst/>
              <a:rect l="l" t="t" r="r" b="b"/>
              <a:pathLst>
                <a:path w="26950" h="1821" extrusionOk="0">
                  <a:moveTo>
                    <a:pt x="1130" y="0"/>
                  </a:moveTo>
                  <a:cubicBezTo>
                    <a:pt x="503" y="0"/>
                    <a:pt x="0" y="586"/>
                    <a:pt x="0" y="1319"/>
                  </a:cubicBezTo>
                  <a:lnTo>
                    <a:pt x="0" y="1821"/>
                  </a:lnTo>
                  <a:lnTo>
                    <a:pt x="26950" y="1821"/>
                  </a:lnTo>
                  <a:lnTo>
                    <a:pt x="26950" y="1319"/>
                  </a:lnTo>
                  <a:cubicBezTo>
                    <a:pt x="26950" y="565"/>
                    <a:pt x="26427" y="0"/>
                    <a:pt x="25820" y="0"/>
                  </a:cubicBezTo>
                  <a:close/>
                </a:path>
              </a:pathLst>
            </a:custGeom>
            <a:gradFill>
              <a:gsLst>
                <a:gs pos="0">
                  <a:srgbClr val="C8734A">
                    <a:alpha val="0"/>
                  </a:srgbClr>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4"/>
            <p:cNvSpPr/>
            <p:nvPr/>
          </p:nvSpPr>
          <p:spPr>
            <a:xfrm>
              <a:off x="4718492" y="3150595"/>
              <a:ext cx="3053465" cy="295088"/>
            </a:xfrm>
            <a:custGeom>
              <a:avLst/>
              <a:gdLst/>
              <a:ahLst/>
              <a:cxnLst/>
              <a:rect l="l" t="t" r="r" b="b"/>
              <a:pathLst>
                <a:path w="74280" h="7178" extrusionOk="0">
                  <a:moveTo>
                    <a:pt x="1" y="1"/>
                  </a:moveTo>
                  <a:lnTo>
                    <a:pt x="1" y="5315"/>
                  </a:lnTo>
                  <a:cubicBezTo>
                    <a:pt x="1" y="6341"/>
                    <a:pt x="838" y="7177"/>
                    <a:pt x="1863" y="7177"/>
                  </a:cubicBezTo>
                  <a:lnTo>
                    <a:pt x="72438" y="7177"/>
                  </a:lnTo>
                  <a:cubicBezTo>
                    <a:pt x="73443" y="7177"/>
                    <a:pt x="74280" y="6341"/>
                    <a:pt x="74280" y="5315"/>
                  </a:cubicBezTo>
                  <a:lnTo>
                    <a:pt x="74280" y="1"/>
                  </a:lnTo>
                  <a:close/>
                </a:path>
              </a:pathLst>
            </a:custGeom>
            <a:gradFill>
              <a:gsLst>
                <a:gs pos="0">
                  <a:srgbClr val="C8734A">
                    <a:alpha val="0"/>
                  </a:srgbClr>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87" name="Google Shape;1787;p74"/>
          <p:cNvPicPr preferRelativeResize="0"/>
          <p:nvPr/>
        </p:nvPicPr>
        <p:blipFill rotWithShape="1">
          <a:blip r:embed="rId3">
            <a:alphaModFix/>
          </a:blip>
          <a:srcRect t="465" b="465"/>
          <a:stretch/>
        </p:blipFill>
        <p:spPr>
          <a:xfrm>
            <a:off x="5045450" y="1533750"/>
            <a:ext cx="2504926" cy="1395874"/>
          </a:xfrm>
          <a:prstGeom prst="rect">
            <a:avLst/>
          </a:prstGeom>
          <a:noFill/>
          <a:ln>
            <a:noFill/>
          </a:ln>
        </p:spPr>
      </p:pic>
      <p:sp>
        <p:nvSpPr>
          <p:cNvPr id="1788" name="Google Shape;1788;p74"/>
          <p:cNvSpPr/>
          <p:nvPr/>
        </p:nvSpPr>
        <p:spPr>
          <a:xfrm flipH="1">
            <a:off x="1830947" y="693376"/>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92"/>
        <p:cNvGrpSpPr/>
        <p:nvPr/>
      </p:nvGrpSpPr>
      <p:grpSpPr>
        <a:xfrm>
          <a:off x="0" y="0"/>
          <a:ext cx="0" cy="0"/>
          <a:chOff x="0" y="0"/>
          <a:chExt cx="0" cy="0"/>
        </a:xfrm>
      </p:grpSpPr>
      <p:sp>
        <p:nvSpPr>
          <p:cNvPr id="1793" name="Google Shape;1793;p75"/>
          <p:cNvSpPr/>
          <p:nvPr/>
        </p:nvSpPr>
        <p:spPr>
          <a:xfrm>
            <a:off x="2767157" y="1195450"/>
            <a:ext cx="1668900" cy="2404500"/>
          </a:xfrm>
          <a:prstGeom prst="roundRect">
            <a:avLst>
              <a:gd name="adj" fmla="val 69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94" name="Google Shape;1794;p75"/>
          <p:cNvPicPr preferRelativeResize="0"/>
          <p:nvPr/>
        </p:nvPicPr>
        <p:blipFill rotWithShape="1">
          <a:blip r:embed="rId3">
            <a:alphaModFix/>
          </a:blip>
          <a:srcRect l="30691" r="30687" b="1009"/>
          <a:stretch/>
        </p:blipFill>
        <p:spPr>
          <a:xfrm>
            <a:off x="2855831" y="1318200"/>
            <a:ext cx="1491600" cy="2159000"/>
          </a:xfrm>
          <a:prstGeom prst="rect">
            <a:avLst/>
          </a:prstGeom>
          <a:noFill/>
          <a:ln>
            <a:noFill/>
          </a:ln>
        </p:spPr>
      </p:pic>
      <p:sp>
        <p:nvSpPr>
          <p:cNvPr id="1795" name="Google Shape;1795;p75"/>
          <p:cNvSpPr txBox="1">
            <a:spLocks noGrp="1"/>
          </p:cNvSpPr>
          <p:nvPr>
            <p:ph type="title"/>
          </p:nvPr>
        </p:nvSpPr>
        <p:spPr>
          <a:xfrm>
            <a:off x="4947056" y="1566328"/>
            <a:ext cx="2744700" cy="49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TABLET APP</a:t>
            </a:r>
            <a:endParaRPr/>
          </a:p>
        </p:txBody>
      </p:sp>
      <p:sp>
        <p:nvSpPr>
          <p:cNvPr id="1796" name="Google Shape;1796;p75"/>
          <p:cNvSpPr txBox="1">
            <a:spLocks noGrp="1"/>
          </p:cNvSpPr>
          <p:nvPr>
            <p:ph type="subTitle" idx="1"/>
          </p:nvPr>
        </p:nvSpPr>
        <p:spPr>
          <a:xfrm>
            <a:off x="4947068" y="2065372"/>
            <a:ext cx="2744700" cy="116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797" name="Google Shape;1797;p75"/>
          <p:cNvSpPr/>
          <p:nvPr/>
        </p:nvSpPr>
        <p:spPr>
          <a:xfrm>
            <a:off x="3379328" y="3359575"/>
            <a:ext cx="444600" cy="306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8" name="Google Shape;1798;p75"/>
          <p:cNvGrpSpPr/>
          <p:nvPr/>
        </p:nvGrpSpPr>
        <p:grpSpPr>
          <a:xfrm>
            <a:off x="326232" y="2664893"/>
            <a:ext cx="1609368" cy="2575472"/>
            <a:chOff x="415825" y="1356025"/>
            <a:chExt cx="1847725" cy="2956575"/>
          </a:xfrm>
        </p:grpSpPr>
        <p:sp>
          <p:nvSpPr>
            <p:cNvPr id="1799" name="Google Shape;1799;p75"/>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5"/>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5"/>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5"/>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5"/>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5"/>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5"/>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5"/>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5"/>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5"/>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5"/>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5"/>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5"/>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12" name="Google Shape;1812;p75"/>
          <p:cNvPicPr preferRelativeResize="0"/>
          <p:nvPr/>
        </p:nvPicPr>
        <p:blipFill>
          <a:blip r:embed="rId4">
            <a:alphaModFix/>
          </a:blip>
          <a:stretch>
            <a:fillRect/>
          </a:stretch>
        </p:blipFill>
        <p:spPr>
          <a:xfrm flipH="1">
            <a:off x="3261800" y="706766"/>
            <a:ext cx="679600" cy="561208"/>
          </a:xfrm>
          <a:prstGeom prst="rect">
            <a:avLst/>
          </a:prstGeom>
          <a:noFill/>
          <a:ln>
            <a:noFill/>
          </a:ln>
        </p:spPr>
      </p:pic>
      <p:sp>
        <p:nvSpPr>
          <p:cNvPr id="1813" name="Google Shape;1813;p75"/>
          <p:cNvSpPr/>
          <p:nvPr/>
        </p:nvSpPr>
        <p:spPr>
          <a:xfrm>
            <a:off x="7471050" y="3477200"/>
            <a:ext cx="424692" cy="337037"/>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5"/>
          <p:cNvSpPr/>
          <p:nvPr/>
        </p:nvSpPr>
        <p:spPr>
          <a:xfrm flipH="1">
            <a:off x="1300425" y="731950"/>
            <a:ext cx="424692" cy="337037"/>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18"/>
        <p:cNvGrpSpPr/>
        <p:nvPr/>
      </p:nvGrpSpPr>
      <p:grpSpPr>
        <a:xfrm>
          <a:off x="0" y="0"/>
          <a:ext cx="0" cy="0"/>
          <a:chOff x="0" y="0"/>
          <a:chExt cx="0" cy="0"/>
        </a:xfrm>
      </p:grpSpPr>
      <p:sp>
        <p:nvSpPr>
          <p:cNvPr id="1819" name="Google Shape;1819;p76"/>
          <p:cNvSpPr/>
          <p:nvPr/>
        </p:nvSpPr>
        <p:spPr>
          <a:xfrm rot="-5400000">
            <a:off x="5569149" y="1254150"/>
            <a:ext cx="1366800" cy="2635200"/>
          </a:xfrm>
          <a:prstGeom prst="roundRect">
            <a:avLst>
              <a:gd name="adj" fmla="val 69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20" name="Google Shape;1820;p76"/>
          <p:cNvPicPr preferRelativeResize="0"/>
          <p:nvPr/>
        </p:nvPicPr>
        <p:blipFill rotWithShape="1">
          <a:blip r:embed="rId3">
            <a:alphaModFix/>
          </a:blip>
          <a:srcRect b="12195"/>
          <a:stretch/>
        </p:blipFill>
        <p:spPr>
          <a:xfrm>
            <a:off x="5039475" y="1970500"/>
            <a:ext cx="2426400" cy="1202999"/>
          </a:xfrm>
          <a:prstGeom prst="rect">
            <a:avLst/>
          </a:prstGeom>
          <a:noFill/>
          <a:ln>
            <a:noFill/>
          </a:ln>
        </p:spPr>
      </p:pic>
      <p:sp>
        <p:nvSpPr>
          <p:cNvPr id="1821" name="Google Shape;1821;p76"/>
          <p:cNvSpPr txBox="1">
            <a:spLocks noGrp="1"/>
          </p:cNvSpPr>
          <p:nvPr>
            <p:ph type="title"/>
          </p:nvPr>
        </p:nvSpPr>
        <p:spPr>
          <a:xfrm>
            <a:off x="1614044" y="1740332"/>
            <a:ext cx="2744700" cy="498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SMARTPHONE</a:t>
            </a:r>
            <a:endParaRPr/>
          </a:p>
        </p:txBody>
      </p:sp>
      <p:sp>
        <p:nvSpPr>
          <p:cNvPr id="1822" name="Google Shape;1822;p76"/>
          <p:cNvSpPr txBox="1">
            <a:spLocks noGrp="1"/>
          </p:cNvSpPr>
          <p:nvPr>
            <p:ph type="subTitle" idx="1"/>
          </p:nvPr>
        </p:nvSpPr>
        <p:spPr>
          <a:xfrm>
            <a:off x="1614056" y="2239468"/>
            <a:ext cx="2744700" cy="1163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1823" name="Google Shape;1823;p76"/>
          <p:cNvSpPr/>
          <p:nvPr/>
        </p:nvSpPr>
        <p:spPr>
          <a:xfrm rot="-5400000">
            <a:off x="4983500" y="2554946"/>
            <a:ext cx="332100" cy="336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6"/>
          <p:cNvSpPr/>
          <p:nvPr/>
        </p:nvSpPr>
        <p:spPr>
          <a:xfrm>
            <a:off x="5783600" y="1157402"/>
            <a:ext cx="665865" cy="36231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6"/>
          <p:cNvSpPr/>
          <p:nvPr/>
        </p:nvSpPr>
        <p:spPr>
          <a:xfrm flipH="1">
            <a:off x="2946084" y="678359"/>
            <a:ext cx="880407" cy="47904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6"/>
          <p:cNvSpPr/>
          <p:nvPr/>
        </p:nvSpPr>
        <p:spPr>
          <a:xfrm>
            <a:off x="4889650" y="3776925"/>
            <a:ext cx="424692" cy="337037"/>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30"/>
        <p:cNvGrpSpPr/>
        <p:nvPr/>
      </p:nvGrpSpPr>
      <p:grpSpPr>
        <a:xfrm>
          <a:off x="0" y="0"/>
          <a:ext cx="0" cy="0"/>
          <a:chOff x="0" y="0"/>
          <a:chExt cx="0" cy="0"/>
        </a:xfrm>
      </p:grpSpPr>
      <p:sp>
        <p:nvSpPr>
          <p:cNvPr id="1831" name="Google Shape;1831;p77"/>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TEAM</a:t>
            </a:r>
            <a:endParaRPr/>
          </a:p>
        </p:txBody>
      </p:sp>
      <p:sp>
        <p:nvSpPr>
          <p:cNvPr id="1832" name="Google Shape;1832;p77"/>
          <p:cNvSpPr txBox="1">
            <a:spLocks noGrp="1"/>
          </p:cNvSpPr>
          <p:nvPr>
            <p:ph type="title" idx="2"/>
          </p:nvPr>
        </p:nvSpPr>
        <p:spPr>
          <a:xfrm>
            <a:off x="2156513" y="3162525"/>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1833" name="Google Shape;1833;p77"/>
          <p:cNvSpPr txBox="1">
            <a:spLocks noGrp="1"/>
          </p:cNvSpPr>
          <p:nvPr>
            <p:ph type="subTitle" idx="1"/>
          </p:nvPr>
        </p:nvSpPr>
        <p:spPr>
          <a:xfrm>
            <a:off x="2156513" y="3494475"/>
            <a:ext cx="2057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834" name="Google Shape;1834;p77"/>
          <p:cNvSpPr txBox="1">
            <a:spLocks noGrp="1"/>
          </p:cNvSpPr>
          <p:nvPr>
            <p:ph type="title" idx="3"/>
          </p:nvPr>
        </p:nvSpPr>
        <p:spPr>
          <a:xfrm>
            <a:off x="4929788" y="3162525"/>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BRYAN SMITH</a:t>
            </a:r>
            <a:endParaRPr/>
          </a:p>
        </p:txBody>
      </p:sp>
      <p:sp>
        <p:nvSpPr>
          <p:cNvPr id="1835" name="Google Shape;1835;p77"/>
          <p:cNvSpPr txBox="1">
            <a:spLocks noGrp="1"/>
          </p:cNvSpPr>
          <p:nvPr>
            <p:ph type="subTitle" idx="4"/>
          </p:nvPr>
        </p:nvSpPr>
        <p:spPr>
          <a:xfrm>
            <a:off x="4929788" y="3494475"/>
            <a:ext cx="2057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pic>
        <p:nvPicPr>
          <p:cNvPr id="1836" name="Google Shape;1836;p77"/>
          <p:cNvPicPr preferRelativeResize="0"/>
          <p:nvPr/>
        </p:nvPicPr>
        <p:blipFill rotWithShape="1">
          <a:blip r:embed="rId3">
            <a:alphaModFix/>
          </a:blip>
          <a:srcRect l="24108" r="9220"/>
          <a:stretch/>
        </p:blipFill>
        <p:spPr>
          <a:xfrm>
            <a:off x="5135738" y="1229125"/>
            <a:ext cx="1645800" cy="1645800"/>
          </a:xfrm>
          <a:prstGeom prst="ellipse">
            <a:avLst/>
          </a:prstGeom>
          <a:noFill/>
          <a:ln>
            <a:noFill/>
          </a:ln>
        </p:spPr>
      </p:pic>
      <p:pic>
        <p:nvPicPr>
          <p:cNvPr id="1837" name="Google Shape;1837;p77"/>
          <p:cNvPicPr preferRelativeResize="0"/>
          <p:nvPr/>
        </p:nvPicPr>
        <p:blipFill rotWithShape="1">
          <a:blip r:embed="rId4">
            <a:alphaModFix/>
          </a:blip>
          <a:srcRect t="4133" b="29199"/>
          <a:stretch/>
        </p:blipFill>
        <p:spPr>
          <a:xfrm>
            <a:off x="2362463" y="1229125"/>
            <a:ext cx="1645800" cy="1645800"/>
          </a:xfrm>
          <a:prstGeom prst="ellipse">
            <a:avLst/>
          </a:prstGeom>
          <a:noFill/>
          <a:ln>
            <a:noFill/>
          </a:ln>
        </p:spPr>
      </p:pic>
      <p:sp>
        <p:nvSpPr>
          <p:cNvPr id="1838" name="Google Shape;1838;p77"/>
          <p:cNvSpPr/>
          <p:nvPr/>
        </p:nvSpPr>
        <p:spPr>
          <a:xfrm>
            <a:off x="2362463" y="1229125"/>
            <a:ext cx="1645800" cy="1645800"/>
          </a:xfrm>
          <a:prstGeom prst="ellipse">
            <a:avLst/>
          </a:prstGeom>
          <a:gradFill>
            <a:gsLst>
              <a:gs pos="0">
                <a:srgbClr val="C8734A">
                  <a:alpha val="0"/>
                </a:srgbClr>
              </a:gs>
              <a:gs pos="100000">
                <a:srgbClr val="B55F2E">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39" name="Google Shape;1839;p77"/>
          <p:cNvPicPr preferRelativeResize="0"/>
          <p:nvPr/>
        </p:nvPicPr>
        <p:blipFill>
          <a:blip r:embed="rId5">
            <a:alphaModFix/>
          </a:blip>
          <a:stretch>
            <a:fillRect/>
          </a:stretch>
        </p:blipFill>
        <p:spPr>
          <a:xfrm flipH="1">
            <a:off x="324975" y="2163800"/>
            <a:ext cx="1298099" cy="572700"/>
          </a:xfrm>
          <a:prstGeom prst="rect">
            <a:avLst/>
          </a:prstGeom>
          <a:noFill/>
          <a:ln>
            <a:noFill/>
          </a:ln>
        </p:spPr>
      </p:pic>
      <p:sp>
        <p:nvSpPr>
          <p:cNvPr id="1840" name="Google Shape;1840;p77"/>
          <p:cNvSpPr/>
          <p:nvPr/>
        </p:nvSpPr>
        <p:spPr>
          <a:xfrm>
            <a:off x="5135738" y="1229125"/>
            <a:ext cx="1645800" cy="1645800"/>
          </a:xfrm>
          <a:prstGeom prst="ellipse">
            <a:avLst/>
          </a:prstGeom>
          <a:gradFill>
            <a:gsLst>
              <a:gs pos="0">
                <a:srgbClr val="C8734A">
                  <a:alpha val="0"/>
                </a:srgbClr>
              </a:gs>
              <a:gs pos="100000">
                <a:srgbClr val="B55F2E">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44"/>
        <p:cNvGrpSpPr/>
        <p:nvPr/>
      </p:nvGrpSpPr>
      <p:grpSpPr>
        <a:xfrm>
          <a:off x="0" y="0"/>
          <a:ext cx="0" cy="0"/>
          <a:chOff x="0" y="0"/>
          <a:chExt cx="0" cy="0"/>
        </a:xfrm>
      </p:grpSpPr>
      <p:sp>
        <p:nvSpPr>
          <p:cNvPr id="1845" name="Google Shape;1845;p78"/>
          <p:cNvSpPr txBox="1">
            <a:spLocks noGrp="1"/>
          </p:cNvSpPr>
          <p:nvPr>
            <p:ph type="ctrTitle"/>
          </p:nvPr>
        </p:nvSpPr>
        <p:spPr>
          <a:xfrm>
            <a:off x="2592000" y="535650"/>
            <a:ext cx="3960000" cy="101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r>
              <a:rPr lang="en">
                <a:solidFill>
                  <a:schemeClr val="lt2"/>
                </a:solidFill>
              </a:rPr>
              <a:t>!</a:t>
            </a:r>
            <a:endParaRPr>
              <a:solidFill>
                <a:schemeClr val="lt2"/>
              </a:solidFill>
            </a:endParaRPr>
          </a:p>
        </p:txBody>
      </p:sp>
      <p:sp>
        <p:nvSpPr>
          <p:cNvPr id="1846" name="Google Shape;1846;p78"/>
          <p:cNvSpPr txBox="1">
            <a:spLocks noGrp="1"/>
          </p:cNvSpPr>
          <p:nvPr>
            <p:ph type="subTitle" idx="1"/>
          </p:nvPr>
        </p:nvSpPr>
        <p:spPr>
          <a:xfrm>
            <a:off x="2592000" y="1545751"/>
            <a:ext cx="3960000" cy="122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B55F2E"/>
                </a:solidFill>
                <a:latin typeface="Londrina Solid"/>
                <a:ea typeface="Londrina Solid"/>
                <a:cs typeface="Londrina Solid"/>
                <a:sym typeface="Londrina Solid"/>
              </a:rPr>
              <a:t>DOES ANYONE HAVE ANY QUESTIONS?</a:t>
            </a:r>
            <a:endParaRPr sz="1400"/>
          </a:p>
          <a:p>
            <a:pPr marL="0" lvl="0" indent="0" algn="ctr" rtl="0">
              <a:spcBef>
                <a:spcPts val="1000"/>
              </a:spcBef>
              <a:spcAft>
                <a:spcPts val="0"/>
              </a:spcAft>
              <a:buNone/>
            </a:pPr>
            <a:r>
              <a:rPr lang="en" sz="1400"/>
              <a:t>addyouremail@freepik.com</a:t>
            </a:r>
            <a:endParaRPr sz="1400"/>
          </a:p>
          <a:p>
            <a:pPr marL="0" lvl="0" indent="0" algn="ctr" rtl="0">
              <a:spcBef>
                <a:spcPts val="0"/>
              </a:spcBef>
              <a:spcAft>
                <a:spcPts val="0"/>
              </a:spcAft>
              <a:buNone/>
            </a:pPr>
            <a:r>
              <a:rPr lang="en" sz="1400"/>
              <a:t>+91 620 421 838</a:t>
            </a:r>
            <a:endParaRPr sz="1400"/>
          </a:p>
          <a:p>
            <a:pPr marL="0" lvl="0" indent="0" algn="ctr" rtl="0">
              <a:spcBef>
                <a:spcPts val="0"/>
              </a:spcBef>
              <a:spcAft>
                <a:spcPts val="0"/>
              </a:spcAft>
              <a:buNone/>
            </a:pPr>
            <a:r>
              <a:rPr lang="en" sz="1400"/>
              <a:t>yourcompany.com</a:t>
            </a:r>
            <a:endParaRPr sz="1400"/>
          </a:p>
        </p:txBody>
      </p:sp>
      <p:grpSp>
        <p:nvGrpSpPr>
          <p:cNvPr id="1847" name="Google Shape;1847;p78"/>
          <p:cNvGrpSpPr/>
          <p:nvPr/>
        </p:nvGrpSpPr>
        <p:grpSpPr>
          <a:xfrm>
            <a:off x="286446" y="1910652"/>
            <a:ext cx="2053007" cy="3285050"/>
            <a:chOff x="415825" y="1356025"/>
            <a:chExt cx="1847725" cy="2956575"/>
          </a:xfrm>
        </p:grpSpPr>
        <p:sp>
          <p:nvSpPr>
            <p:cNvPr id="1848" name="Google Shape;1848;p78"/>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8"/>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8"/>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8"/>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8"/>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8"/>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8"/>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8"/>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8"/>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8"/>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8"/>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8"/>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8"/>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78"/>
          <p:cNvGrpSpPr/>
          <p:nvPr/>
        </p:nvGrpSpPr>
        <p:grpSpPr>
          <a:xfrm flipH="1">
            <a:off x="6491504" y="3443080"/>
            <a:ext cx="1319514" cy="1780060"/>
            <a:chOff x="1231504" y="3443080"/>
            <a:chExt cx="1319514" cy="1780060"/>
          </a:xfrm>
        </p:grpSpPr>
        <p:sp>
          <p:nvSpPr>
            <p:cNvPr id="1862" name="Google Shape;1862;p78"/>
            <p:cNvSpPr/>
            <p:nvPr/>
          </p:nvSpPr>
          <p:spPr>
            <a:xfrm>
              <a:off x="1324624" y="3985122"/>
              <a:ext cx="755533" cy="1238018"/>
            </a:xfrm>
            <a:custGeom>
              <a:avLst/>
              <a:gdLst/>
              <a:ahLst/>
              <a:cxnLst/>
              <a:rect l="l" t="t" r="r" b="b"/>
              <a:pathLst>
                <a:path w="29444" h="48247" extrusionOk="0">
                  <a:moveTo>
                    <a:pt x="29191" y="0"/>
                  </a:moveTo>
                  <a:cubicBezTo>
                    <a:pt x="23998" y="6503"/>
                    <a:pt x="19108" y="13259"/>
                    <a:pt x="14571" y="20317"/>
                  </a:cubicBezTo>
                  <a:cubicBezTo>
                    <a:pt x="11848" y="24552"/>
                    <a:pt x="9227" y="28887"/>
                    <a:pt x="6807" y="33274"/>
                  </a:cubicBezTo>
                  <a:cubicBezTo>
                    <a:pt x="4337" y="37760"/>
                    <a:pt x="2018" y="42197"/>
                    <a:pt x="1" y="46936"/>
                  </a:cubicBezTo>
                  <a:lnTo>
                    <a:pt x="3328" y="48247"/>
                  </a:lnTo>
                  <a:cubicBezTo>
                    <a:pt x="4992" y="43659"/>
                    <a:pt x="7059" y="39021"/>
                    <a:pt x="9176" y="34534"/>
                  </a:cubicBezTo>
                  <a:cubicBezTo>
                    <a:pt x="11344" y="30047"/>
                    <a:pt x="13663" y="25611"/>
                    <a:pt x="16083" y="21224"/>
                  </a:cubicBezTo>
                  <a:cubicBezTo>
                    <a:pt x="20167" y="14015"/>
                    <a:pt x="24654" y="6957"/>
                    <a:pt x="29443" y="202"/>
                  </a:cubicBezTo>
                  <a:cubicBezTo>
                    <a:pt x="29342" y="101"/>
                    <a:pt x="29241" y="101"/>
                    <a:pt x="29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8"/>
            <p:cNvSpPr/>
            <p:nvPr/>
          </p:nvSpPr>
          <p:spPr>
            <a:xfrm>
              <a:off x="2050366" y="3900854"/>
              <a:ext cx="500652" cy="499549"/>
            </a:xfrm>
            <a:custGeom>
              <a:avLst/>
              <a:gdLst/>
              <a:ahLst/>
              <a:cxnLst/>
              <a:rect l="l" t="t" r="r" b="b"/>
              <a:pathLst>
                <a:path w="19511" h="19468" extrusionOk="0">
                  <a:moveTo>
                    <a:pt x="15198" y="1"/>
                  </a:moveTo>
                  <a:cubicBezTo>
                    <a:pt x="11537" y="1"/>
                    <a:pt x="1" y="4393"/>
                    <a:pt x="1" y="4393"/>
                  </a:cubicBezTo>
                  <a:cubicBezTo>
                    <a:pt x="1" y="4393"/>
                    <a:pt x="5798" y="6561"/>
                    <a:pt x="9327" y="8225"/>
                  </a:cubicBezTo>
                  <a:cubicBezTo>
                    <a:pt x="9378" y="7267"/>
                    <a:pt x="9226" y="6309"/>
                    <a:pt x="9025" y="5351"/>
                  </a:cubicBezTo>
                  <a:lnTo>
                    <a:pt x="9025" y="5351"/>
                  </a:lnTo>
                  <a:cubicBezTo>
                    <a:pt x="9882" y="6158"/>
                    <a:pt x="10638" y="7166"/>
                    <a:pt x="11193" y="8426"/>
                  </a:cubicBezTo>
                  <a:cubicBezTo>
                    <a:pt x="11293" y="8729"/>
                    <a:pt x="11394" y="9031"/>
                    <a:pt x="11495" y="9334"/>
                  </a:cubicBezTo>
                  <a:cubicBezTo>
                    <a:pt x="11495" y="9334"/>
                    <a:pt x="11546" y="9384"/>
                    <a:pt x="11596" y="9384"/>
                  </a:cubicBezTo>
                  <a:cubicBezTo>
                    <a:pt x="12403" y="9939"/>
                    <a:pt x="13613" y="11300"/>
                    <a:pt x="14822" y="12863"/>
                  </a:cubicBezTo>
                  <a:cubicBezTo>
                    <a:pt x="14923" y="10241"/>
                    <a:pt x="14772" y="7670"/>
                    <a:pt x="13965" y="5301"/>
                  </a:cubicBezTo>
                  <a:lnTo>
                    <a:pt x="13965" y="5301"/>
                  </a:lnTo>
                  <a:cubicBezTo>
                    <a:pt x="15427" y="7418"/>
                    <a:pt x="16234" y="10191"/>
                    <a:pt x="16738" y="13014"/>
                  </a:cubicBezTo>
                  <a:cubicBezTo>
                    <a:pt x="16839" y="13972"/>
                    <a:pt x="16940" y="14879"/>
                    <a:pt x="17041" y="15837"/>
                  </a:cubicBezTo>
                  <a:cubicBezTo>
                    <a:pt x="18452" y="17803"/>
                    <a:pt x="19511" y="19467"/>
                    <a:pt x="19511" y="19467"/>
                  </a:cubicBezTo>
                  <a:cubicBezTo>
                    <a:pt x="19511" y="19467"/>
                    <a:pt x="18805" y="259"/>
                    <a:pt x="15427" y="7"/>
                  </a:cubicBezTo>
                  <a:cubicBezTo>
                    <a:pt x="15355" y="3"/>
                    <a:pt x="15278" y="1"/>
                    <a:pt x="15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8"/>
            <p:cNvSpPr/>
            <p:nvPr/>
          </p:nvSpPr>
          <p:spPr>
            <a:xfrm>
              <a:off x="2008976" y="4016145"/>
              <a:ext cx="461854" cy="602882"/>
            </a:xfrm>
            <a:custGeom>
              <a:avLst/>
              <a:gdLst/>
              <a:ahLst/>
              <a:cxnLst/>
              <a:rect l="l" t="t" r="r" b="b"/>
              <a:pathLst>
                <a:path w="17999" h="23495" extrusionOk="0">
                  <a:moveTo>
                    <a:pt x="0" y="1"/>
                  </a:moveTo>
                  <a:cubicBezTo>
                    <a:pt x="4386" y="2824"/>
                    <a:pt x="10083" y="7059"/>
                    <a:pt x="10083" y="7059"/>
                  </a:cubicBezTo>
                  <a:cubicBezTo>
                    <a:pt x="10184" y="7513"/>
                    <a:pt x="10386" y="8017"/>
                    <a:pt x="10587" y="8521"/>
                  </a:cubicBezTo>
                  <a:cubicBezTo>
                    <a:pt x="11545" y="7462"/>
                    <a:pt x="12453" y="6252"/>
                    <a:pt x="12554" y="4740"/>
                  </a:cubicBezTo>
                  <a:cubicBezTo>
                    <a:pt x="12755" y="5496"/>
                    <a:pt x="12705" y="6353"/>
                    <a:pt x="12554" y="7109"/>
                  </a:cubicBezTo>
                  <a:cubicBezTo>
                    <a:pt x="12352" y="7916"/>
                    <a:pt x="12100" y="8672"/>
                    <a:pt x="11747" y="9428"/>
                  </a:cubicBezTo>
                  <a:cubicBezTo>
                    <a:pt x="11646" y="9731"/>
                    <a:pt x="11444" y="10033"/>
                    <a:pt x="11293" y="10336"/>
                  </a:cubicBezTo>
                  <a:cubicBezTo>
                    <a:pt x="11696" y="11395"/>
                    <a:pt x="12150" y="12554"/>
                    <a:pt x="12654" y="13714"/>
                  </a:cubicBezTo>
                  <a:cubicBezTo>
                    <a:pt x="13310" y="12857"/>
                    <a:pt x="13965" y="11949"/>
                    <a:pt x="14570" y="10991"/>
                  </a:cubicBezTo>
                  <a:lnTo>
                    <a:pt x="14570" y="10991"/>
                  </a:lnTo>
                  <a:cubicBezTo>
                    <a:pt x="14419" y="12554"/>
                    <a:pt x="14167" y="14167"/>
                    <a:pt x="13814" y="15730"/>
                  </a:cubicBezTo>
                  <a:cubicBezTo>
                    <a:pt x="13763" y="15882"/>
                    <a:pt x="13713" y="16083"/>
                    <a:pt x="13713" y="16234"/>
                  </a:cubicBezTo>
                  <a:cubicBezTo>
                    <a:pt x="15326" y="20066"/>
                    <a:pt x="16839" y="23494"/>
                    <a:pt x="16839" y="23494"/>
                  </a:cubicBezTo>
                  <a:cubicBezTo>
                    <a:pt x="16839" y="23494"/>
                    <a:pt x="17998" y="9277"/>
                    <a:pt x="16234" y="3782"/>
                  </a:cubicBezTo>
                  <a:cubicBezTo>
                    <a:pt x="15125" y="25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8"/>
            <p:cNvSpPr/>
            <p:nvPr/>
          </p:nvSpPr>
          <p:spPr>
            <a:xfrm>
              <a:off x="1556205" y="3443080"/>
              <a:ext cx="588615" cy="604139"/>
            </a:xfrm>
            <a:custGeom>
              <a:avLst/>
              <a:gdLst/>
              <a:ahLst/>
              <a:cxnLst/>
              <a:rect l="l" t="t" r="r" b="b"/>
              <a:pathLst>
                <a:path w="22939" h="23544" extrusionOk="0">
                  <a:moveTo>
                    <a:pt x="0" y="0"/>
                  </a:moveTo>
                  <a:lnTo>
                    <a:pt x="0" y="0"/>
                  </a:lnTo>
                  <a:cubicBezTo>
                    <a:pt x="0" y="0"/>
                    <a:pt x="2017" y="1311"/>
                    <a:pt x="4437" y="3076"/>
                  </a:cubicBezTo>
                  <a:cubicBezTo>
                    <a:pt x="5495" y="3227"/>
                    <a:pt x="6554" y="3378"/>
                    <a:pt x="7562" y="3580"/>
                  </a:cubicBezTo>
                  <a:cubicBezTo>
                    <a:pt x="10789" y="4286"/>
                    <a:pt x="13915" y="5395"/>
                    <a:pt x="16536" y="7260"/>
                  </a:cubicBezTo>
                  <a:cubicBezTo>
                    <a:pt x="13814" y="6151"/>
                    <a:pt x="10940" y="5848"/>
                    <a:pt x="8117" y="5798"/>
                  </a:cubicBezTo>
                  <a:lnTo>
                    <a:pt x="8117" y="5798"/>
                  </a:lnTo>
                  <a:cubicBezTo>
                    <a:pt x="10083" y="7311"/>
                    <a:pt x="11797" y="8823"/>
                    <a:pt x="12553" y="9781"/>
                  </a:cubicBezTo>
                  <a:cubicBezTo>
                    <a:pt x="12553" y="9831"/>
                    <a:pt x="12604" y="9882"/>
                    <a:pt x="12654" y="9882"/>
                  </a:cubicBezTo>
                  <a:cubicBezTo>
                    <a:pt x="13007" y="10033"/>
                    <a:pt x="13360" y="10134"/>
                    <a:pt x="13663" y="10285"/>
                  </a:cubicBezTo>
                  <a:cubicBezTo>
                    <a:pt x="15175" y="10940"/>
                    <a:pt x="16385" y="11898"/>
                    <a:pt x="17444" y="12957"/>
                  </a:cubicBezTo>
                  <a:cubicBezTo>
                    <a:pt x="16385" y="12654"/>
                    <a:pt x="15276" y="12453"/>
                    <a:pt x="14268" y="12453"/>
                  </a:cubicBezTo>
                  <a:cubicBezTo>
                    <a:pt x="16738" y="16688"/>
                    <a:pt x="20267" y="23544"/>
                    <a:pt x="20267" y="23544"/>
                  </a:cubicBezTo>
                  <a:cubicBezTo>
                    <a:pt x="20267" y="23544"/>
                    <a:pt x="22939" y="9781"/>
                    <a:pt x="21981" y="5798"/>
                  </a:cubicBezTo>
                  <a:cubicBezTo>
                    <a:pt x="21073" y="1815"/>
                    <a:pt x="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8"/>
            <p:cNvSpPr/>
            <p:nvPr/>
          </p:nvSpPr>
          <p:spPr>
            <a:xfrm>
              <a:off x="1231504" y="3619518"/>
              <a:ext cx="861586" cy="418669"/>
            </a:xfrm>
            <a:custGeom>
              <a:avLst/>
              <a:gdLst/>
              <a:ahLst/>
              <a:cxnLst/>
              <a:rect l="l" t="t" r="r" b="b"/>
              <a:pathLst>
                <a:path w="33577" h="16316" extrusionOk="0">
                  <a:moveTo>
                    <a:pt x="16632" y="0"/>
                  </a:moveTo>
                  <a:cubicBezTo>
                    <a:pt x="16527" y="0"/>
                    <a:pt x="16428" y="10"/>
                    <a:pt x="16334" y="31"/>
                  </a:cubicBezTo>
                  <a:cubicBezTo>
                    <a:pt x="15377" y="233"/>
                    <a:pt x="14368" y="687"/>
                    <a:pt x="13310" y="1191"/>
                  </a:cubicBezTo>
                  <a:cubicBezTo>
                    <a:pt x="14520" y="1644"/>
                    <a:pt x="15629" y="2199"/>
                    <a:pt x="16587" y="2955"/>
                  </a:cubicBezTo>
                  <a:cubicBezTo>
                    <a:pt x="15229" y="2361"/>
                    <a:pt x="13799" y="2124"/>
                    <a:pt x="12359" y="2124"/>
                  </a:cubicBezTo>
                  <a:cubicBezTo>
                    <a:pt x="12088" y="2124"/>
                    <a:pt x="11816" y="2133"/>
                    <a:pt x="11545" y="2149"/>
                  </a:cubicBezTo>
                  <a:cubicBezTo>
                    <a:pt x="6050" y="5426"/>
                    <a:pt x="0" y="11122"/>
                    <a:pt x="0" y="11122"/>
                  </a:cubicBezTo>
                  <a:cubicBezTo>
                    <a:pt x="0" y="11122"/>
                    <a:pt x="3630" y="10870"/>
                    <a:pt x="7814" y="10467"/>
                  </a:cubicBezTo>
                  <a:cubicBezTo>
                    <a:pt x="10184" y="8602"/>
                    <a:pt x="12705" y="6787"/>
                    <a:pt x="15528" y="5778"/>
                  </a:cubicBezTo>
                  <a:lnTo>
                    <a:pt x="15528" y="5778"/>
                  </a:lnTo>
                  <a:cubicBezTo>
                    <a:pt x="13713" y="6988"/>
                    <a:pt x="12251" y="8551"/>
                    <a:pt x="10890" y="10164"/>
                  </a:cubicBezTo>
                  <a:cubicBezTo>
                    <a:pt x="12755" y="9963"/>
                    <a:pt x="14620" y="9761"/>
                    <a:pt x="16183" y="9560"/>
                  </a:cubicBezTo>
                  <a:cubicBezTo>
                    <a:pt x="17897" y="8350"/>
                    <a:pt x="19662" y="7240"/>
                    <a:pt x="21628" y="6635"/>
                  </a:cubicBezTo>
                  <a:lnTo>
                    <a:pt x="21628" y="6635"/>
                  </a:lnTo>
                  <a:cubicBezTo>
                    <a:pt x="20368" y="7341"/>
                    <a:pt x="19258" y="8249"/>
                    <a:pt x="18250" y="9207"/>
                  </a:cubicBezTo>
                  <a:cubicBezTo>
                    <a:pt x="18553" y="9156"/>
                    <a:pt x="18855" y="9106"/>
                    <a:pt x="19107" y="9055"/>
                  </a:cubicBezTo>
                  <a:cubicBezTo>
                    <a:pt x="19107" y="9055"/>
                    <a:pt x="26216" y="15105"/>
                    <a:pt x="33576" y="16315"/>
                  </a:cubicBezTo>
                  <a:cubicBezTo>
                    <a:pt x="33576" y="16315"/>
                    <a:pt x="20812" y="0"/>
                    <a:pt x="16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8"/>
            <p:cNvSpPr/>
            <p:nvPr/>
          </p:nvSpPr>
          <p:spPr>
            <a:xfrm>
              <a:off x="1860199" y="4001929"/>
              <a:ext cx="381641" cy="667545"/>
            </a:xfrm>
            <a:custGeom>
              <a:avLst/>
              <a:gdLst/>
              <a:ahLst/>
              <a:cxnLst/>
              <a:rect l="l" t="t" r="r" b="b"/>
              <a:pathLst>
                <a:path w="14873" h="26015" extrusionOk="0">
                  <a:moveTo>
                    <a:pt x="7966" y="0"/>
                  </a:moveTo>
                  <a:cubicBezTo>
                    <a:pt x="7966" y="0"/>
                    <a:pt x="4689" y="6958"/>
                    <a:pt x="3983" y="9680"/>
                  </a:cubicBezTo>
                  <a:cubicBezTo>
                    <a:pt x="3933" y="9831"/>
                    <a:pt x="3883" y="9982"/>
                    <a:pt x="3832" y="10184"/>
                  </a:cubicBezTo>
                  <a:cubicBezTo>
                    <a:pt x="4336" y="10033"/>
                    <a:pt x="4840" y="9932"/>
                    <a:pt x="5294" y="9831"/>
                  </a:cubicBezTo>
                  <a:cubicBezTo>
                    <a:pt x="6185" y="9660"/>
                    <a:pt x="7052" y="9559"/>
                    <a:pt x="7912" y="9559"/>
                  </a:cubicBezTo>
                  <a:cubicBezTo>
                    <a:pt x="8318" y="9559"/>
                    <a:pt x="8722" y="9581"/>
                    <a:pt x="9126" y="9630"/>
                  </a:cubicBezTo>
                  <a:cubicBezTo>
                    <a:pt x="7916" y="9831"/>
                    <a:pt x="6756" y="10335"/>
                    <a:pt x="5647" y="10890"/>
                  </a:cubicBezTo>
                  <a:cubicBezTo>
                    <a:pt x="4840" y="11293"/>
                    <a:pt x="4084" y="11797"/>
                    <a:pt x="3328" y="12302"/>
                  </a:cubicBezTo>
                  <a:cubicBezTo>
                    <a:pt x="3025" y="13511"/>
                    <a:pt x="2673" y="14873"/>
                    <a:pt x="2320" y="16385"/>
                  </a:cubicBezTo>
                  <a:cubicBezTo>
                    <a:pt x="2824" y="16032"/>
                    <a:pt x="3378" y="15679"/>
                    <a:pt x="3883" y="15427"/>
                  </a:cubicBezTo>
                  <a:cubicBezTo>
                    <a:pt x="5344" y="14697"/>
                    <a:pt x="6899" y="14013"/>
                    <a:pt x="8503" y="14013"/>
                  </a:cubicBezTo>
                  <a:cubicBezTo>
                    <a:pt x="8559" y="14013"/>
                    <a:pt x="8616" y="14014"/>
                    <a:pt x="8672" y="14016"/>
                  </a:cubicBezTo>
                  <a:cubicBezTo>
                    <a:pt x="7008" y="14217"/>
                    <a:pt x="5597" y="15125"/>
                    <a:pt x="4286" y="16032"/>
                  </a:cubicBezTo>
                  <a:cubicBezTo>
                    <a:pt x="3479" y="16688"/>
                    <a:pt x="2673" y="17343"/>
                    <a:pt x="1916" y="18099"/>
                  </a:cubicBezTo>
                  <a:cubicBezTo>
                    <a:pt x="958" y="22132"/>
                    <a:pt x="1" y="26014"/>
                    <a:pt x="1" y="26014"/>
                  </a:cubicBezTo>
                  <a:cubicBezTo>
                    <a:pt x="1" y="26014"/>
                    <a:pt x="5950" y="22132"/>
                    <a:pt x="10235" y="18452"/>
                  </a:cubicBezTo>
                  <a:cubicBezTo>
                    <a:pt x="10739" y="17595"/>
                    <a:pt x="11092" y="16688"/>
                    <a:pt x="11293" y="15730"/>
                  </a:cubicBezTo>
                  <a:cubicBezTo>
                    <a:pt x="11344" y="16335"/>
                    <a:pt x="11344" y="16940"/>
                    <a:pt x="11293" y="17545"/>
                  </a:cubicBezTo>
                  <a:cubicBezTo>
                    <a:pt x="13360" y="15629"/>
                    <a:pt x="14873" y="13864"/>
                    <a:pt x="14671" y="12806"/>
                  </a:cubicBezTo>
                  <a:cubicBezTo>
                    <a:pt x="14167" y="9529"/>
                    <a:pt x="7966" y="0"/>
                    <a:pt x="7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8"/>
            <p:cNvSpPr/>
            <p:nvPr/>
          </p:nvSpPr>
          <p:spPr>
            <a:xfrm>
              <a:off x="1272893" y="3830854"/>
              <a:ext cx="805955" cy="468629"/>
            </a:xfrm>
            <a:custGeom>
              <a:avLst/>
              <a:gdLst/>
              <a:ahLst/>
              <a:cxnLst/>
              <a:rect l="l" t="t" r="r" b="b"/>
              <a:pathLst>
                <a:path w="31409" h="18263" extrusionOk="0">
                  <a:moveTo>
                    <a:pt x="15905" y="0"/>
                  </a:moveTo>
                  <a:cubicBezTo>
                    <a:pt x="14842" y="0"/>
                    <a:pt x="13259" y="1226"/>
                    <a:pt x="11495" y="3038"/>
                  </a:cubicBezTo>
                  <a:cubicBezTo>
                    <a:pt x="11949" y="2987"/>
                    <a:pt x="12402" y="2937"/>
                    <a:pt x="12856" y="2937"/>
                  </a:cubicBezTo>
                  <a:cubicBezTo>
                    <a:pt x="14167" y="2937"/>
                    <a:pt x="15427" y="2987"/>
                    <a:pt x="16587" y="3390"/>
                  </a:cubicBezTo>
                  <a:cubicBezTo>
                    <a:pt x="15377" y="3390"/>
                    <a:pt x="14217" y="3693"/>
                    <a:pt x="13058" y="4046"/>
                  </a:cubicBezTo>
                  <a:cubicBezTo>
                    <a:pt x="11949" y="4399"/>
                    <a:pt x="10840" y="4903"/>
                    <a:pt x="9730" y="5407"/>
                  </a:cubicBezTo>
                  <a:cubicBezTo>
                    <a:pt x="9478" y="5558"/>
                    <a:pt x="9226" y="5710"/>
                    <a:pt x="8974" y="5810"/>
                  </a:cubicBezTo>
                  <a:cubicBezTo>
                    <a:pt x="4538" y="11154"/>
                    <a:pt x="0" y="18263"/>
                    <a:pt x="0" y="18263"/>
                  </a:cubicBezTo>
                  <a:cubicBezTo>
                    <a:pt x="0" y="18263"/>
                    <a:pt x="3025" y="17507"/>
                    <a:pt x="6756" y="16599"/>
                  </a:cubicBezTo>
                  <a:cubicBezTo>
                    <a:pt x="6806" y="16549"/>
                    <a:pt x="6806" y="16549"/>
                    <a:pt x="6806" y="16549"/>
                  </a:cubicBezTo>
                  <a:cubicBezTo>
                    <a:pt x="7563" y="15591"/>
                    <a:pt x="8369" y="14683"/>
                    <a:pt x="9176" y="13776"/>
                  </a:cubicBezTo>
                  <a:cubicBezTo>
                    <a:pt x="10840" y="12011"/>
                    <a:pt x="12705" y="10348"/>
                    <a:pt x="14772" y="9188"/>
                  </a:cubicBezTo>
                  <a:lnTo>
                    <a:pt x="14772" y="9188"/>
                  </a:lnTo>
                  <a:cubicBezTo>
                    <a:pt x="12957" y="10751"/>
                    <a:pt x="11596" y="12717"/>
                    <a:pt x="10386" y="14683"/>
                  </a:cubicBezTo>
                  <a:cubicBezTo>
                    <a:pt x="10134" y="15087"/>
                    <a:pt x="9932" y="15440"/>
                    <a:pt x="9730" y="15843"/>
                  </a:cubicBezTo>
                  <a:cubicBezTo>
                    <a:pt x="11797" y="15288"/>
                    <a:pt x="13915" y="14784"/>
                    <a:pt x="15730" y="14330"/>
                  </a:cubicBezTo>
                  <a:cubicBezTo>
                    <a:pt x="16284" y="13574"/>
                    <a:pt x="16839" y="12868"/>
                    <a:pt x="17494" y="12213"/>
                  </a:cubicBezTo>
                  <a:cubicBezTo>
                    <a:pt x="19108" y="10499"/>
                    <a:pt x="20973" y="9188"/>
                    <a:pt x="22939" y="8180"/>
                  </a:cubicBezTo>
                  <a:lnTo>
                    <a:pt x="22939" y="8180"/>
                  </a:lnTo>
                  <a:cubicBezTo>
                    <a:pt x="21427" y="9743"/>
                    <a:pt x="20217" y="11507"/>
                    <a:pt x="19360" y="13373"/>
                  </a:cubicBezTo>
                  <a:cubicBezTo>
                    <a:pt x="19662" y="13272"/>
                    <a:pt x="19914" y="13221"/>
                    <a:pt x="20116" y="13171"/>
                  </a:cubicBezTo>
                  <a:cubicBezTo>
                    <a:pt x="23494" y="12263"/>
                    <a:pt x="31409" y="7323"/>
                    <a:pt x="31409" y="7323"/>
                  </a:cubicBezTo>
                  <a:cubicBezTo>
                    <a:pt x="31409" y="7323"/>
                    <a:pt x="26922" y="4651"/>
                    <a:pt x="22637" y="2533"/>
                  </a:cubicBezTo>
                  <a:lnTo>
                    <a:pt x="22637" y="2533"/>
                  </a:lnTo>
                  <a:cubicBezTo>
                    <a:pt x="23393" y="3441"/>
                    <a:pt x="24149" y="4298"/>
                    <a:pt x="24855" y="5256"/>
                  </a:cubicBezTo>
                  <a:cubicBezTo>
                    <a:pt x="23292" y="4046"/>
                    <a:pt x="21628" y="2937"/>
                    <a:pt x="20015" y="1777"/>
                  </a:cubicBezTo>
                  <a:lnTo>
                    <a:pt x="18351" y="668"/>
                  </a:lnTo>
                  <a:cubicBezTo>
                    <a:pt x="17494" y="366"/>
                    <a:pt x="16688" y="114"/>
                    <a:pt x="16083" y="13"/>
                  </a:cubicBezTo>
                  <a:cubicBezTo>
                    <a:pt x="16025" y="5"/>
                    <a:pt x="15966" y="0"/>
                    <a:pt x="159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8"/>
            <p:cNvSpPr/>
            <p:nvPr/>
          </p:nvSpPr>
          <p:spPr>
            <a:xfrm>
              <a:off x="1576887" y="3967006"/>
              <a:ext cx="474787" cy="68589"/>
            </a:xfrm>
            <a:custGeom>
              <a:avLst/>
              <a:gdLst/>
              <a:ahLst/>
              <a:cxnLst/>
              <a:rect l="l" t="t" r="r" b="b"/>
              <a:pathLst>
                <a:path w="18503" h="2673" extrusionOk="0">
                  <a:moveTo>
                    <a:pt x="9126" y="0"/>
                  </a:moveTo>
                  <a:cubicBezTo>
                    <a:pt x="7513" y="0"/>
                    <a:pt x="5899" y="0"/>
                    <a:pt x="4336" y="454"/>
                  </a:cubicBezTo>
                  <a:cubicBezTo>
                    <a:pt x="2723" y="857"/>
                    <a:pt x="1211" y="1563"/>
                    <a:pt x="1" y="2571"/>
                  </a:cubicBezTo>
                  <a:lnTo>
                    <a:pt x="51" y="2672"/>
                  </a:lnTo>
                  <a:cubicBezTo>
                    <a:pt x="1564" y="2168"/>
                    <a:pt x="3026" y="1765"/>
                    <a:pt x="4538" y="1513"/>
                  </a:cubicBezTo>
                  <a:cubicBezTo>
                    <a:pt x="6051" y="1261"/>
                    <a:pt x="7563" y="1009"/>
                    <a:pt x="9126" y="908"/>
                  </a:cubicBezTo>
                  <a:cubicBezTo>
                    <a:pt x="9517" y="895"/>
                    <a:pt x="9907" y="889"/>
                    <a:pt x="10298" y="889"/>
                  </a:cubicBezTo>
                  <a:cubicBezTo>
                    <a:pt x="11470" y="889"/>
                    <a:pt x="12642" y="946"/>
                    <a:pt x="13814" y="1059"/>
                  </a:cubicBezTo>
                  <a:cubicBezTo>
                    <a:pt x="15377" y="1210"/>
                    <a:pt x="16940" y="1462"/>
                    <a:pt x="18453" y="1866"/>
                  </a:cubicBezTo>
                  <a:lnTo>
                    <a:pt x="18503" y="1765"/>
                  </a:lnTo>
                  <a:cubicBezTo>
                    <a:pt x="15478" y="706"/>
                    <a:pt x="12352" y="101"/>
                    <a:pt x="9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8"/>
            <p:cNvSpPr/>
            <p:nvPr/>
          </p:nvSpPr>
          <p:spPr>
            <a:xfrm>
              <a:off x="1972744" y="4048502"/>
              <a:ext cx="207025" cy="487720"/>
            </a:xfrm>
            <a:custGeom>
              <a:avLst/>
              <a:gdLst/>
              <a:ahLst/>
              <a:cxnLst/>
              <a:rect l="l" t="t" r="r" b="b"/>
              <a:pathLst>
                <a:path w="8068" h="19007" extrusionOk="0">
                  <a:moveTo>
                    <a:pt x="4185" y="0"/>
                  </a:moveTo>
                  <a:lnTo>
                    <a:pt x="4084" y="51"/>
                  </a:lnTo>
                  <a:cubicBezTo>
                    <a:pt x="4891" y="1714"/>
                    <a:pt x="5647" y="3479"/>
                    <a:pt x="6252" y="5243"/>
                  </a:cubicBezTo>
                  <a:cubicBezTo>
                    <a:pt x="6555" y="6100"/>
                    <a:pt x="6857" y="7008"/>
                    <a:pt x="7059" y="7865"/>
                  </a:cubicBezTo>
                  <a:cubicBezTo>
                    <a:pt x="7210" y="8772"/>
                    <a:pt x="7412" y="9730"/>
                    <a:pt x="7008" y="10335"/>
                  </a:cubicBezTo>
                  <a:cubicBezTo>
                    <a:pt x="6101" y="11797"/>
                    <a:pt x="4689" y="13108"/>
                    <a:pt x="3530" y="14570"/>
                  </a:cubicBezTo>
                  <a:cubicBezTo>
                    <a:pt x="2320" y="15982"/>
                    <a:pt x="1059" y="17393"/>
                    <a:pt x="1" y="18906"/>
                  </a:cubicBezTo>
                  <a:lnTo>
                    <a:pt x="51" y="19007"/>
                  </a:lnTo>
                  <a:cubicBezTo>
                    <a:pt x="1614" y="17897"/>
                    <a:pt x="2975" y="16637"/>
                    <a:pt x="4336" y="15326"/>
                  </a:cubicBezTo>
                  <a:cubicBezTo>
                    <a:pt x="5647" y="13915"/>
                    <a:pt x="6857" y="12503"/>
                    <a:pt x="7815" y="10739"/>
                  </a:cubicBezTo>
                  <a:cubicBezTo>
                    <a:pt x="7916" y="10537"/>
                    <a:pt x="8067" y="10184"/>
                    <a:pt x="8067" y="9932"/>
                  </a:cubicBezTo>
                  <a:cubicBezTo>
                    <a:pt x="8067" y="9680"/>
                    <a:pt x="8067" y="9377"/>
                    <a:pt x="8067" y="9125"/>
                  </a:cubicBezTo>
                  <a:cubicBezTo>
                    <a:pt x="7966" y="8621"/>
                    <a:pt x="7865" y="8167"/>
                    <a:pt x="7765" y="7714"/>
                  </a:cubicBezTo>
                  <a:cubicBezTo>
                    <a:pt x="7462" y="6756"/>
                    <a:pt x="7109" y="5899"/>
                    <a:pt x="6756" y="5042"/>
                  </a:cubicBezTo>
                  <a:cubicBezTo>
                    <a:pt x="6000" y="3277"/>
                    <a:pt x="5143" y="1614"/>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8"/>
            <p:cNvSpPr/>
            <p:nvPr/>
          </p:nvSpPr>
          <p:spPr>
            <a:xfrm>
              <a:off x="1454002" y="3706711"/>
              <a:ext cx="555000" cy="253854"/>
            </a:xfrm>
            <a:custGeom>
              <a:avLst/>
              <a:gdLst/>
              <a:ahLst/>
              <a:cxnLst/>
              <a:rect l="l" t="t" r="r" b="b"/>
              <a:pathLst>
                <a:path w="21629" h="9893" extrusionOk="0">
                  <a:moveTo>
                    <a:pt x="8665" y="0"/>
                  </a:moveTo>
                  <a:cubicBezTo>
                    <a:pt x="7706" y="0"/>
                    <a:pt x="6754" y="127"/>
                    <a:pt x="5849" y="364"/>
                  </a:cubicBezTo>
                  <a:cubicBezTo>
                    <a:pt x="3731" y="918"/>
                    <a:pt x="1715" y="1927"/>
                    <a:pt x="0" y="3237"/>
                  </a:cubicBezTo>
                  <a:lnTo>
                    <a:pt x="51" y="3338"/>
                  </a:lnTo>
                  <a:cubicBezTo>
                    <a:pt x="2118" y="2582"/>
                    <a:pt x="4084" y="1826"/>
                    <a:pt x="6101" y="1423"/>
                  </a:cubicBezTo>
                  <a:cubicBezTo>
                    <a:pt x="7154" y="1212"/>
                    <a:pt x="8221" y="1056"/>
                    <a:pt x="9274" y="1056"/>
                  </a:cubicBezTo>
                  <a:cubicBezTo>
                    <a:pt x="10236" y="1056"/>
                    <a:pt x="11185" y="1186"/>
                    <a:pt x="12100" y="1523"/>
                  </a:cubicBezTo>
                  <a:cubicBezTo>
                    <a:pt x="12604" y="1675"/>
                    <a:pt x="13058" y="1927"/>
                    <a:pt x="13411" y="2229"/>
                  </a:cubicBezTo>
                  <a:cubicBezTo>
                    <a:pt x="13814" y="2532"/>
                    <a:pt x="14217" y="2885"/>
                    <a:pt x="14621" y="3237"/>
                  </a:cubicBezTo>
                  <a:cubicBezTo>
                    <a:pt x="15427" y="3943"/>
                    <a:pt x="16184" y="4649"/>
                    <a:pt x="16990" y="5405"/>
                  </a:cubicBezTo>
                  <a:cubicBezTo>
                    <a:pt x="18553" y="6867"/>
                    <a:pt x="20065" y="8329"/>
                    <a:pt x="21527" y="9892"/>
                  </a:cubicBezTo>
                  <a:lnTo>
                    <a:pt x="21628" y="9791"/>
                  </a:lnTo>
                  <a:cubicBezTo>
                    <a:pt x="20217" y="8178"/>
                    <a:pt x="18805" y="6565"/>
                    <a:pt x="17343" y="5002"/>
                  </a:cubicBezTo>
                  <a:cubicBezTo>
                    <a:pt x="16587" y="4246"/>
                    <a:pt x="15881" y="3490"/>
                    <a:pt x="15074" y="2733"/>
                  </a:cubicBezTo>
                  <a:cubicBezTo>
                    <a:pt x="14721" y="2380"/>
                    <a:pt x="14318" y="1977"/>
                    <a:pt x="13915" y="1624"/>
                  </a:cubicBezTo>
                  <a:cubicBezTo>
                    <a:pt x="13461" y="1221"/>
                    <a:pt x="12957" y="969"/>
                    <a:pt x="12453" y="717"/>
                  </a:cubicBezTo>
                  <a:cubicBezTo>
                    <a:pt x="11241" y="226"/>
                    <a:pt x="9947" y="0"/>
                    <a:pt x="8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8"/>
            <p:cNvSpPr/>
            <p:nvPr/>
          </p:nvSpPr>
          <p:spPr>
            <a:xfrm>
              <a:off x="1695898" y="3485778"/>
              <a:ext cx="410124" cy="196658"/>
            </a:xfrm>
            <a:custGeom>
              <a:avLst/>
              <a:gdLst/>
              <a:ahLst/>
              <a:cxnLst/>
              <a:rect l="l" t="t" r="r" b="b"/>
              <a:pathLst>
                <a:path w="15983" h="7664" extrusionOk="0">
                  <a:moveTo>
                    <a:pt x="51" y="0"/>
                  </a:moveTo>
                  <a:lnTo>
                    <a:pt x="1" y="101"/>
                  </a:lnTo>
                  <a:cubicBezTo>
                    <a:pt x="3076" y="958"/>
                    <a:pt x="6202" y="1613"/>
                    <a:pt x="9277" y="2370"/>
                  </a:cubicBezTo>
                  <a:cubicBezTo>
                    <a:pt x="10790" y="2773"/>
                    <a:pt x="12302" y="3176"/>
                    <a:pt x="13663" y="3882"/>
                  </a:cubicBezTo>
                  <a:cubicBezTo>
                    <a:pt x="14319" y="4285"/>
                    <a:pt x="14924" y="4789"/>
                    <a:pt x="15176" y="5394"/>
                  </a:cubicBezTo>
                  <a:cubicBezTo>
                    <a:pt x="15478" y="6050"/>
                    <a:pt x="15579" y="6907"/>
                    <a:pt x="15730" y="7663"/>
                  </a:cubicBezTo>
                  <a:lnTo>
                    <a:pt x="15781" y="7663"/>
                  </a:lnTo>
                  <a:cubicBezTo>
                    <a:pt x="15882" y="6856"/>
                    <a:pt x="15982" y="6050"/>
                    <a:pt x="15680" y="5193"/>
                  </a:cubicBezTo>
                  <a:cubicBezTo>
                    <a:pt x="15377" y="4386"/>
                    <a:pt x="14672" y="3781"/>
                    <a:pt x="13966" y="3378"/>
                  </a:cubicBezTo>
                  <a:cubicBezTo>
                    <a:pt x="12554" y="2521"/>
                    <a:pt x="10991" y="2067"/>
                    <a:pt x="9428" y="1613"/>
                  </a:cubicBezTo>
                  <a:cubicBezTo>
                    <a:pt x="6353" y="857"/>
                    <a:pt x="3177" y="40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8"/>
            <p:cNvSpPr/>
            <p:nvPr/>
          </p:nvSpPr>
          <p:spPr>
            <a:xfrm>
              <a:off x="2171968" y="3929491"/>
              <a:ext cx="357059" cy="311795"/>
            </a:xfrm>
            <a:custGeom>
              <a:avLst/>
              <a:gdLst/>
              <a:ahLst/>
              <a:cxnLst/>
              <a:rect l="l" t="t" r="r" b="b"/>
              <a:pathLst>
                <a:path w="13915" h="12151" extrusionOk="0">
                  <a:moveTo>
                    <a:pt x="9932" y="0"/>
                  </a:moveTo>
                  <a:cubicBezTo>
                    <a:pt x="9428" y="0"/>
                    <a:pt x="8924" y="51"/>
                    <a:pt x="8470" y="151"/>
                  </a:cubicBezTo>
                  <a:cubicBezTo>
                    <a:pt x="7462" y="303"/>
                    <a:pt x="6504" y="454"/>
                    <a:pt x="5546" y="706"/>
                  </a:cubicBezTo>
                  <a:cubicBezTo>
                    <a:pt x="3681" y="1261"/>
                    <a:pt x="1815" y="1866"/>
                    <a:pt x="1" y="2622"/>
                  </a:cubicBezTo>
                  <a:lnTo>
                    <a:pt x="51" y="2672"/>
                  </a:lnTo>
                  <a:cubicBezTo>
                    <a:pt x="1967" y="2319"/>
                    <a:pt x="3832" y="1866"/>
                    <a:pt x="5748" y="1462"/>
                  </a:cubicBezTo>
                  <a:lnTo>
                    <a:pt x="8571" y="807"/>
                  </a:lnTo>
                  <a:cubicBezTo>
                    <a:pt x="9025" y="706"/>
                    <a:pt x="9478" y="656"/>
                    <a:pt x="9983" y="605"/>
                  </a:cubicBezTo>
                  <a:cubicBezTo>
                    <a:pt x="10083" y="580"/>
                    <a:pt x="10197" y="567"/>
                    <a:pt x="10310" y="567"/>
                  </a:cubicBezTo>
                  <a:cubicBezTo>
                    <a:pt x="10424" y="567"/>
                    <a:pt x="10537" y="580"/>
                    <a:pt x="10638" y="605"/>
                  </a:cubicBezTo>
                  <a:cubicBezTo>
                    <a:pt x="10638" y="605"/>
                    <a:pt x="10683" y="628"/>
                    <a:pt x="10698" y="628"/>
                  </a:cubicBezTo>
                  <a:cubicBezTo>
                    <a:pt x="10705" y="628"/>
                    <a:pt x="10705" y="622"/>
                    <a:pt x="10688" y="605"/>
                  </a:cubicBezTo>
                  <a:lnTo>
                    <a:pt x="10688" y="605"/>
                  </a:lnTo>
                  <a:cubicBezTo>
                    <a:pt x="10739" y="656"/>
                    <a:pt x="10840" y="706"/>
                    <a:pt x="10840" y="706"/>
                  </a:cubicBezTo>
                  <a:cubicBezTo>
                    <a:pt x="10840" y="756"/>
                    <a:pt x="10940" y="857"/>
                    <a:pt x="10991" y="908"/>
                  </a:cubicBezTo>
                  <a:cubicBezTo>
                    <a:pt x="11848" y="2521"/>
                    <a:pt x="12201" y="4538"/>
                    <a:pt x="12655" y="6403"/>
                  </a:cubicBezTo>
                  <a:cubicBezTo>
                    <a:pt x="13108" y="8319"/>
                    <a:pt x="13461" y="10234"/>
                    <a:pt x="13814" y="12150"/>
                  </a:cubicBezTo>
                  <a:lnTo>
                    <a:pt x="13915" y="12100"/>
                  </a:lnTo>
                  <a:cubicBezTo>
                    <a:pt x="13663" y="10184"/>
                    <a:pt x="13360" y="8268"/>
                    <a:pt x="13007" y="6352"/>
                  </a:cubicBezTo>
                  <a:cubicBezTo>
                    <a:pt x="12856" y="5395"/>
                    <a:pt x="12655" y="4437"/>
                    <a:pt x="12403" y="3479"/>
                  </a:cubicBezTo>
                  <a:cubicBezTo>
                    <a:pt x="12150" y="2521"/>
                    <a:pt x="11949" y="1563"/>
                    <a:pt x="11445" y="656"/>
                  </a:cubicBezTo>
                  <a:cubicBezTo>
                    <a:pt x="11394" y="504"/>
                    <a:pt x="11293" y="404"/>
                    <a:pt x="11142" y="252"/>
                  </a:cubicBezTo>
                  <a:cubicBezTo>
                    <a:pt x="11092" y="202"/>
                    <a:pt x="11041" y="202"/>
                    <a:pt x="10991" y="151"/>
                  </a:cubicBezTo>
                  <a:cubicBezTo>
                    <a:pt x="10890" y="51"/>
                    <a:pt x="10840" y="51"/>
                    <a:pt x="10739" y="51"/>
                  </a:cubicBezTo>
                  <a:cubicBezTo>
                    <a:pt x="10436" y="0"/>
                    <a:pt x="10184" y="0"/>
                    <a:pt x="9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8"/>
            <p:cNvSpPr/>
            <p:nvPr/>
          </p:nvSpPr>
          <p:spPr>
            <a:xfrm>
              <a:off x="2153852" y="4049785"/>
              <a:ext cx="240639" cy="84113"/>
            </a:xfrm>
            <a:custGeom>
              <a:avLst/>
              <a:gdLst/>
              <a:ahLst/>
              <a:cxnLst/>
              <a:rect l="l" t="t" r="r" b="b"/>
              <a:pathLst>
                <a:path w="9378" h="3278" extrusionOk="0">
                  <a:moveTo>
                    <a:pt x="51" y="1"/>
                  </a:moveTo>
                  <a:lnTo>
                    <a:pt x="1" y="102"/>
                  </a:lnTo>
                  <a:cubicBezTo>
                    <a:pt x="1614" y="505"/>
                    <a:pt x="3227" y="959"/>
                    <a:pt x="4790" y="1463"/>
                  </a:cubicBezTo>
                  <a:cubicBezTo>
                    <a:pt x="5597" y="1715"/>
                    <a:pt x="6353" y="2068"/>
                    <a:pt x="7109" y="2320"/>
                  </a:cubicBezTo>
                  <a:cubicBezTo>
                    <a:pt x="7865" y="2572"/>
                    <a:pt x="8672" y="2774"/>
                    <a:pt x="9277" y="3278"/>
                  </a:cubicBezTo>
                  <a:lnTo>
                    <a:pt x="9378" y="3227"/>
                  </a:lnTo>
                  <a:cubicBezTo>
                    <a:pt x="9025" y="2370"/>
                    <a:pt x="8117" y="2017"/>
                    <a:pt x="7412" y="1614"/>
                  </a:cubicBezTo>
                  <a:cubicBezTo>
                    <a:pt x="6605" y="1261"/>
                    <a:pt x="5798" y="1110"/>
                    <a:pt x="4941" y="908"/>
                  </a:cubicBezTo>
                  <a:cubicBezTo>
                    <a:pt x="3328" y="505"/>
                    <a:pt x="1664" y="253"/>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5" name="Google Shape;1875;p78"/>
          <p:cNvSpPr txBox="1"/>
          <p:nvPr/>
        </p:nvSpPr>
        <p:spPr>
          <a:xfrm>
            <a:off x="2694750" y="4056712"/>
            <a:ext cx="3754500" cy="33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2"/>
                </a:solidFill>
                <a:latin typeface="Ubuntu"/>
                <a:ea typeface="Ubuntu"/>
                <a:cs typeface="Ubuntu"/>
                <a:sym typeface="Ubuntu"/>
              </a:rPr>
              <a:t>Please keep this slide for attribution</a:t>
            </a:r>
            <a:endParaRPr sz="1200">
              <a:solidFill>
                <a:schemeClr val="lt2"/>
              </a:solidFill>
              <a:latin typeface="Ubuntu"/>
              <a:ea typeface="Ubuntu"/>
              <a:cs typeface="Ubuntu"/>
              <a:sym typeface="Ubuntu"/>
            </a:endParaRPr>
          </a:p>
        </p:txBody>
      </p:sp>
      <p:grpSp>
        <p:nvGrpSpPr>
          <p:cNvPr id="1876" name="Google Shape;1876;p78"/>
          <p:cNvGrpSpPr/>
          <p:nvPr/>
        </p:nvGrpSpPr>
        <p:grpSpPr>
          <a:xfrm>
            <a:off x="3952381" y="2862053"/>
            <a:ext cx="342718" cy="342700"/>
            <a:chOff x="266768" y="1721375"/>
            <a:chExt cx="397907" cy="397887"/>
          </a:xfrm>
        </p:grpSpPr>
        <p:sp>
          <p:nvSpPr>
            <p:cNvPr id="1877" name="Google Shape;1877;p7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78"/>
          <p:cNvGrpSpPr/>
          <p:nvPr/>
        </p:nvGrpSpPr>
        <p:grpSpPr>
          <a:xfrm>
            <a:off x="4848915" y="2862054"/>
            <a:ext cx="342700" cy="342700"/>
            <a:chOff x="1379798" y="1723250"/>
            <a:chExt cx="397887" cy="397887"/>
          </a:xfrm>
        </p:grpSpPr>
        <p:sp>
          <p:nvSpPr>
            <p:cNvPr id="1880" name="Google Shape;1880;p7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78"/>
          <p:cNvGrpSpPr/>
          <p:nvPr/>
        </p:nvGrpSpPr>
        <p:grpSpPr>
          <a:xfrm>
            <a:off x="4400653" y="2862054"/>
            <a:ext cx="342682" cy="342700"/>
            <a:chOff x="864491" y="1723250"/>
            <a:chExt cx="397866" cy="397887"/>
          </a:xfrm>
        </p:grpSpPr>
        <p:sp>
          <p:nvSpPr>
            <p:cNvPr id="1885" name="Google Shape;1885;p7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78"/>
          <p:cNvGrpSpPr/>
          <p:nvPr/>
        </p:nvGrpSpPr>
        <p:grpSpPr>
          <a:xfrm>
            <a:off x="7338525" y="672316"/>
            <a:ext cx="1274679" cy="1743278"/>
            <a:chOff x="7338525" y="672316"/>
            <a:chExt cx="1274679" cy="1743278"/>
          </a:xfrm>
        </p:grpSpPr>
        <p:sp>
          <p:nvSpPr>
            <p:cNvPr id="1889" name="Google Shape;1889;p78"/>
            <p:cNvSpPr/>
            <p:nvPr/>
          </p:nvSpPr>
          <p:spPr>
            <a:xfrm>
              <a:off x="7338525" y="1900207"/>
              <a:ext cx="947198" cy="51538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8"/>
            <p:cNvSpPr/>
            <p:nvPr/>
          </p:nvSpPr>
          <p:spPr>
            <a:xfrm>
              <a:off x="8052828" y="672316"/>
              <a:ext cx="560376" cy="444717"/>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78"/>
          <p:cNvGrpSpPr/>
          <p:nvPr/>
        </p:nvGrpSpPr>
        <p:grpSpPr>
          <a:xfrm>
            <a:off x="608213" y="535650"/>
            <a:ext cx="1600310" cy="1094111"/>
            <a:chOff x="608213" y="535650"/>
            <a:chExt cx="1600310" cy="1094111"/>
          </a:xfrm>
        </p:grpSpPr>
        <p:sp>
          <p:nvSpPr>
            <p:cNvPr id="1892" name="Google Shape;1892;p78"/>
            <p:cNvSpPr/>
            <p:nvPr/>
          </p:nvSpPr>
          <p:spPr>
            <a:xfrm flipH="1">
              <a:off x="608213" y="535650"/>
              <a:ext cx="1319488" cy="718047"/>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8"/>
            <p:cNvSpPr/>
            <p:nvPr/>
          </p:nvSpPr>
          <p:spPr>
            <a:xfrm flipH="1">
              <a:off x="1865824" y="1357793"/>
              <a:ext cx="342699" cy="271968"/>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79"/>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ICON PACK: SAILOR</a:t>
            </a:r>
            <a:endParaRPr/>
          </a:p>
        </p:txBody>
      </p:sp>
      <p:grpSp>
        <p:nvGrpSpPr>
          <p:cNvPr id="1899" name="Google Shape;1899;p79"/>
          <p:cNvGrpSpPr/>
          <p:nvPr/>
        </p:nvGrpSpPr>
        <p:grpSpPr>
          <a:xfrm>
            <a:off x="1170659" y="3597386"/>
            <a:ext cx="271913" cy="461760"/>
            <a:chOff x="1102075" y="3322850"/>
            <a:chExt cx="276250" cy="469125"/>
          </a:xfrm>
        </p:grpSpPr>
        <p:sp>
          <p:nvSpPr>
            <p:cNvPr id="1900" name="Google Shape;1900;p79"/>
            <p:cNvSpPr/>
            <p:nvPr/>
          </p:nvSpPr>
          <p:spPr>
            <a:xfrm>
              <a:off x="1129750" y="3322850"/>
              <a:ext cx="248575" cy="359300"/>
            </a:xfrm>
            <a:custGeom>
              <a:avLst/>
              <a:gdLst/>
              <a:ahLst/>
              <a:cxnLst/>
              <a:rect l="l" t="t" r="r" b="b"/>
              <a:pathLst>
                <a:path w="9943" h="14372" extrusionOk="0">
                  <a:moveTo>
                    <a:pt x="548" y="0"/>
                  </a:moveTo>
                  <a:cubicBezTo>
                    <a:pt x="250" y="0"/>
                    <a:pt x="0" y="262"/>
                    <a:pt x="0" y="560"/>
                  </a:cubicBezTo>
                  <a:cubicBezTo>
                    <a:pt x="0" y="858"/>
                    <a:pt x="250" y="1108"/>
                    <a:pt x="548" y="1108"/>
                  </a:cubicBezTo>
                  <a:lnTo>
                    <a:pt x="1096" y="1108"/>
                  </a:lnTo>
                  <a:lnTo>
                    <a:pt x="1096" y="3310"/>
                  </a:lnTo>
                  <a:lnTo>
                    <a:pt x="6084" y="3310"/>
                  </a:lnTo>
                  <a:cubicBezTo>
                    <a:pt x="6989" y="3310"/>
                    <a:pt x="7739" y="4048"/>
                    <a:pt x="7739" y="4965"/>
                  </a:cubicBezTo>
                  <a:lnTo>
                    <a:pt x="7739" y="7811"/>
                  </a:lnTo>
                  <a:cubicBezTo>
                    <a:pt x="7097" y="8025"/>
                    <a:pt x="6632" y="8644"/>
                    <a:pt x="6632" y="9347"/>
                  </a:cubicBezTo>
                  <a:cubicBezTo>
                    <a:pt x="6632" y="10061"/>
                    <a:pt x="7097" y="10680"/>
                    <a:pt x="7739" y="10906"/>
                  </a:cubicBezTo>
                  <a:lnTo>
                    <a:pt x="7739" y="12276"/>
                  </a:lnTo>
                  <a:cubicBezTo>
                    <a:pt x="7097" y="12490"/>
                    <a:pt x="6632" y="13109"/>
                    <a:pt x="6632" y="13823"/>
                  </a:cubicBezTo>
                  <a:cubicBezTo>
                    <a:pt x="6632" y="14121"/>
                    <a:pt x="6882" y="14371"/>
                    <a:pt x="7180" y="14371"/>
                  </a:cubicBezTo>
                  <a:cubicBezTo>
                    <a:pt x="7478" y="14371"/>
                    <a:pt x="7739" y="14121"/>
                    <a:pt x="7739" y="13823"/>
                  </a:cubicBezTo>
                  <a:cubicBezTo>
                    <a:pt x="7739" y="13526"/>
                    <a:pt x="7989" y="13264"/>
                    <a:pt x="8287" y="13264"/>
                  </a:cubicBezTo>
                  <a:cubicBezTo>
                    <a:pt x="8585" y="13264"/>
                    <a:pt x="8835" y="13526"/>
                    <a:pt x="8835" y="13823"/>
                  </a:cubicBezTo>
                  <a:cubicBezTo>
                    <a:pt x="8835" y="14121"/>
                    <a:pt x="9085" y="14371"/>
                    <a:pt x="9383" y="14371"/>
                  </a:cubicBezTo>
                  <a:cubicBezTo>
                    <a:pt x="9680" y="14371"/>
                    <a:pt x="9942" y="14121"/>
                    <a:pt x="9942" y="13823"/>
                  </a:cubicBezTo>
                  <a:cubicBezTo>
                    <a:pt x="9942" y="13109"/>
                    <a:pt x="9478" y="12490"/>
                    <a:pt x="8835" y="12276"/>
                  </a:cubicBezTo>
                  <a:lnTo>
                    <a:pt x="8835" y="10906"/>
                  </a:lnTo>
                  <a:cubicBezTo>
                    <a:pt x="9466" y="10668"/>
                    <a:pt x="9930" y="10073"/>
                    <a:pt x="9930" y="9347"/>
                  </a:cubicBezTo>
                  <a:cubicBezTo>
                    <a:pt x="9930" y="8644"/>
                    <a:pt x="9466" y="8025"/>
                    <a:pt x="8823" y="7811"/>
                  </a:cubicBezTo>
                  <a:lnTo>
                    <a:pt x="8823" y="4965"/>
                  </a:lnTo>
                  <a:cubicBezTo>
                    <a:pt x="8823" y="3441"/>
                    <a:pt x="7585" y="2203"/>
                    <a:pt x="6073" y="2203"/>
                  </a:cubicBezTo>
                  <a:lnTo>
                    <a:pt x="3322" y="2203"/>
                  </a:lnTo>
                  <a:lnTo>
                    <a:pt x="3322" y="1108"/>
                  </a:lnTo>
                  <a:lnTo>
                    <a:pt x="3870" y="1108"/>
                  </a:lnTo>
                  <a:cubicBezTo>
                    <a:pt x="4168" y="1108"/>
                    <a:pt x="4418" y="858"/>
                    <a:pt x="4418" y="560"/>
                  </a:cubicBezTo>
                  <a:cubicBezTo>
                    <a:pt x="4418" y="262"/>
                    <a:pt x="4168" y="0"/>
                    <a:pt x="3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9"/>
            <p:cNvSpPr/>
            <p:nvPr/>
          </p:nvSpPr>
          <p:spPr>
            <a:xfrm>
              <a:off x="1102075" y="3432675"/>
              <a:ext cx="166100" cy="82775"/>
            </a:xfrm>
            <a:custGeom>
              <a:avLst/>
              <a:gdLst/>
              <a:ahLst/>
              <a:cxnLst/>
              <a:rect l="l" t="t" r="r" b="b"/>
              <a:pathLst>
                <a:path w="6644" h="3311" extrusionOk="0">
                  <a:moveTo>
                    <a:pt x="2203" y="1"/>
                  </a:moveTo>
                  <a:cubicBezTo>
                    <a:pt x="1000" y="1"/>
                    <a:pt x="0" y="989"/>
                    <a:pt x="0" y="2203"/>
                  </a:cubicBezTo>
                  <a:lnTo>
                    <a:pt x="0" y="3311"/>
                  </a:lnTo>
                  <a:lnTo>
                    <a:pt x="6620" y="3311"/>
                  </a:lnTo>
                  <a:lnTo>
                    <a:pt x="6620" y="2203"/>
                  </a:lnTo>
                  <a:cubicBezTo>
                    <a:pt x="6644" y="1001"/>
                    <a:pt x="5644" y="1"/>
                    <a:pt x="4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9"/>
            <p:cNvSpPr/>
            <p:nvPr/>
          </p:nvSpPr>
          <p:spPr>
            <a:xfrm>
              <a:off x="1102075" y="3542825"/>
              <a:ext cx="165800" cy="139325"/>
            </a:xfrm>
            <a:custGeom>
              <a:avLst/>
              <a:gdLst/>
              <a:ahLst/>
              <a:cxnLst/>
              <a:rect l="l" t="t" r="r" b="b"/>
              <a:pathLst>
                <a:path w="6632" h="5573" extrusionOk="0">
                  <a:moveTo>
                    <a:pt x="0" y="0"/>
                  </a:moveTo>
                  <a:lnTo>
                    <a:pt x="0" y="5572"/>
                  </a:lnTo>
                  <a:lnTo>
                    <a:pt x="6632" y="5572"/>
                  </a:lnTo>
                  <a:lnTo>
                    <a:pt x="66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9"/>
            <p:cNvSpPr/>
            <p:nvPr/>
          </p:nvSpPr>
          <p:spPr>
            <a:xfrm>
              <a:off x="1102075" y="3709200"/>
              <a:ext cx="166100" cy="82775"/>
            </a:xfrm>
            <a:custGeom>
              <a:avLst/>
              <a:gdLst/>
              <a:ahLst/>
              <a:cxnLst/>
              <a:rect l="l" t="t" r="r" b="b"/>
              <a:pathLst>
                <a:path w="6644" h="3311" extrusionOk="0">
                  <a:moveTo>
                    <a:pt x="24" y="1"/>
                  </a:moveTo>
                  <a:lnTo>
                    <a:pt x="24" y="1108"/>
                  </a:lnTo>
                  <a:lnTo>
                    <a:pt x="0" y="1108"/>
                  </a:lnTo>
                  <a:cubicBezTo>
                    <a:pt x="0" y="2310"/>
                    <a:pt x="988" y="3311"/>
                    <a:pt x="2203" y="3311"/>
                  </a:cubicBezTo>
                  <a:lnTo>
                    <a:pt x="4441" y="3311"/>
                  </a:lnTo>
                  <a:cubicBezTo>
                    <a:pt x="5644" y="3311"/>
                    <a:pt x="6644" y="2322"/>
                    <a:pt x="6644" y="1108"/>
                  </a:cubicBezTo>
                  <a:lnTo>
                    <a:pt x="6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79"/>
          <p:cNvGrpSpPr/>
          <p:nvPr/>
        </p:nvGrpSpPr>
        <p:grpSpPr>
          <a:xfrm>
            <a:off x="7608432" y="3646318"/>
            <a:ext cx="461760" cy="363896"/>
            <a:chOff x="6850700" y="3382975"/>
            <a:chExt cx="469125" cy="369700"/>
          </a:xfrm>
        </p:grpSpPr>
        <p:sp>
          <p:nvSpPr>
            <p:cNvPr id="1905" name="Google Shape;1905;p79"/>
            <p:cNvSpPr/>
            <p:nvPr/>
          </p:nvSpPr>
          <p:spPr>
            <a:xfrm>
              <a:off x="7071275" y="3382975"/>
              <a:ext cx="137825" cy="137250"/>
            </a:xfrm>
            <a:custGeom>
              <a:avLst/>
              <a:gdLst/>
              <a:ahLst/>
              <a:cxnLst/>
              <a:rect l="l" t="t" r="r" b="b"/>
              <a:pathLst>
                <a:path w="5513" h="5490" extrusionOk="0">
                  <a:moveTo>
                    <a:pt x="3858" y="0"/>
                  </a:moveTo>
                  <a:cubicBezTo>
                    <a:pt x="3560" y="0"/>
                    <a:pt x="3310" y="250"/>
                    <a:pt x="3310" y="548"/>
                  </a:cubicBezTo>
                  <a:lnTo>
                    <a:pt x="3310" y="3263"/>
                  </a:lnTo>
                  <a:lnTo>
                    <a:pt x="2203" y="3263"/>
                  </a:lnTo>
                  <a:lnTo>
                    <a:pt x="2203" y="2703"/>
                  </a:lnTo>
                  <a:cubicBezTo>
                    <a:pt x="2203" y="2405"/>
                    <a:pt x="1953" y="2155"/>
                    <a:pt x="1655" y="2155"/>
                  </a:cubicBezTo>
                  <a:cubicBezTo>
                    <a:pt x="1357" y="2155"/>
                    <a:pt x="1095" y="2405"/>
                    <a:pt x="1095" y="2703"/>
                  </a:cubicBezTo>
                  <a:lnTo>
                    <a:pt x="1095" y="3263"/>
                  </a:lnTo>
                  <a:lnTo>
                    <a:pt x="548" y="3263"/>
                  </a:lnTo>
                  <a:cubicBezTo>
                    <a:pt x="250" y="3263"/>
                    <a:pt x="0" y="3513"/>
                    <a:pt x="0" y="3810"/>
                  </a:cubicBezTo>
                  <a:lnTo>
                    <a:pt x="0" y="5489"/>
                  </a:lnTo>
                  <a:cubicBezTo>
                    <a:pt x="1595" y="5180"/>
                    <a:pt x="3524" y="4906"/>
                    <a:pt x="5489" y="4906"/>
                  </a:cubicBezTo>
                  <a:lnTo>
                    <a:pt x="5489" y="3810"/>
                  </a:lnTo>
                  <a:cubicBezTo>
                    <a:pt x="5489" y="3513"/>
                    <a:pt x="5239" y="3263"/>
                    <a:pt x="4941" y="3263"/>
                  </a:cubicBezTo>
                  <a:lnTo>
                    <a:pt x="4393" y="3263"/>
                  </a:lnTo>
                  <a:lnTo>
                    <a:pt x="4393" y="1096"/>
                  </a:lnTo>
                  <a:lnTo>
                    <a:pt x="4953" y="1096"/>
                  </a:lnTo>
                  <a:cubicBezTo>
                    <a:pt x="5251" y="1096"/>
                    <a:pt x="5513" y="846"/>
                    <a:pt x="5513" y="548"/>
                  </a:cubicBezTo>
                  <a:cubicBezTo>
                    <a:pt x="5513" y="250"/>
                    <a:pt x="5251" y="0"/>
                    <a:pt x="4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9"/>
            <p:cNvSpPr/>
            <p:nvPr/>
          </p:nvSpPr>
          <p:spPr>
            <a:xfrm>
              <a:off x="7167700" y="3615750"/>
              <a:ext cx="55100" cy="55075"/>
            </a:xfrm>
            <a:custGeom>
              <a:avLst/>
              <a:gdLst/>
              <a:ahLst/>
              <a:cxnLst/>
              <a:rect l="l" t="t" r="r" b="b"/>
              <a:pathLst>
                <a:path w="2204" h="2203" extrusionOk="0">
                  <a:moveTo>
                    <a:pt x="1096" y="0"/>
                  </a:moveTo>
                  <a:cubicBezTo>
                    <a:pt x="489" y="0"/>
                    <a:pt x="1" y="500"/>
                    <a:pt x="1" y="1107"/>
                  </a:cubicBezTo>
                  <a:cubicBezTo>
                    <a:pt x="1" y="1715"/>
                    <a:pt x="489" y="2203"/>
                    <a:pt x="1096" y="2203"/>
                  </a:cubicBezTo>
                  <a:cubicBezTo>
                    <a:pt x="1715" y="2203"/>
                    <a:pt x="2203" y="1715"/>
                    <a:pt x="2203" y="1107"/>
                  </a:cubicBezTo>
                  <a:cubicBezTo>
                    <a:pt x="2203" y="500"/>
                    <a:pt x="1715"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9"/>
            <p:cNvSpPr/>
            <p:nvPr/>
          </p:nvSpPr>
          <p:spPr>
            <a:xfrm>
              <a:off x="7057875" y="3629725"/>
              <a:ext cx="27700" cy="27400"/>
            </a:xfrm>
            <a:custGeom>
              <a:avLst/>
              <a:gdLst/>
              <a:ahLst/>
              <a:cxnLst/>
              <a:rect l="l" t="t" r="r" b="b"/>
              <a:pathLst>
                <a:path w="1108" h="1096" extrusionOk="0">
                  <a:moveTo>
                    <a:pt x="548" y="1"/>
                  </a:moveTo>
                  <a:cubicBezTo>
                    <a:pt x="250" y="1"/>
                    <a:pt x="0" y="251"/>
                    <a:pt x="0" y="548"/>
                  </a:cubicBezTo>
                  <a:cubicBezTo>
                    <a:pt x="0" y="846"/>
                    <a:pt x="250" y="1096"/>
                    <a:pt x="548" y="1096"/>
                  </a:cubicBezTo>
                  <a:cubicBezTo>
                    <a:pt x="846" y="1096"/>
                    <a:pt x="1108" y="846"/>
                    <a:pt x="1108" y="548"/>
                  </a:cubicBezTo>
                  <a:cubicBezTo>
                    <a:pt x="1108" y="239"/>
                    <a:pt x="846" y="1"/>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9"/>
            <p:cNvSpPr/>
            <p:nvPr/>
          </p:nvSpPr>
          <p:spPr>
            <a:xfrm>
              <a:off x="6850700" y="3533300"/>
              <a:ext cx="469125" cy="219375"/>
            </a:xfrm>
            <a:custGeom>
              <a:avLst/>
              <a:gdLst/>
              <a:ahLst/>
              <a:cxnLst/>
              <a:rect l="l" t="t" r="r" b="b"/>
              <a:pathLst>
                <a:path w="18765" h="8775" extrusionOk="0">
                  <a:moveTo>
                    <a:pt x="8835" y="2738"/>
                  </a:moveTo>
                  <a:cubicBezTo>
                    <a:pt x="9752" y="2738"/>
                    <a:pt x="10490" y="3477"/>
                    <a:pt x="10490" y="4393"/>
                  </a:cubicBezTo>
                  <a:cubicBezTo>
                    <a:pt x="10490" y="5298"/>
                    <a:pt x="9752" y="6036"/>
                    <a:pt x="8835" y="6036"/>
                  </a:cubicBezTo>
                  <a:cubicBezTo>
                    <a:pt x="7930" y="6036"/>
                    <a:pt x="7192" y="5298"/>
                    <a:pt x="7192" y="4393"/>
                  </a:cubicBezTo>
                  <a:cubicBezTo>
                    <a:pt x="7192" y="3477"/>
                    <a:pt x="7930" y="2738"/>
                    <a:pt x="8835" y="2738"/>
                  </a:cubicBezTo>
                  <a:close/>
                  <a:moveTo>
                    <a:pt x="13776" y="2191"/>
                  </a:moveTo>
                  <a:cubicBezTo>
                    <a:pt x="14990" y="2191"/>
                    <a:pt x="15979" y="3167"/>
                    <a:pt x="15979" y="4393"/>
                  </a:cubicBezTo>
                  <a:cubicBezTo>
                    <a:pt x="15979" y="5608"/>
                    <a:pt x="15002" y="6596"/>
                    <a:pt x="13776" y="6596"/>
                  </a:cubicBezTo>
                  <a:cubicBezTo>
                    <a:pt x="12574" y="6596"/>
                    <a:pt x="11573" y="5608"/>
                    <a:pt x="11573" y="4393"/>
                  </a:cubicBezTo>
                  <a:cubicBezTo>
                    <a:pt x="11573" y="3179"/>
                    <a:pt x="12562" y="2191"/>
                    <a:pt x="13776" y="2191"/>
                  </a:cubicBezTo>
                  <a:close/>
                  <a:moveTo>
                    <a:pt x="14336" y="0"/>
                  </a:moveTo>
                  <a:cubicBezTo>
                    <a:pt x="10133" y="0"/>
                    <a:pt x="6001" y="1274"/>
                    <a:pt x="5537" y="1429"/>
                  </a:cubicBezTo>
                  <a:cubicBezTo>
                    <a:pt x="4870" y="1655"/>
                    <a:pt x="4406" y="2274"/>
                    <a:pt x="4406" y="2988"/>
                  </a:cubicBezTo>
                  <a:lnTo>
                    <a:pt x="4406" y="3739"/>
                  </a:lnTo>
                  <a:lnTo>
                    <a:pt x="2918" y="3774"/>
                  </a:lnTo>
                  <a:cubicBezTo>
                    <a:pt x="3168" y="3179"/>
                    <a:pt x="3299" y="2524"/>
                    <a:pt x="3299" y="2203"/>
                  </a:cubicBezTo>
                  <a:cubicBezTo>
                    <a:pt x="3299" y="1286"/>
                    <a:pt x="2560" y="548"/>
                    <a:pt x="1655" y="548"/>
                  </a:cubicBezTo>
                  <a:cubicBezTo>
                    <a:pt x="739" y="548"/>
                    <a:pt x="1" y="1286"/>
                    <a:pt x="1" y="2203"/>
                  </a:cubicBezTo>
                  <a:cubicBezTo>
                    <a:pt x="1" y="2536"/>
                    <a:pt x="131" y="3262"/>
                    <a:pt x="429" y="3870"/>
                  </a:cubicBezTo>
                  <a:cubicBezTo>
                    <a:pt x="179" y="3929"/>
                    <a:pt x="1" y="4131"/>
                    <a:pt x="1" y="4405"/>
                  </a:cubicBezTo>
                  <a:cubicBezTo>
                    <a:pt x="12" y="4655"/>
                    <a:pt x="191" y="4870"/>
                    <a:pt x="441" y="4905"/>
                  </a:cubicBezTo>
                  <a:cubicBezTo>
                    <a:pt x="143" y="5536"/>
                    <a:pt x="1" y="6251"/>
                    <a:pt x="1" y="6572"/>
                  </a:cubicBezTo>
                  <a:cubicBezTo>
                    <a:pt x="1" y="7489"/>
                    <a:pt x="739" y="8227"/>
                    <a:pt x="1655" y="8227"/>
                  </a:cubicBezTo>
                  <a:cubicBezTo>
                    <a:pt x="2560" y="8227"/>
                    <a:pt x="3299" y="7489"/>
                    <a:pt x="3299" y="6572"/>
                  </a:cubicBezTo>
                  <a:cubicBezTo>
                    <a:pt x="3299" y="6239"/>
                    <a:pt x="3156" y="5489"/>
                    <a:pt x="2846" y="4870"/>
                  </a:cubicBezTo>
                  <a:lnTo>
                    <a:pt x="4406" y="4822"/>
                  </a:lnTo>
                  <a:lnTo>
                    <a:pt x="4406" y="5786"/>
                  </a:lnTo>
                  <a:cubicBezTo>
                    <a:pt x="4406" y="6501"/>
                    <a:pt x="4846" y="7132"/>
                    <a:pt x="5537" y="7346"/>
                  </a:cubicBezTo>
                  <a:cubicBezTo>
                    <a:pt x="6001" y="7501"/>
                    <a:pt x="10133" y="8775"/>
                    <a:pt x="14336" y="8775"/>
                  </a:cubicBezTo>
                  <a:cubicBezTo>
                    <a:pt x="16753" y="8775"/>
                    <a:pt x="18765" y="6810"/>
                    <a:pt x="18765" y="4393"/>
                  </a:cubicBezTo>
                  <a:cubicBezTo>
                    <a:pt x="18765" y="1965"/>
                    <a:pt x="16753" y="0"/>
                    <a:pt x="14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79"/>
          <p:cNvGrpSpPr/>
          <p:nvPr/>
        </p:nvGrpSpPr>
        <p:grpSpPr>
          <a:xfrm>
            <a:off x="6924238" y="3625365"/>
            <a:ext cx="461464" cy="405802"/>
            <a:chOff x="6289325" y="3364225"/>
            <a:chExt cx="468825" cy="412275"/>
          </a:xfrm>
        </p:grpSpPr>
        <p:sp>
          <p:nvSpPr>
            <p:cNvPr id="1910" name="Google Shape;1910;p79"/>
            <p:cNvSpPr/>
            <p:nvPr/>
          </p:nvSpPr>
          <p:spPr>
            <a:xfrm>
              <a:off x="6468500" y="3364225"/>
              <a:ext cx="110175" cy="350950"/>
            </a:xfrm>
            <a:custGeom>
              <a:avLst/>
              <a:gdLst/>
              <a:ahLst/>
              <a:cxnLst/>
              <a:rect l="l" t="t" r="r" b="b"/>
              <a:pathLst>
                <a:path w="4407" h="14038" extrusionOk="0">
                  <a:moveTo>
                    <a:pt x="2204" y="0"/>
                  </a:moveTo>
                  <a:cubicBezTo>
                    <a:pt x="989" y="0"/>
                    <a:pt x="1" y="905"/>
                    <a:pt x="1" y="2036"/>
                  </a:cubicBezTo>
                  <a:cubicBezTo>
                    <a:pt x="1" y="3394"/>
                    <a:pt x="846" y="11787"/>
                    <a:pt x="1703" y="13716"/>
                  </a:cubicBezTo>
                  <a:cubicBezTo>
                    <a:pt x="1787" y="13919"/>
                    <a:pt x="1977" y="14038"/>
                    <a:pt x="2204" y="14038"/>
                  </a:cubicBezTo>
                  <a:cubicBezTo>
                    <a:pt x="2430" y="14038"/>
                    <a:pt x="2620" y="13907"/>
                    <a:pt x="2716" y="13716"/>
                  </a:cubicBezTo>
                  <a:cubicBezTo>
                    <a:pt x="3561" y="11787"/>
                    <a:pt x="4406" y="3394"/>
                    <a:pt x="4406" y="2036"/>
                  </a:cubicBezTo>
                  <a:cubicBezTo>
                    <a:pt x="4406" y="905"/>
                    <a:pt x="3430" y="0"/>
                    <a:pt x="2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9"/>
            <p:cNvSpPr/>
            <p:nvPr/>
          </p:nvSpPr>
          <p:spPr>
            <a:xfrm>
              <a:off x="6399750" y="3713975"/>
              <a:ext cx="247375" cy="62525"/>
            </a:xfrm>
            <a:custGeom>
              <a:avLst/>
              <a:gdLst/>
              <a:ahLst/>
              <a:cxnLst/>
              <a:rect l="l" t="t" r="r" b="b"/>
              <a:pathLst>
                <a:path w="9895" h="2501" extrusionOk="0">
                  <a:moveTo>
                    <a:pt x="24" y="0"/>
                  </a:moveTo>
                  <a:cubicBezTo>
                    <a:pt x="12" y="107"/>
                    <a:pt x="1" y="203"/>
                    <a:pt x="1" y="298"/>
                  </a:cubicBezTo>
                  <a:cubicBezTo>
                    <a:pt x="1" y="1524"/>
                    <a:pt x="977" y="2500"/>
                    <a:pt x="2203" y="2500"/>
                  </a:cubicBezTo>
                  <a:lnTo>
                    <a:pt x="7692" y="2500"/>
                  </a:lnTo>
                  <a:cubicBezTo>
                    <a:pt x="8918" y="2500"/>
                    <a:pt x="9895" y="1524"/>
                    <a:pt x="9895" y="298"/>
                  </a:cubicBezTo>
                  <a:cubicBezTo>
                    <a:pt x="9895" y="203"/>
                    <a:pt x="9883" y="107"/>
                    <a:pt x="9859" y="0"/>
                  </a:cubicBezTo>
                  <a:cubicBezTo>
                    <a:pt x="7966" y="1012"/>
                    <a:pt x="6561" y="1131"/>
                    <a:pt x="5358" y="1465"/>
                  </a:cubicBezTo>
                  <a:cubicBezTo>
                    <a:pt x="5239" y="1490"/>
                    <a:pt x="5096" y="1505"/>
                    <a:pt x="4948" y="1505"/>
                  </a:cubicBezTo>
                  <a:cubicBezTo>
                    <a:pt x="4815" y="1505"/>
                    <a:pt x="4678" y="1493"/>
                    <a:pt x="4549" y="1465"/>
                  </a:cubicBezTo>
                  <a:cubicBezTo>
                    <a:pt x="3382" y="1131"/>
                    <a:pt x="1929" y="1036"/>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9"/>
            <p:cNvSpPr/>
            <p:nvPr/>
          </p:nvSpPr>
          <p:spPr>
            <a:xfrm>
              <a:off x="6572100" y="3389525"/>
              <a:ext cx="108075" cy="292925"/>
            </a:xfrm>
            <a:custGeom>
              <a:avLst/>
              <a:gdLst/>
              <a:ahLst/>
              <a:cxnLst/>
              <a:rect l="l" t="t" r="r" b="b"/>
              <a:pathLst>
                <a:path w="4323" h="11717" extrusionOk="0">
                  <a:moveTo>
                    <a:pt x="2120" y="0"/>
                  </a:moveTo>
                  <a:cubicBezTo>
                    <a:pt x="1798" y="0"/>
                    <a:pt x="1500" y="84"/>
                    <a:pt x="1215" y="191"/>
                  </a:cubicBezTo>
                  <a:cubicBezTo>
                    <a:pt x="1286" y="465"/>
                    <a:pt x="1346" y="727"/>
                    <a:pt x="1346" y="1024"/>
                  </a:cubicBezTo>
                  <a:cubicBezTo>
                    <a:pt x="1346" y="2060"/>
                    <a:pt x="774" y="8430"/>
                    <a:pt x="0" y="11716"/>
                  </a:cubicBezTo>
                  <a:cubicBezTo>
                    <a:pt x="2215" y="9763"/>
                    <a:pt x="3691" y="7168"/>
                    <a:pt x="4072" y="4287"/>
                  </a:cubicBezTo>
                  <a:cubicBezTo>
                    <a:pt x="4179" y="3358"/>
                    <a:pt x="4310" y="2298"/>
                    <a:pt x="4322" y="2048"/>
                  </a:cubicBezTo>
                  <a:cubicBezTo>
                    <a:pt x="4322" y="917"/>
                    <a:pt x="3346" y="0"/>
                    <a:pt x="2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9"/>
            <p:cNvSpPr/>
            <p:nvPr/>
          </p:nvSpPr>
          <p:spPr>
            <a:xfrm>
              <a:off x="6581625" y="3441300"/>
              <a:ext cx="176525" cy="269425"/>
            </a:xfrm>
            <a:custGeom>
              <a:avLst/>
              <a:gdLst/>
              <a:ahLst/>
              <a:cxnLst/>
              <a:rect l="l" t="t" r="r" b="b"/>
              <a:pathLst>
                <a:path w="7061" h="10777" extrusionOk="0">
                  <a:moveTo>
                    <a:pt x="5049" y="1"/>
                  </a:moveTo>
                  <a:cubicBezTo>
                    <a:pt x="5037" y="346"/>
                    <a:pt x="4894" y="1418"/>
                    <a:pt x="4798" y="2347"/>
                  </a:cubicBezTo>
                  <a:cubicBezTo>
                    <a:pt x="4382" y="5442"/>
                    <a:pt x="2798" y="8323"/>
                    <a:pt x="357" y="10467"/>
                  </a:cubicBezTo>
                  <a:lnTo>
                    <a:pt x="0" y="10776"/>
                  </a:lnTo>
                  <a:cubicBezTo>
                    <a:pt x="4156" y="9621"/>
                    <a:pt x="7061" y="6073"/>
                    <a:pt x="7061" y="2013"/>
                  </a:cubicBezTo>
                  <a:cubicBezTo>
                    <a:pt x="7061" y="953"/>
                    <a:pt x="6144" y="108"/>
                    <a:pt x="5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9"/>
            <p:cNvSpPr/>
            <p:nvPr/>
          </p:nvSpPr>
          <p:spPr>
            <a:xfrm>
              <a:off x="6289325" y="3441300"/>
              <a:ext cx="175925" cy="269125"/>
            </a:xfrm>
            <a:custGeom>
              <a:avLst/>
              <a:gdLst/>
              <a:ahLst/>
              <a:cxnLst/>
              <a:rect l="l" t="t" r="r" b="b"/>
              <a:pathLst>
                <a:path w="7037" h="10765" extrusionOk="0">
                  <a:moveTo>
                    <a:pt x="2024" y="1"/>
                  </a:moveTo>
                  <a:cubicBezTo>
                    <a:pt x="917" y="108"/>
                    <a:pt x="0" y="953"/>
                    <a:pt x="0" y="2013"/>
                  </a:cubicBezTo>
                  <a:cubicBezTo>
                    <a:pt x="12" y="6061"/>
                    <a:pt x="2894" y="9597"/>
                    <a:pt x="7037" y="10764"/>
                  </a:cubicBezTo>
                  <a:cubicBezTo>
                    <a:pt x="4429" y="8621"/>
                    <a:pt x="2703" y="5645"/>
                    <a:pt x="2274" y="2370"/>
                  </a:cubicBezTo>
                  <a:cubicBezTo>
                    <a:pt x="2155" y="1382"/>
                    <a:pt x="2036" y="299"/>
                    <a:pt x="2024" y="49"/>
                  </a:cubicBezTo>
                  <a:lnTo>
                    <a:pt x="2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9"/>
            <p:cNvSpPr/>
            <p:nvPr/>
          </p:nvSpPr>
          <p:spPr>
            <a:xfrm>
              <a:off x="6367000" y="3389525"/>
              <a:ext cx="108375" cy="292625"/>
            </a:xfrm>
            <a:custGeom>
              <a:avLst/>
              <a:gdLst/>
              <a:ahLst/>
              <a:cxnLst/>
              <a:rect l="l" t="t" r="r" b="b"/>
              <a:pathLst>
                <a:path w="4335" h="11705" extrusionOk="0">
                  <a:moveTo>
                    <a:pt x="2204" y="0"/>
                  </a:moveTo>
                  <a:cubicBezTo>
                    <a:pt x="1001" y="0"/>
                    <a:pt x="1" y="917"/>
                    <a:pt x="1" y="2048"/>
                  </a:cubicBezTo>
                  <a:cubicBezTo>
                    <a:pt x="13" y="2298"/>
                    <a:pt x="132" y="3358"/>
                    <a:pt x="251" y="4287"/>
                  </a:cubicBezTo>
                  <a:cubicBezTo>
                    <a:pt x="644" y="7168"/>
                    <a:pt x="2108" y="9763"/>
                    <a:pt x="4335" y="11704"/>
                  </a:cubicBezTo>
                  <a:cubicBezTo>
                    <a:pt x="3561" y="8430"/>
                    <a:pt x="2977" y="2048"/>
                    <a:pt x="2977" y="1012"/>
                  </a:cubicBezTo>
                  <a:cubicBezTo>
                    <a:pt x="2977" y="715"/>
                    <a:pt x="3037" y="453"/>
                    <a:pt x="3108" y="179"/>
                  </a:cubicBezTo>
                  <a:cubicBezTo>
                    <a:pt x="2823" y="84"/>
                    <a:pt x="2513" y="0"/>
                    <a:pt x="2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79"/>
          <p:cNvGrpSpPr/>
          <p:nvPr/>
        </p:nvGrpSpPr>
        <p:grpSpPr>
          <a:xfrm>
            <a:off x="6193695" y="3597620"/>
            <a:ext cx="461464" cy="461292"/>
            <a:chOff x="5679125" y="3334350"/>
            <a:chExt cx="468825" cy="468650"/>
          </a:xfrm>
        </p:grpSpPr>
        <p:sp>
          <p:nvSpPr>
            <p:cNvPr id="1917" name="Google Shape;1917;p79"/>
            <p:cNvSpPr/>
            <p:nvPr/>
          </p:nvSpPr>
          <p:spPr>
            <a:xfrm>
              <a:off x="5770500" y="3672000"/>
              <a:ext cx="89325" cy="76175"/>
            </a:xfrm>
            <a:custGeom>
              <a:avLst/>
              <a:gdLst/>
              <a:ahLst/>
              <a:cxnLst/>
              <a:rect l="l" t="t" r="r" b="b"/>
              <a:pathLst>
                <a:path w="3573" h="3047" extrusionOk="0">
                  <a:moveTo>
                    <a:pt x="929" y="0"/>
                  </a:moveTo>
                  <a:cubicBezTo>
                    <a:pt x="715" y="238"/>
                    <a:pt x="596" y="346"/>
                    <a:pt x="465" y="584"/>
                  </a:cubicBezTo>
                  <a:cubicBezTo>
                    <a:pt x="1" y="1370"/>
                    <a:pt x="286" y="2382"/>
                    <a:pt x="1072" y="2834"/>
                  </a:cubicBezTo>
                  <a:cubicBezTo>
                    <a:pt x="1321" y="2978"/>
                    <a:pt x="1596" y="3047"/>
                    <a:pt x="1870" y="3047"/>
                  </a:cubicBezTo>
                  <a:cubicBezTo>
                    <a:pt x="2436" y="3047"/>
                    <a:pt x="2998" y="2752"/>
                    <a:pt x="3311" y="2215"/>
                  </a:cubicBezTo>
                  <a:cubicBezTo>
                    <a:pt x="3430" y="2001"/>
                    <a:pt x="3454" y="1846"/>
                    <a:pt x="3573" y="1548"/>
                  </a:cubicBezTo>
                  <a:cubicBezTo>
                    <a:pt x="2572" y="1239"/>
                    <a:pt x="1668" y="703"/>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9"/>
            <p:cNvSpPr/>
            <p:nvPr/>
          </p:nvSpPr>
          <p:spPr>
            <a:xfrm>
              <a:off x="5679125" y="3498750"/>
              <a:ext cx="59850" cy="82475"/>
            </a:xfrm>
            <a:custGeom>
              <a:avLst/>
              <a:gdLst/>
              <a:ahLst/>
              <a:cxnLst/>
              <a:rect l="l" t="t" r="r" b="b"/>
              <a:pathLst>
                <a:path w="2394" h="3299" extrusionOk="0">
                  <a:moveTo>
                    <a:pt x="1679" y="1"/>
                  </a:moveTo>
                  <a:cubicBezTo>
                    <a:pt x="774" y="1"/>
                    <a:pt x="1" y="739"/>
                    <a:pt x="1" y="1644"/>
                  </a:cubicBezTo>
                  <a:cubicBezTo>
                    <a:pt x="1" y="2561"/>
                    <a:pt x="774" y="3299"/>
                    <a:pt x="1679" y="3299"/>
                  </a:cubicBezTo>
                  <a:cubicBezTo>
                    <a:pt x="1929" y="3299"/>
                    <a:pt x="2060" y="3251"/>
                    <a:pt x="2394" y="3180"/>
                  </a:cubicBezTo>
                  <a:cubicBezTo>
                    <a:pt x="2287" y="2692"/>
                    <a:pt x="2227" y="2168"/>
                    <a:pt x="2227" y="1644"/>
                  </a:cubicBezTo>
                  <a:cubicBezTo>
                    <a:pt x="2227" y="1132"/>
                    <a:pt x="2287" y="608"/>
                    <a:pt x="2394" y="120"/>
                  </a:cubicBezTo>
                  <a:cubicBezTo>
                    <a:pt x="2084" y="60"/>
                    <a:pt x="1929" y="1"/>
                    <a:pt x="1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9"/>
            <p:cNvSpPr/>
            <p:nvPr/>
          </p:nvSpPr>
          <p:spPr>
            <a:xfrm>
              <a:off x="5770500" y="3334350"/>
              <a:ext cx="88725" cy="75150"/>
            </a:xfrm>
            <a:custGeom>
              <a:avLst/>
              <a:gdLst/>
              <a:ahLst/>
              <a:cxnLst/>
              <a:rect l="l" t="t" r="r" b="b"/>
              <a:pathLst>
                <a:path w="3549" h="3006" extrusionOk="0">
                  <a:moveTo>
                    <a:pt x="1869" y="1"/>
                  </a:moveTo>
                  <a:cubicBezTo>
                    <a:pt x="1592" y="1"/>
                    <a:pt x="1314" y="71"/>
                    <a:pt x="1060" y="219"/>
                  </a:cubicBezTo>
                  <a:cubicBezTo>
                    <a:pt x="275" y="683"/>
                    <a:pt x="1" y="1672"/>
                    <a:pt x="453" y="2469"/>
                  </a:cubicBezTo>
                  <a:cubicBezTo>
                    <a:pt x="572" y="2684"/>
                    <a:pt x="691" y="2791"/>
                    <a:pt x="882" y="3005"/>
                  </a:cubicBezTo>
                  <a:cubicBezTo>
                    <a:pt x="1644" y="2303"/>
                    <a:pt x="2549" y="1755"/>
                    <a:pt x="3549" y="1433"/>
                  </a:cubicBezTo>
                  <a:cubicBezTo>
                    <a:pt x="3454" y="1195"/>
                    <a:pt x="3430" y="1041"/>
                    <a:pt x="3311" y="826"/>
                  </a:cubicBezTo>
                  <a:cubicBezTo>
                    <a:pt x="2998" y="298"/>
                    <a:pt x="2438" y="1"/>
                    <a:pt x="1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9"/>
            <p:cNvSpPr/>
            <p:nvPr/>
          </p:nvSpPr>
          <p:spPr>
            <a:xfrm>
              <a:off x="5967850" y="3334350"/>
              <a:ext cx="88425" cy="75150"/>
            </a:xfrm>
            <a:custGeom>
              <a:avLst/>
              <a:gdLst/>
              <a:ahLst/>
              <a:cxnLst/>
              <a:rect l="l" t="t" r="r" b="b"/>
              <a:pathLst>
                <a:path w="3537" h="3006" extrusionOk="0">
                  <a:moveTo>
                    <a:pt x="1661" y="1"/>
                  </a:moveTo>
                  <a:cubicBezTo>
                    <a:pt x="1090" y="1"/>
                    <a:pt x="535" y="298"/>
                    <a:pt x="239" y="826"/>
                  </a:cubicBezTo>
                  <a:cubicBezTo>
                    <a:pt x="120" y="1041"/>
                    <a:pt x="84" y="1195"/>
                    <a:pt x="1" y="1433"/>
                  </a:cubicBezTo>
                  <a:cubicBezTo>
                    <a:pt x="1013" y="1767"/>
                    <a:pt x="1906" y="2303"/>
                    <a:pt x="2656" y="3005"/>
                  </a:cubicBezTo>
                  <a:cubicBezTo>
                    <a:pt x="2822" y="2826"/>
                    <a:pt x="2977" y="2684"/>
                    <a:pt x="3096" y="2469"/>
                  </a:cubicBezTo>
                  <a:cubicBezTo>
                    <a:pt x="3537" y="1672"/>
                    <a:pt x="3275" y="660"/>
                    <a:pt x="2477" y="219"/>
                  </a:cubicBezTo>
                  <a:cubicBezTo>
                    <a:pt x="2220" y="71"/>
                    <a:pt x="1938" y="1"/>
                    <a:pt x="1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9"/>
            <p:cNvSpPr/>
            <p:nvPr/>
          </p:nvSpPr>
          <p:spPr>
            <a:xfrm>
              <a:off x="6087800" y="3499050"/>
              <a:ext cx="60150" cy="82475"/>
            </a:xfrm>
            <a:custGeom>
              <a:avLst/>
              <a:gdLst/>
              <a:ahLst/>
              <a:cxnLst/>
              <a:rect l="l" t="t" r="r" b="b"/>
              <a:pathLst>
                <a:path w="2406" h="3299" extrusionOk="0">
                  <a:moveTo>
                    <a:pt x="715" y="1"/>
                  </a:moveTo>
                  <a:cubicBezTo>
                    <a:pt x="465" y="1"/>
                    <a:pt x="334" y="37"/>
                    <a:pt x="1" y="120"/>
                  </a:cubicBezTo>
                  <a:cubicBezTo>
                    <a:pt x="108" y="608"/>
                    <a:pt x="167" y="1132"/>
                    <a:pt x="167" y="1644"/>
                  </a:cubicBezTo>
                  <a:cubicBezTo>
                    <a:pt x="167" y="2168"/>
                    <a:pt x="108" y="2692"/>
                    <a:pt x="1" y="3180"/>
                  </a:cubicBezTo>
                  <a:cubicBezTo>
                    <a:pt x="275" y="3227"/>
                    <a:pt x="465" y="3299"/>
                    <a:pt x="715" y="3299"/>
                  </a:cubicBezTo>
                  <a:cubicBezTo>
                    <a:pt x="1632" y="3299"/>
                    <a:pt x="2406" y="2561"/>
                    <a:pt x="2406" y="1644"/>
                  </a:cubicBezTo>
                  <a:cubicBezTo>
                    <a:pt x="2406" y="739"/>
                    <a:pt x="1632"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9"/>
            <p:cNvSpPr/>
            <p:nvPr/>
          </p:nvSpPr>
          <p:spPr>
            <a:xfrm>
              <a:off x="5967250" y="3672000"/>
              <a:ext cx="89325" cy="76475"/>
            </a:xfrm>
            <a:custGeom>
              <a:avLst/>
              <a:gdLst/>
              <a:ahLst/>
              <a:cxnLst/>
              <a:rect l="l" t="t" r="r" b="b"/>
              <a:pathLst>
                <a:path w="3573" h="3059" extrusionOk="0">
                  <a:moveTo>
                    <a:pt x="2656" y="0"/>
                  </a:moveTo>
                  <a:cubicBezTo>
                    <a:pt x="1894" y="691"/>
                    <a:pt x="1001" y="1227"/>
                    <a:pt x="1" y="1548"/>
                  </a:cubicBezTo>
                  <a:cubicBezTo>
                    <a:pt x="96" y="1798"/>
                    <a:pt x="144" y="2001"/>
                    <a:pt x="275" y="2239"/>
                  </a:cubicBezTo>
                  <a:cubicBezTo>
                    <a:pt x="587" y="2767"/>
                    <a:pt x="1147" y="3059"/>
                    <a:pt x="1716" y="3059"/>
                  </a:cubicBezTo>
                  <a:cubicBezTo>
                    <a:pt x="1993" y="3059"/>
                    <a:pt x="2272" y="2990"/>
                    <a:pt x="2525" y="2846"/>
                  </a:cubicBezTo>
                  <a:cubicBezTo>
                    <a:pt x="3311" y="2370"/>
                    <a:pt x="3573" y="1358"/>
                    <a:pt x="3120" y="572"/>
                  </a:cubicBezTo>
                  <a:cubicBezTo>
                    <a:pt x="3001" y="346"/>
                    <a:pt x="2858" y="238"/>
                    <a:pt x="2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9"/>
            <p:cNvSpPr/>
            <p:nvPr/>
          </p:nvSpPr>
          <p:spPr>
            <a:xfrm>
              <a:off x="5761875" y="3389225"/>
              <a:ext cx="302150" cy="413775"/>
            </a:xfrm>
            <a:custGeom>
              <a:avLst/>
              <a:gdLst/>
              <a:ahLst/>
              <a:cxnLst/>
              <a:rect l="l" t="t" r="r" b="b"/>
              <a:pathLst>
                <a:path w="12086" h="16551" extrusionOk="0">
                  <a:moveTo>
                    <a:pt x="6061" y="2191"/>
                  </a:moveTo>
                  <a:cubicBezTo>
                    <a:pt x="6573" y="2191"/>
                    <a:pt x="7049" y="2298"/>
                    <a:pt x="7489" y="2477"/>
                  </a:cubicBezTo>
                  <a:lnTo>
                    <a:pt x="6358" y="4418"/>
                  </a:lnTo>
                  <a:cubicBezTo>
                    <a:pt x="6251" y="4406"/>
                    <a:pt x="6168" y="4394"/>
                    <a:pt x="6061" y="4394"/>
                  </a:cubicBezTo>
                  <a:cubicBezTo>
                    <a:pt x="5954" y="4394"/>
                    <a:pt x="5858" y="4406"/>
                    <a:pt x="5763" y="4418"/>
                  </a:cubicBezTo>
                  <a:lnTo>
                    <a:pt x="4632" y="2477"/>
                  </a:lnTo>
                  <a:cubicBezTo>
                    <a:pt x="5084" y="2286"/>
                    <a:pt x="5561" y="2191"/>
                    <a:pt x="6061" y="2191"/>
                  </a:cubicBezTo>
                  <a:close/>
                  <a:moveTo>
                    <a:pt x="3691" y="3036"/>
                  </a:moveTo>
                  <a:lnTo>
                    <a:pt x="4811" y="4977"/>
                  </a:lnTo>
                  <a:cubicBezTo>
                    <a:pt x="4680" y="5120"/>
                    <a:pt x="4584" y="5299"/>
                    <a:pt x="4513" y="5489"/>
                  </a:cubicBezTo>
                  <a:lnTo>
                    <a:pt x="2263" y="5489"/>
                  </a:lnTo>
                  <a:cubicBezTo>
                    <a:pt x="2417" y="4501"/>
                    <a:pt x="2941" y="3632"/>
                    <a:pt x="3691" y="3036"/>
                  </a:cubicBezTo>
                  <a:close/>
                  <a:moveTo>
                    <a:pt x="8430" y="3036"/>
                  </a:moveTo>
                  <a:cubicBezTo>
                    <a:pt x="9192" y="3632"/>
                    <a:pt x="9704" y="4501"/>
                    <a:pt x="9859" y="5489"/>
                  </a:cubicBezTo>
                  <a:lnTo>
                    <a:pt x="7609" y="5489"/>
                  </a:lnTo>
                  <a:cubicBezTo>
                    <a:pt x="7537" y="5299"/>
                    <a:pt x="7442" y="5132"/>
                    <a:pt x="7311" y="4977"/>
                  </a:cubicBezTo>
                  <a:lnTo>
                    <a:pt x="8430" y="3036"/>
                  </a:lnTo>
                  <a:close/>
                  <a:moveTo>
                    <a:pt x="4513" y="6596"/>
                  </a:moveTo>
                  <a:cubicBezTo>
                    <a:pt x="4584" y="6787"/>
                    <a:pt x="4680" y="6954"/>
                    <a:pt x="4811" y="7120"/>
                  </a:cubicBezTo>
                  <a:lnTo>
                    <a:pt x="3691" y="9049"/>
                  </a:lnTo>
                  <a:cubicBezTo>
                    <a:pt x="2941" y="8454"/>
                    <a:pt x="2417" y="7597"/>
                    <a:pt x="2286" y="6596"/>
                  </a:cubicBezTo>
                  <a:close/>
                  <a:moveTo>
                    <a:pt x="9859" y="6596"/>
                  </a:moveTo>
                  <a:cubicBezTo>
                    <a:pt x="9704" y="7573"/>
                    <a:pt x="9192" y="8454"/>
                    <a:pt x="8430" y="9049"/>
                  </a:cubicBezTo>
                  <a:lnTo>
                    <a:pt x="7311" y="7120"/>
                  </a:lnTo>
                  <a:cubicBezTo>
                    <a:pt x="7442" y="6966"/>
                    <a:pt x="7537" y="6787"/>
                    <a:pt x="7609" y="6596"/>
                  </a:cubicBezTo>
                  <a:close/>
                  <a:moveTo>
                    <a:pt x="6358" y="7656"/>
                  </a:moveTo>
                  <a:lnTo>
                    <a:pt x="7489" y="9597"/>
                  </a:lnTo>
                  <a:cubicBezTo>
                    <a:pt x="7049" y="9775"/>
                    <a:pt x="6573" y="9883"/>
                    <a:pt x="6061" y="9883"/>
                  </a:cubicBezTo>
                  <a:cubicBezTo>
                    <a:pt x="5561" y="9883"/>
                    <a:pt x="5084" y="9775"/>
                    <a:pt x="4632" y="9597"/>
                  </a:cubicBezTo>
                  <a:lnTo>
                    <a:pt x="5763" y="7656"/>
                  </a:lnTo>
                  <a:cubicBezTo>
                    <a:pt x="5870" y="7668"/>
                    <a:pt x="5954" y="7680"/>
                    <a:pt x="6061" y="7680"/>
                  </a:cubicBezTo>
                  <a:cubicBezTo>
                    <a:pt x="6168" y="7680"/>
                    <a:pt x="6275" y="7680"/>
                    <a:pt x="6358" y="7656"/>
                  </a:cubicBezTo>
                  <a:close/>
                  <a:moveTo>
                    <a:pt x="6049" y="0"/>
                  </a:moveTo>
                  <a:cubicBezTo>
                    <a:pt x="2715" y="0"/>
                    <a:pt x="0" y="2715"/>
                    <a:pt x="0" y="6049"/>
                  </a:cubicBezTo>
                  <a:cubicBezTo>
                    <a:pt x="24" y="8990"/>
                    <a:pt x="2144" y="11466"/>
                    <a:pt x="4965" y="11978"/>
                  </a:cubicBezTo>
                  <a:lnTo>
                    <a:pt x="4965" y="15443"/>
                  </a:lnTo>
                  <a:lnTo>
                    <a:pt x="3310" y="15443"/>
                  </a:lnTo>
                  <a:cubicBezTo>
                    <a:pt x="3013" y="15443"/>
                    <a:pt x="2763" y="15705"/>
                    <a:pt x="2763" y="16002"/>
                  </a:cubicBezTo>
                  <a:cubicBezTo>
                    <a:pt x="2763" y="16300"/>
                    <a:pt x="3013" y="16550"/>
                    <a:pt x="3310" y="16550"/>
                  </a:cubicBezTo>
                  <a:lnTo>
                    <a:pt x="8799" y="16550"/>
                  </a:lnTo>
                  <a:cubicBezTo>
                    <a:pt x="9097" y="16550"/>
                    <a:pt x="9347" y="16300"/>
                    <a:pt x="9347" y="16002"/>
                  </a:cubicBezTo>
                  <a:cubicBezTo>
                    <a:pt x="9347" y="15705"/>
                    <a:pt x="9097" y="15443"/>
                    <a:pt x="8799" y="15443"/>
                  </a:cubicBezTo>
                  <a:lnTo>
                    <a:pt x="7144" y="15443"/>
                  </a:lnTo>
                  <a:lnTo>
                    <a:pt x="7144" y="11978"/>
                  </a:lnTo>
                  <a:cubicBezTo>
                    <a:pt x="9966" y="11466"/>
                    <a:pt x="12085" y="9002"/>
                    <a:pt x="12085" y="6049"/>
                  </a:cubicBezTo>
                  <a:cubicBezTo>
                    <a:pt x="12085" y="2715"/>
                    <a:pt x="9383" y="0"/>
                    <a:pt x="6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 name="Google Shape;1924;p79"/>
          <p:cNvGrpSpPr/>
          <p:nvPr/>
        </p:nvGrpSpPr>
        <p:grpSpPr>
          <a:xfrm>
            <a:off x="5592911" y="3597228"/>
            <a:ext cx="461784" cy="462055"/>
            <a:chOff x="4591325" y="3034125"/>
            <a:chExt cx="469150" cy="469425"/>
          </a:xfrm>
        </p:grpSpPr>
        <p:sp>
          <p:nvSpPr>
            <p:cNvPr id="1925" name="Google Shape;1925;p79"/>
            <p:cNvSpPr/>
            <p:nvPr/>
          </p:nvSpPr>
          <p:spPr>
            <a:xfrm>
              <a:off x="4673500" y="3239825"/>
              <a:ext cx="304525" cy="181275"/>
            </a:xfrm>
            <a:custGeom>
              <a:avLst/>
              <a:gdLst/>
              <a:ahLst/>
              <a:cxnLst/>
              <a:rect l="l" t="t" r="r" b="b"/>
              <a:pathLst>
                <a:path w="12181" h="7251" extrusionOk="0">
                  <a:moveTo>
                    <a:pt x="3893" y="1715"/>
                  </a:moveTo>
                  <a:cubicBezTo>
                    <a:pt x="4191" y="1715"/>
                    <a:pt x="4441" y="1965"/>
                    <a:pt x="4441" y="2262"/>
                  </a:cubicBezTo>
                  <a:cubicBezTo>
                    <a:pt x="4441" y="2560"/>
                    <a:pt x="4191" y="2810"/>
                    <a:pt x="3893" y="2810"/>
                  </a:cubicBezTo>
                  <a:cubicBezTo>
                    <a:pt x="3596" y="2810"/>
                    <a:pt x="3334" y="2560"/>
                    <a:pt x="3334" y="2262"/>
                  </a:cubicBezTo>
                  <a:cubicBezTo>
                    <a:pt x="3334" y="1965"/>
                    <a:pt x="3596" y="1715"/>
                    <a:pt x="3893" y="1715"/>
                  </a:cubicBezTo>
                  <a:close/>
                  <a:moveTo>
                    <a:pt x="8299" y="1715"/>
                  </a:moveTo>
                  <a:cubicBezTo>
                    <a:pt x="8596" y="1715"/>
                    <a:pt x="8846" y="1965"/>
                    <a:pt x="8846" y="2262"/>
                  </a:cubicBezTo>
                  <a:cubicBezTo>
                    <a:pt x="8846" y="2560"/>
                    <a:pt x="8596" y="2810"/>
                    <a:pt x="8299" y="2810"/>
                  </a:cubicBezTo>
                  <a:cubicBezTo>
                    <a:pt x="8001" y="2810"/>
                    <a:pt x="7739" y="2560"/>
                    <a:pt x="7739" y="2262"/>
                  </a:cubicBezTo>
                  <a:cubicBezTo>
                    <a:pt x="7739" y="1965"/>
                    <a:pt x="7977" y="1715"/>
                    <a:pt x="8299" y="1715"/>
                  </a:cubicBezTo>
                  <a:close/>
                  <a:moveTo>
                    <a:pt x="6096" y="3917"/>
                  </a:moveTo>
                  <a:cubicBezTo>
                    <a:pt x="6394" y="3917"/>
                    <a:pt x="6644" y="4167"/>
                    <a:pt x="6644" y="4465"/>
                  </a:cubicBezTo>
                  <a:cubicBezTo>
                    <a:pt x="6644" y="4763"/>
                    <a:pt x="6394" y="5013"/>
                    <a:pt x="6096" y="5013"/>
                  </a:cubicBezTo>
                  <a:cubicBezTo>
                    <a:pt x="5798" y="5013"/>
                    <a:pt x="5536" y="4763"/>
                    <a:pt x="5536" y="4465"/>
                  </a:cubicBezTo>
                  <a:cubicBezTo>
                    <a:pt x="5536" y="4167"/>
                    <a:pt x="5798" y="3917"/>
                    <a:pt x="6096" y="3917"/>
                  </a:cubicBezTo>
                  <a:close/>
                  <a:moveTo>
                    <a:pt x="2822" y="0"/>
                  </a:moveTo>
                  <a:cubicBezTo>
                    <a:pt x="2477" y="357"/>
                    <a:pt x="2024" y="595"/>
                    <a:pt x="1512" y="667"/>
                  </a:cubicBezTo>
                  <a:cubicBezTo>
                    <a:pt x="1397" y="686"/>
                    <a:pt x="1281" y="695"/>
                    <a:pt x="1166" y="695"/>
                  </a:cubicBezTo>
                  <a:cubicBezTo>
                    <a:pt x="781" y="695"/>
                    <a:pt x="404" y="594"/>
                    <a:pt x="83" y="429"/>
                  </a:cubicBezTo>
                  <a:cubicBezTo>
                    <a:pt x="48" y="667"/>
                    <a:pt x="36" y="905"/>
                    <a:pt x="36" y="1167"/>
                  </a:cubicBezTo>
                  <a:cubicBezTo>
                    <a:pt x="0" y="4501"/>
                    <a:pt x="2750" y="7251"/>
                    <a:pt x="6096" y="7251"/>
                  </a:cubicBezTo>
                  <a:cubicBezTo>
                    <a:pt x="9430" y="7251"/>
                    <a:pt x="12180" y="4501"/>
                    <a:pt x="12180" y="1167"/>
                  </a:cubicBezTo>
                  <a:cubicBezTo>
                    <a:pt x="12180" y="929"/>
                    <a:pt x="12168" y="679"/>
                    <a:pt x="12133" y="452"/>
                  </a:cubicBezTo>
                  <a:cubicBezTo>
                    <a:pt x="11805" y="612"/>
                    <a:pt x="11445" y="699"/>
                    <a:pt x="11096" y="699"/>
                  </a:cubicBezTo>
                  <a:cubicBezTo>
                    <a:pt x="10975" y="699"/>
                    <a:pt x="10856" y="688"/>
                    <a:pt x="10739" y="667"/>
                  </a:cubicBezTo>
                  <a:cubicBezTo>
                    <a:pt x="10216" y="595"/>
                    <a:pt x="9727" y="357"/>
                    <a:pt x="9394" y="0"/>
                  </a:cubicBezTo>
                  <a:cubicBezTo>
                    <a:pt x="8979" y="439"/>
                    <a:pt x="8368" y="656"/>
                    <a:pt x="7757" y="656"/>
                  </a:cubicBezTo>
                  <a:cubicBezTo>
                    <a:pt x="7142" y="656"/>
                    <a:pt x="6526" y="436"/>
                    <a:pt x="6108" y="0"/>
                  </a:cubicBezTo>
                  <a:cubicBezTo>
                    <a:pt x="5691" y="441"/>
                    <a:pt x="5078" y="661"/>
                    <a:pt x="4465" y="661"/>
                  </a:cubicBezTo>
                  <a:cubicBezTo>
                    <a:pt x="3852" y="661"/>
                    <a:pt x="3239" y="441"/>
                    <a:pt x="2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9"/>
            <p:cNvSpPr/>
            <p:nvPr/>
          </p:nvSpPr>
          <p:spPr>
            <a:xfrm>
              <a:off x="4681825" y="3116575"/>
              <a:ext cx="288750" cy="113225"/>
            </a:xfrm>
            <a:custGeom>
              <a:avLst/>
              <a:gdLst/>
              <a:ahLst/>
              <a:cxnLst/>
              <a:rect l="l" t="t" r="r" b="b"/>
              <a:pathLst>
                <a:path w="11550" h="4529" extrusionOk="0">
                  <a:moveTo>
                    <a:pt x="5775" y="1"/>
                  </a:moveTo>
                  <a:cubicBezTo>
                    <a:pt x="3096" y="1"/>
                    <a:pt x="786" y="1787"/>
                    <a:pt x="0" y="4216"/>
                  </a:cubicBezTo>
                  <a:cubicBezTo>
                    <a:pt x="198" y="4413"/>
                    <a:pt x="493" y="4529"/>
                    <a:pt x="805" y="4529"/>
                  </a:cubicBezTo>
                  <a:cubicBezTo>
                    <a:pt x="870" y="4529"/>
                    <a:pt x="935" y="4524"/>
                    <a:pt x="1001" y="4513"/>
                  </a:cubicBezTo>
                  <a:cubicBezTo>
                    <a:pt x="1203" y="4478"/>
                    <a:pt x="1727" y="4347"/>
                    <a:pt x="1929" y="3728"/>
                  </a:cubicBezTo>
                  <a:cubicBezTo>
                    <a:pt x="2013" y="3501"/>
                    <a:pt x="2215" y="3358"/>
                    <a:pt x="2453" y="3358"/>
                  </a:cubicBezTo>
                  <a:cubicBezTo>
                    <a:pt x="2691" y="3358"/>
                    <a:pt x="2906" y="3501"/>
                    <a:pt x="2977" y="3728"/>
                  </a:cubicBezTo>
                  <a:cubicBezTo>
                    <a:pt x="3167" y="4323"/>
                    <a:pt x="3691" y="4525"/>
                    <a:pt x="4108" y="4525"/>
                  </a:cubicBezTo>
                  <a:cubicBezTo>
                    <a:pt x="4525" y="4525"/>
                    <a:pt x="5025" y="4323"/>
                    <a:pt x="5239" y="3728"/>
                  </a:cubicBezTo>
                  <a:cubicBezTo>
                    <a:pt x="5311" y="3501"/>
                    <a:pt x="5534" y="3388"/>
                    <a:pt x="5757" y="3388"/>
                  </a:cubicBezTo>
                  <a:cubicBezTo>
                    <a:pt x="5980" y="3388"/>
                    <a:pt x="6204" y="3501"/>
                    <a:pt x="6275" y="3728"/>
                  </a:cubicBezTo>
                  <a:cubicBezTo>
                    <a:pt x="6466" y="4323"/>
                    <a:pt x="6989" y="4525"/>
                    <a:pt x="7406" y="4525"/>
                  </a:cubicBezTo>
                  <a:cubicBezTo>
                    <a:pt x="7823" y="4525"/>
                    <a:pt x="8335" y="4323"/>
                    <a:pt x="8537" y="3728"/>
                  </a:cubicBezTo>
                  <a:cubicBezTo>
                    <a:pt x="8615" y="3501"/>
                    <a:pt x="8838" y="3388"/>
                    <a:pt x="9061" y="3388"/>
                  </a:cubicBezTo>
                  <a:cubicBezTo>
                    <a:pt x="9284" y="3388"/>
                    <a:pt x="9508" y="3501"/>
                    <a:pt x="9585" y="3728"/>
                  </a:cubicBezTo>
                  <a:cubicBezTo>
                    <a:pt x="9787" y="4347"/>
                    <a:pt x="10359" y="4490"/>
                    <a:pt x="10561" y="4513"/>
                  </a:cubicBezTo>
                  <a:cubicBezTo>
                    <a:pt x="10625" y="4524"/>
                    <a:pt x="10688" y="4529"/>
                    <a:pt x="10750" y="4529"/>
                  </a:cubicBezTo>
                  <a:cubicBezTo>
                    <a:pt x="11050" y="4529"/>
                    <a:pt x="11332" y="4413"/>
                    <a:pt x="11549" y="4216"/>
                  </a:cubicBezTo>
                  <a:cubicBezTo>
                    <a:pt x="10752" y="1787"/>
                    <a:pt x="8454" y="1"/>
                    <a:pt x="5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9"/>
            <p:cNvSpPr/>
            <p:nvPr/>
          </p:nvSpPr>
          <p:spPr>
            <a:xfrm>
              <a:off x="4591325" y="3034125"/>
              <a:ext cx="469150" cy="469425"/>
            </a:xfrm>
            <a:custGeom>
              <a:avLst/>
              <a:gdLst/>
              <a:ahLst/>
              <a:cxnLst/>
              <a:rect l="l" t="t" r="r" b="b"/>
              <a:pathLst>
                <a:path w="18766" h="18777" extrusionOk="0">
                  <a:moveTo>
                    <a:pt x="9383" y="2215"/>
                  </a:moveTo>
                  <a:cubicBezTo>
                    <a:pt x="13384" y="2215"/>
                    <a:pt x="16551" y="5549"/>
                    <a:pt x="16551" y="9395"/>
                  </a:cubicBezTo>
                  <a:cubicBezTo>
                    <a:pt x="16551" y="13336"/>
                    <a:pt x="13312" y="16562"/>
                    <a:pt x="9383" y="16562"/>
                  </a:cubicBezTo>
                  <a:cubicBezTo>
                    <a:pt x="5442" y="16562"/>
                    <a:pt x="2204" y="13324"/>
                    <a:pt x="2204" y="9395"/>
                  </a:cubicBezTo>
                  <a:cubicBezTo>
                    <a:pt x="2204" y="5549"/>
                    <a:pt x="5359" y="2215"/>
                    <a:pt x="9383" y="2215"/>
                  </a:cubicBezTo>
                  <a:close/>
                  <a:moveTo>
                    <a:pt x="9383" y="1"/>
                  </a:moveTo>
                  <a:cubicBezTo>
                    <a:pt x="7657" y="1"/>
                    <a:pt x="5930" y="489"/>
                    <a:pt x="4454" y="1418"/>
                  </a:cubicBezTo>
                  <a:cubicBezTo>
                    <a:pt x="4109" y="1215"/>
                    <a:pt x="3692" y="1096"/>
                    <a:pt x="3311" y="1096"/>
                  </a:cubicBezTo>
                  <a:cubicBezTo>
                    <a:pt x="2096" y="1096"/>
                    <a:pt x="1108" y="2084"/>
                    <a:pt x="1108" y="3299"/>
                  </a:cubicBezTo>
                  <a:cubicBezTo>
                    <a:pt x="1108" y="3692"/>
                    <a:pt x="1203" y="4073"/>
                    <a:pt x="1418" y="4418"/>
                  </a:cubicBezTo>
                  <a:cubicBezTo>
                    <a:pt x="489" y="5894"/>
                    <a:pt x="1" y="7633"/>
                    <a:pt x="1" y="9395"/>
                  </a:cubicBezTo>
                  <a:cubicBezTo>
                    <a:pt x="1" y="11145"/>
                    <a:pt x="489" y="12871"/>
                    <a:pt x="1418" y="14360"/>
                  </a:cubicBezTo>
                  <a:cubicBezTo>
                    <a:pt x="1227" y="14705"/>
                    <a:pt x="1108" y="15074"/>
                    <a:pt x="1108" y="15479"/>
                  </a:cubicBezTo>
                  <a:cubicBezTo>
                    <a:pt x="1108" y="16681"/>
                    <a:pt x="2085" y="17682"/>
                    <a:pt x="3311" y="17682"/>
                  </a:cubicBezTo>
                  <a:cubicBezTo>
                    <a:pt x="3692" y="17682"/>
                    <a:pt x="4120" y="17574"/>
                    <a:pt x="4454" y="17360"/>
                  </a:cubicBezTo>
                  <a:cubicBezTo>
                    <a:pt x="5930" y="18289"/>
                    <a:pt x="7621" y="18777"/>
                    <a:pt x="9383" y="18777"/>
                  </a:cubicBezTo>
                  <a:cubicBezTo>
                    <a:pt x="11133" y="18777"/>
                    <a:pt x="12860" y="18289"/>
                    <a:pt x="14348" y="17360"/>
                  </a:cubicBezTo>
                  <a:cubicBezTo>
                    <a:pt x="14693" y="17563"/>
                    <a:pt x="15062" y="17682"/>
                    <a:pt x="15467" y="17682"/>
                  </a:cubicBezTo>
                  <a:cubicBezTo>
                    <a:pt x="16670" y="17682"/>
                    <a:pt x="17670" y="16693"/>
                    <a:pt x="17670" y="15479"/>
                  </a:cubicBezTo>
                  <a:cubicBezTo>
                    <a:pt x="17670" y="15086"/>
                    <a:pt x="17563" y="14705"/>
                    <a:pt x="17360" y="14360"/>
                  </a:cubicBezTo>
                  <a:cubicBezTo>
                    <a:pt x="18277" y="12883"/>
                    <a:pt x="18765" y="11145"/>
                    <a:pt x="18765" y="9395"/>
                  </a:cubicBezTo>
                  <a:cubicBezTo>
                    <a:pt x="18765" y="7633"/>
                    <a:pt x="18277" y="5906"/>
                    <a:pt x="17360" y="4418"/>
                  </a:cubicBezTo>
                  <a:cubicBezTo>
                    <a:pt x="17551" y="4073"/>
                    <a:pt x="17670" y="3704"/>
                    <a:pt x="17670" y="3299"/>
                  </a:cubicBezTo>
                  <a:cubicBezTo>
                    <a:pt x="17670" y="2096"/>
                    <a:pt x="16682" y="1096"/>
                    <a:pt x="15467" y="1096"/>
                  </a:cubicBezTo>
                  <a:cubicBezTo>
                    <a:pt x="15074" y="1096"/>
                    <a:pt x="14693" y="1203"/>
                    <a:pt x="14348" y="1418"/>
                  </a:cubicBezTo>
                  <a:cubicBezTo>
                    <a:pt x="12860" y="489"/>
                    <a:pt x="11121" y="1"/>
                    <a:pt x="9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79"/>
          <p:cNvGrpSpPr/>
          <p:nvPr/>
        </p:nvGrpSpPr>
        <p:grpSpPr>
          <a:xfrm>
            <a:off x="4944265" y="3597522"/>
            <a:ext cx="461464" cy="461489"/>
            <a:chOff x="4492075" y="3334150"/>
            <a:chExt cx="468825" cy="468850"/>
          </a:xfrm>
        </p:grpSpPr>
        <p:sp>
          <p:nvSpPr>
            <p:cNvPr id="1929" name="Google Shape;1929;p79"/>
            <p:cNvSpPr/>
            <p:nvPr/>
          </p:nvSpPr>
          <p:spPr>
            <a:xfrm>
              <a:off x="4697450" y="3334150"/>
              <a:ext cx="58075" cy="214950"/>
            </a:xfrm>
            <a:custGeom>
              <a:avLst/>
              <a:gdLst/>
              <a:ahLst/>
              <a:cxnLst/>
              <a:rect l="l" t="t" r="r" b="b"/>
              <a:pathLst>
                <a:path w="2323" h="8598" extrusionOk="0">
                  <a:moveTo>
                    <a:pt x="1168" y="1"/>
                  </a:moveTo>
                  <a:cubicBezTo>
                    <a:pt x="894" y="1"/>
                    <a:pt x="667" y="191"/>
                    <a:pt x="632" y="465"/>
                  </a:cubicBezTo>
                  <a:lnTo>
                    <a:pt x="1" y="7442"/>
                  </a:lnTo>
                  <a:lnTo>
                    <a:pt x="1168" y="8597"/>
                  </a:lnTo>
                  <a:lnTo>
                    <a:pt x="2322" y="7442"/>
                  </a:lnTo>
                  <a:lnTo>
                    <a:pt x="1691" y="465"/>
                  </a:lnTo>
                  <a:cubicBezTo>
                    <a:pt x="1656" y="191"/>
                    <a:pt x="1429" y="1"/>
                    <a:pt x="1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9"/>
            <p:cNvSpPr/>
            <p:nvPr/>
          </p:nvSpPr>
          <p:spPr>
            <a:xfrm>
              <a:off x="4492075" y="3539550"/>
              <a:ext cx="215225" cy="58050"/>
            </a:xfrm>
            <a:custGeom>
              <a:avLst/>
              <a:gdLst/>
              <a:ahLst/>
              <a:cxnLst/>
              <a:rect l="l" t="t" r="r" b="b"/>
              <a:pathLst>
                <a:path w="8609" h="2322" extrusionOk="0">
                  <a:moveTo>
                    <a:pt x="7442" y="0"/>
                  </a:moveTo>
                  <a:lnTo>
                    <a:pt x="465" y="631"/>
                  </a:lnTo>
                  <a:cubicBezTo>
                    <a:pt x="191" y="667"/>
                    <a:pt x="0" y="893"/>
                    <a:pt x="0" y="1167"/>
                  </a:cubicBezTo>
                  <a:cubicBezTo>
                    <a:pt x="0" y="1429"/>
                    <a:pt x="191" y="1655"/>
                    <a:pt x="465" y="1703"/>
                  </a:cubicBezTo>
                  <a:lnTo>
                    <a:pt x="7442" y="2322"/>
                  </a:lnTo>
                  <a:lnTo>
                    <a:pt x="8609" y="1167"/>
                  </a:lnTo>
                  <a:lnTo>
                    <a:pt x="74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9"/>
            <p:cNvSpPr/>
            <p:nvPr/>
          </p:nvSpPr>
          <p:spPr>
            <a:xfrm>
              <a:off x="4697450" y="3588050"/>
              <a:ext cx="58075" cy="214950"/>
            </a:xfrm>
            <a:custGeom>
              <a:avLst/>
              <a:gdLst/>
              <a:ahLst/>
              <a:cxnLst/>
              <a:rect l="l" t="t" r="r" b="b"/>
              <a:pathLst>
                <a:path w="2323" h="8598" extrusionOk="0">
                  <a:moveTo>
                    <a:pt x="1168" y="1"/>
                  </a:moveTo>
                  <a:lnTo>
                    <a:pt x="1" y="1156"/>
                  </a:lnTo>
                  <a:lnTo>
                    <a:pt x="632" y="8133"/>
                  </a:lnTo>
                  <a:cubicBezTo>
                    <a:pt x="667" y="8407"/>
                    <a:pt x="894" y="8597"/>
                    <a:pt x="1168" y="8597"/>
                  </a:cubicBezTo>
                  <a:cubicBezTo>
                    <a:pt x="1429" y="8597"/>
                    <a:pt x="1656" y="8407"/>
                    <a:pt x="1691" y="8133"/>
                  </a:cubicBezTo>
                  <a:lnTo>
                    <a:pt x="2322" y="1156"/>
                  </a:lnTo>
                  <a:lnTo>
                    <a:pt x="11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9"/>
            <p:cNvSpPr/>
            <p:nvPr/>
          </p:nvSpPr>
          <p:spPr>
            <a:xfrm>
              <a:off x="4745975" y="3539550"/>
              <a:ext cx="214925" cy="58050"/>
            </a:xfrm>
            <a:custGeom>
              <a:avLst/>
              <a:gdLst/>
              <a:ahLst/>
              <a:cxnLst/>
              <a:rect l="l" t="t" r="r" b="b"/>
              <a:pathLst>
                <a:path w="8597" h="2322" extrusionOk="0">
                  <a:moveTo>
                    <a:pt x="1155" y="0"/>
                  </a:moveTo>
                  <a:lnTo>
                    <a:pt x="0" y="1167"/>
                  </a:lnTo>
                  <a:lnTo>
                    <a:pt x="1155" y="2322"/>
                  </a:lnTo>
                  <a:lnTo>
                    <a:pt x="8132" y="1691"/>
                  </a:lnTo>
                  <a:cubicBezTo>
                    <a:pt x="8406" y="1655"/>
                    <a:pt x="8597" y="1429"/>
                    <a:pt x="8597" y="1155"/>
                  </a:cubicBezTo>
                  <a:cubicBezTo>
                    <a:pt x="8597" y="893"/>
                    <a:pt x="8406" y="667"/>
                    <a:pt x="8132" y="619"/>
                  </a:cubicBez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9"/>
            <p:cNvSpPr/>
            <p:nvPr/>
          </p:nvSpPr>
          <p:spPr>
            <a:xfrm>
              <a:off x="4771875" y="3396375"/>
              <a:ext cx="44375" cy="51225"/>
            </a:xfrm>
            <a:custGeom>
              <a:avLst/>
              <a:gdLst/>
              <a:ahLst/>
              <a:cxnLst/>
              <a:rect l="l" t="t" r="r" b="b"/>
              <a:pathLst>
                <a:path w="1775" h="2049" extrusionOk="0">
                  <a:moveTo>
                    <a:pt x="0" y="0"/>
                  </a:moveTo>
                  <a:lnTo>
                    <a:pt x="179" y="2048"/>
                  </a:lnTo>
                  <a:lnTo>
                    <a:pt x="1774" y="726"/>
                  </a:lnTo>
                  <a:cubicBezTo>
                    <a:pt x="1215" y="405"/>
                    <a:pt x="619" y="16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9"/>
            <p:cNvSpPr/>
            <p:nvPr/>
          </p:nvSpPr>
          <p:spPr>
            <a:xfrm>
              <a:off x="4847475" y="3478525"/>
              <a:ext cx="51225" cy="44375"/>
            </a:xfrm>
            <a:custGeom>
              <a:avLst/>
              <a:gdLst/>
              <a:ahLst/>
              <a:cxnLst/>
              <a:rect l="l" t="t" r="r" b="b"/>
              <a:pathLst>
                <a:path w="2049" h="1775" extrusionOk="0">
                  <a:moveTo>
                    <a:pt x="1322" y="0"/>
                  </a:moveTo>
                  <a:lnTo>
                    <a:pt x="0" y="1596"/>
                  </a:lnTo>
                  <a:lnTo>
                    <a:pt x="2048" y="1774"/>
                  </a:lnTo>
                  <a:cubicBezTo>
                    <a:pt x="1894" y="1143"/>
                    <a:pt x="1632" y="548"/>
                    <a:pt x="1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9"/>
            <p:cNvSpPr/>
            <p:nvPr/>
          </p:nvSpPr>
          <p:spPr>
            <a:xfrm>
              <a:off x="4847475" y="3614250"/>
              <a:ext cx="51225" cy="44375"/>
            </a:xfrm>
            <a:custGeom>
              <a:avLst/>
              <a:gdLst/>
              <a:ahLst/>
              <a:cxnLst/>
              <a:rect l="l" t="t" r="r" b="b"/>
              <a:pathLst>
                <a:path w="2049" h="1775" extrusionOk="0">
                  <a:moveTo>
                    <a:pt x="2048" y="1"/>
                  </a:moveTo>
                  <a:lnTo>
                    <a:pt x="0" y="179"/>
                  </a:lnTo>
                  <a:lnTo>
                    <a:pt x="1322" y="1775"/>
                  </a:lnTo>
                  <a:cubicBezTo>
                    <a:pt x="1655" y="1227"/>
                    <a:pt x="1894" y="632"/>
                    <a:pt x="2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9"/>
            <p:cNvSpPr/>
            <p:nvPr/>
          </p:nvSpPr>
          <p:spPr>
            <a:xfrm>
              <a:off x="4554275" y="3478825"/>
              <a:ext cx="51225" cy="44375"/>
            </a:xfrm>
            <a:custGeom>
              <a:avLst/>
              <a:gdLst/>
              <a:ahLst/>
              <a:cxnLst/>
              <a:rect l="l" t="t" r="r" b="b"/>
              <a:pathLst>
                <a:path w="2049" h="1775" extrusionOk="0">
                  <a:moveTo>
                    <a:pt x="727" y="0"/>
                  </a:moveTo>
                  <a:cubicBezTo>
                    <a:pt x="394" y="560"/>
                    <a:pt x="167" y="1155"/>
                    <a:pt x="1" y="1774"/>
                  </a:cubicBezTo>
                  <a:lnTo>
                    <a:pt x="2049" y="1596"/>
                  </a:lnTo>
                  <a:lnTo>
                    <a:pt x="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9"/>
            <p:cNvSpPr/>
            <p:nvPr/>
          </p:nvSpPr>
          <p:spPr>
            <a:xfrm>
              <a:off x="4771875" y="3689850"/>
              <a:ext cx="44375" cy="51525"/>
            </a:xfrm>
            <a:custGeom>
              <a:avLst/>
              <a:gdLst/>
              <a:ahLst/>
              <a:cxnLst/>
              <a:rect l="l" t="t" r="r" b="b"/>
              <a:pathLst>
                <a:path w="1775" h="2061" extrusionOk="0">
                  <a:moveTo>
                    <a:pt x="179" y="1"/>
                  </a:moveTo>
                  <a:lnTo>
                    <a:pt x="0" y="2060"/>
                  </a:lnTo>
                  <a:cubicBezTo>
                    <a:pt x="631" y="1894"/>
                    <a:pt x="1227" y="1644"/>
                    <a:pt x="1774" y="1322"/>
                  </a:cubicBez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9"/>
            <p:cNvSpPr/>
            <p:nvPr/>
          </p:nvSpPr>
          <p:spPr>
            <a:xfrm>
              <a:off x="4636725" y="3396075"/>
              <a:ext cx="44375" cy="51225"/>
            </a:xfrm>
            <a:custGeom>
              <a:avLst/>
              <a:gdLst/>
              <a:ahLst/>
              <a:cxnLst/>
              <a:rect l="l" t="t" r="r" b="b"/>
              <a:pathLst>
                <a:path w="1775" h="2049" extrusionOk="0">
                  <a:moveTo>
                    <a:pt x="1775" y="0"/>
                  </a:moveTo>
                  <a:lnTo>
                    <a:pt x="1775" y="0"/>
                  </a:lnTo>
                  <a:cubicBezTo>
                    <a:pt x="1144" y="155"/>
                    <a:pt x="549" y="417"/>
                    <a:pt x="1" y="727"/>
                  </a:cubicBezTo>
                  <a:lnTo>
                    <a:pt x="1596" y="2048"/>
                  </a:lnTo>
                  <a:lnTo>
                    <a:pt x="17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9"/>
            <p:cNvSpPr/>
            <p:nvPr/>
          </p:nvSpPr>
          <p:spPr>
            <a:xfrm>
              <a:off x="4636425" y="3689550"/>
              <a:ext cx="44375" cy="51225"/>
            </a:xfrm>
            <a:custGeom>
              <a:avLst/>
              <a:gdLst/>
              <a:ahLst/>
              <a:cxnLst/>
              <a:rect l="l" t="t" r="r" b="b"/>
              <a:pathLst>
                <a:path w="1775" h="2049" extrusionOk="0">
                  <a:moveTo>
                    <a:pt x="1596" y="1"/>
                  </a:moveTo>
                  <a:lnTo>
                    <a:pt x="1" y="1322"/>
                  </a:lnTo>
                  <a:cubicBezTo>
                    <a:pt x="549" y="1656"/>
                    <a:pt x="1144" y="1894"/>
                    <a:pt x="1775" y="2049"/>
                  </a:cubicBezTo>
                  <a:lnTo>
                    <a:pt x="1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9"/>
            <p:cNvSpPr/>
            <p:nvPr/>
          </p:nvSpPr>
          <p:spPr>
            <a:xfrm>
              <a:off x="4554275" y="3614250"/>
              <a:ext cx="51225" cy="44375"/>
            </a:xfrm>
            <a:custGeom>
              <a:avLst/>
              <a:gdLst/>
              <a:ahLst/>
              <a:cxnLst/>
              <a:rect l="l" t="t" r="r" b="b"/>
              <a:pathLst>
                <a:path w="2049" h="1775" extrusionOk="0">
                  <a:moveTo>
                    <a:pt x="1" y="1"/>
                  </a:moveTo>
                  <a:cubicBezTo>
                    <a:pt x="167" y="632"/>
                    <a:pt x="418" y="1227"/>
                    <a:pt x="727" y="1775"/>
                  </a:cubicBezTo>
                  <a:lnTo>
                    <a:pt x="2049" y="17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9"/>
            <p:cNvSpPr/>
            <p:nvPr/>
          </p:nvSpPr>
          <p:spPr>
            <a:xfrm>
              <a:off x="4779300" y="3399775"/>
              <a:ext cx="117300" cy="115975"/>
            </a:xfrm>
            <a:custGeom>
              <a:avLst/>
              <a:gdLst/>
              <a:ahLst/>
              <a:cxnLst/>
              <a:rect l="l" t="t" r="r" b="b"/>
              <a:pathLst>
                <a:path w="4692" h="4639" extrusionOk="0">
                  <a:moveTo>
                    <a:pt x="4090" y="1"/>
                  </a:moveTo>
                  <a:cubicBezTo>
                    <a:pt x="3980" y="1"/>
                    <a:pt x="3869" y="34"/>
                    <a:pt x="3775" y="102"/>
                  </a:cubicBezTo>
                  <a:lnTo>
                    <a:pt x="1" y="3257"/>
                  </a:lnTo>
                  <a:lnTo>
                    <a:pt x="120" y="4519"/>
                  </a:lnTo>
                  <a:lnTo>
                    <a:pt x="1382" y="4639"/>
                  </a:lnTo>
                  <a:lnTo>
                    <a:pt x="4537" y="864"/>
                  </a:lnTo>
                  <a:cubicBezTo>
                    <a:pt x="4692" y="638"/>
                    <a:pt x="4680" y="340"/>
                    <a:pt x="4478" y="162"/>
                  </a:cubicBezTo>
                  <a:cubicBezTo>
                    <a:pt x="4371" y="55"/>
                    <a:pt x="4231" y="1"/>
                    <a:pt x="4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9"/>
            <p:cNvSpPr/>
            <p:nvPr/>
          </p:nvSpPr>
          <p:spPr>
            <a:xfrm>
              <a:off x="4556075" y="3399375"/>
              <a:ext cx="117300" cy="116075"/>
            </a:xfrm>
            <a:custGeom>
              <a:avLst/>
              <a:gdLst/>
              <a:ahLst/>
              <a:cxnLst/>
              <a:rect l="l" t="t" r="r" b="b"/>
              <a:pathLst>
                <a:path w="4692" h="4643" extrusionOk="0">
                  <a:moveTo>
                    <a:pt x="583" y="1"/>
                  </a:moveTo>
                  <a:cubicBezTo>
                    <a:pt x="445" y="1"/>
                    <a:pt x="307" y="55"/>
                    <a:pt x="203" y="166"/>
                  </a:cubicBezTo>
                  <a:cubicBezTo>
                    <a:pt x="12" y="356"/>
                    <a:pt x="0" y="654"/>
                    <a:pt x="143" y="856"/>
                  </a:cubicBezTo>
                  <a:lnTo>
                    <a:pt x="3310" y="4643"/>
                  </a:lnTo>
                  <a:lnTo>
                    <a:pt x="4572" y="4524"/>
                  </a:lnTo>
                  <a:lnTo>
                    <a:pt x="4691" y="3262"/>
                  </a:lnTo>
                  <a:lnTo>
                    <a:pt x="905" y="106"/>
                  </a:lnTo>
                  <a:cubicBezTo>
                    <a:pt x="809" y="37"/>
                    <a:pt x="695" y="1"/>
                    <a:pt x="5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9"/>
            <p:cNvSpPr/>
            <p:nvPr/>
          </p:nvSpPr>
          <p:spPr>
            <a:xfrm>
              <a:off x="4556375" y="3621700"/>
              <a:ext cx="117300" cy="116050"/>
            </a:xfrm>
            <a:custGeom>
              <a:avLst/>
              <a:gdLst/>
              <a:ahLst/>
              <a:cxnLst/>
              <a:rect l="l" t="t" r="r" b="b"/>
              <a:pathLst>
                <a:path w="4692" h="4642" extrusionOk="0">
                  <a:moveTo>
                    <a:pt x="3310" y="0"/>
                  </a:moveTo>
                  <a:lnTo>
                    <a:pt x="155" y="3786"/>
                  </a:lnTo>
                  <a:cubicBezTo>
                    <a:pt x="0" y="4013"/>
                    <a:pt x="24" y="4310"/>
                    <a:pt x="214" y="4489"/>
                  </a:cubicBezTo>
                  <a:cubicBezTo>
                    <a:pt x="315" y="4590"/>
                    <a:pt x="454" y="4641"/>
                    <a:pt x="597" y="4641"/>
                  </a:cubicBezTo>
                  <a:cubicBezTo>
                    <a:pt x="706" y="4641"/>
                    <a:pt x="818" y="4611"/>
                    <a:pt x="917" y="4548"/>
                  </a:cubicBezTo>
                  <a:lnTo>
                    <a:pt x="4691" y="1381"/>
                  </a:lnTo>
                  <a:lnTo>
                    <a:pt x="4572" y="119"/>
                  </a:lnTo>
                  <a:lnTo>
                    <a:pt x="3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9"/>
            <p:cNvSpPr/>
            <p:nvPr/>
          </p:nvSpPr>
          <p:spPr>
            <a:xfrm>
              <a:off x="4779600" y="3621700"/>
              <a:ext cx="117300" cy="116050"/>
            </a:xfrm>
            <a:custGeom>
              <a:avLst/>
              <a:gdLst/>
              <a:ahLst/>
              <a:cxnLst/>
              <a:rect l="l" t="t" r="r" b="b"/>
              <a:pathLst>
                <a:path w="4692" h="4642" extrusionOk="0">
                  <a:moveTo>
                    <a:pt x="1394" y="0"/>
                  </a:moveTo>
                  <a:lnTo>
                    <a:pt x="120" y="119"/>
                  </a:lnTo>
                  <a:lnTo>
                    <a:pt x="1" y="1381"/>
                  </a:lnTo>
                  <a:lnTo>
                    <a:pt x="3787" y="4548"/>
                  </a:lnTo>
                  <a:cubicBezTo>
                    <a:pt x="3875" y="4611"/>
                    <a:pt x="3981" y="4641"/>
                    <a:pt x="4090" y="4641"/>
                  </a:cubicBezTo>
                  <a:cubicBezTo>
                    <a:pt x="4231" y="4641"/>
                    <a:pt x="4375" y="4590"/>
                    <a:pt x="4489" y="4489"/>
                  </a:cubicBezTo>
                  <a:cubicBezTo>
                    <a:pt x="4680" y="4286"/>
                    <a:pt x="4692" y="3989"/>
                    <a:pt x="4549" y="3786"/>
                  </a:cubicBezTo>
                  <a:lnTo>
                    <a:pt x="13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 name="Google Shape;1945;p79"/>
          <p:cNvGrpSpPr/>
          <p:nvPr/>
        </p:nvGrpSpPr>
        <p:grpSpPr>
          <a:xfrm>
            <a:off x="4370468" y="3597522"/>
            <a:ext cx="461464" cy="461489"/>
            <a:chOff x="3948850" y="3334150"/>
            <a:chExt cx="468825" cy="468850"/>
          </a:xfrm>
        </p:grpSpPr>
        <p:sp>
          <p:nvSpPr>
            <p:cNvPr id="1946" name="Google Shape;1946;p79"/>
            <p:cNvSpPr/>
            <p:nvPr/>
          </p:nvSpPr>
          <p:spPr>
            <a:xfrm>
              <a:off x="4305450" y="3458575"/>
              <a:ext cx="112225" cy="220300"/>
            </a:xfrm>
            <a:custGeom>
              <a:avLst/>
              <a:gdLst/>
              <a:ahLst/>
              <a:cxnLst/>
              <a:rect l="l" t="t" r="r" b="b"/>
              <a:pathLst>
                <a:path w="4489" h="8812" extrusionOk="0">
                  <a:moveTo>
                    <a:pt x="3405" y="1"/>
                  </a:moveTo>
                  <a:lnTo>
                    <a:pt x="0" y="3406"/>
                  </a:lnTo>
                  <a:cubicBezTo>
                    <a:pt x="60" y="3715"/>
                    <a:pt x="95" y="4072"/>
                    <a:pt x="95" y="4406"/>
                  </a:cubicBezTo>
                  <a:cubicBezTo>
                    <a:pt x="95" y="4727"/>
                    <a:pt x="72" y="5085"/>
                    <a:pt x="0" y="5394"/>
                  </a:cubicBezTo>
                  <a:lnTo>
                    <a:pt x="3405" y="8811"/>
                  </a:lnTo>
                  <a:cubicBezTo>
                    <a:pt x="4084" y="7501"/>
                    <a:pt x="4489" y="5977"/>
                    <a:pt x="4489" y="4406"/>
                  </a:cubicBezTo>
                  <a:cubicBezTo>
                    <a:pt x="4489" y="2822"/>
                    <a:pt x="4084" y="1310"/>
                    <a:pt x="3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9"/>
            <p:cNvSpPr/>
            <p:nvPr/>
          </p:nvSpPr>
          <p:spPr>
            <a:xfrm>
              <a:off x="4073275" y="3334150"/>
              <a:ext cx="220275" cy="112550"/>
            </a:xfrm>
            <a:custGeom>
              <a:avLst/>
              <a:gdLst/>
              <a:ahLst/>
              <a:cxnLst/>
              <a:rect l="l" t="t" r="r" b="b"/>
              <a:pathLst>
                <a:path w="8811" h="4502" extrusionOk="0">
                  <a:moveTo>
                    <a:pt x="4406" y="1"/>
                  </a:moveTo>
                  <a:cubicBezTo>
                    <a:pt x="2822" y="1"/>
                    <a:pt x="1310" y="406"/>
                    <a:pt x="0" y="1084"/>
                  </a:cubicBezTo>
                  <a:lnTo>
                    <a:pt x="3405" y="4501"/>
                  </a:lnTo>
                  <a:cubicBezTo>
                    <a:pt x="3715" y="4430"/>
                    <a:pt x="4072" y="4394"/>
                    <a:pt x="4406" y="4394"/>
                  </a:cubicBezTo>
                  <a:cubicBezTo>
                    <a:pt x="4727" y="4394"/>
                    <a:pt x="5084" y="4418"/>
                    <a:pt x="5394" y="4501"/>
                  </a:cubicBezTo>
                  <a:lnTo>
                    <a:pt x="8811" y="1084"/>
                  </a:lnTo>
                  <a:cubicBezTo>
                    <a:pt x="7501" y="406"/>
                    <a:pt x="5977" y="1"/>
                    <a:pt x="4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9"/>
            <p:cNvSpPr/>
            <p:nvPr/>
          </p:nvSpPr>
          <p:spPr>
            <a:xfrm>
              <a:off x="3948850" y="3458575"/>
              <a:ext cx="112550" cy="220300"/>
            </a:xfrm>
            <a:custGeom>
              <a:avLst/>
              <a:gdLst/>
              <a:ahLst/>
              <a:cxnLst/>
              <a:rect l="l" t="t" r="r" b="b"/>
              <a:pathLst>
                <a:path w="4502" h="8812" extrusionOk="0">
                  <a:moveTo>
                    <a:pt x="1084" y="1"/>
                  </a:moveTo>
                  <a:cubicBezTo>
                    <a:pt x="405" y="1298"/>
                    <a:pt x="0" y="2822"/>
                    <a:pt x="0" y="4406"/>
                  </a:cubicBezTo>
                  <a:cubicBezTo>
                    <a:pt x="0" y="5977"/>
                    <a:pt x="405" y="7501"/>
                    <a:pt x="1084" y="8811"/>
                  </a:cubicBezTo>
                  <a:lnTo>
                    <a:pt x="4501" y="5394"/>
                  </a:lnTo>
                  <a:cubicBezTo>
                    <a:pt x="4442" y="5085"/>
                    <a:pt x="4394" y="4727"/>
                    <a:pt x="4394" y="4406"/>
                  </a:cubicBezTo>
                  <a:cubicBezTo>
                    <a:pt x="4394" y="4072"/>
                    <a:pt x="4418" y="3715"/>
                    <a:pt x="4501" y="3406"/>
                  </a:cubicBezTo>
                  <a:lnTo>
                    <a:pt x="1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9"/>
            <p:cNvSpPr/>
            <p:nvPr/>
          </p:nvSpPr>
          <p:spPr>
            <a:xfrm>
              <a:off x="4073275" y="3690750"/>
              <a:ext cx="220275" cy="112250"/>
            </a:xfrm>
            <a:custGeom>
              <a:avLst/>
              <a:gdLst/>
              <a:ahLst/>
              <a:cxnLst/>
              <a:rect l="l" t="t" r="r" b="b"/>
              <a:pathLst>
                <a:path w="8811" h="4490" extrusionOk="0">
                  <a:moveTo>
                    <a:pt x="3405" y="0"/>
                  </a:moveTo>
                  <a:lnTo>
                    <a:pt x="0" y="3406"/>
                  </a:lnTo>
                  <a:cubicBezTo>
                    <a:pt x="1310" y="4084"/>
                    <a:pt x="2822" y="4489"/>
                    <a:pt x="4406" y="4489"/>
                  </a:cubicBezTo>
                  <a:cubicBezTo>
                    <a:pt x="5977" y="4489"/>
                    <a:pt x="7501" y="4084"/>
                    <a:pt x="8811" y="3406"/>
                  </a:cubicBezTo>
                  <a:lnTo>
                    <a:pt x="5394" y="0"/>
                  </a:lnTo>
                  <a:cubicBezTo>
                    <a:pt x="5084" y="60"/>
                    <a:pt x="4727" y="96"/>
                    <a:pt x="4406" y="96"/>
                  </a:cubicBezTo>
                  <a:cubicBezTo>
                    <a:pt x="4072" y="96"/>
                    <a:pt x="3715" y="72"/>
                    <a:pt x="3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9"/>
            <p:cNvSpPr/>
            <p:nvPr/>
          </p:nvSpPr>
          <p:spPr>
            <a:xfrm>
              <a:off x="4236975" y="3622575"/>
              <a:ext cx="152125" cy="149200"/>
            </a:xfrm>
            <a:custGeom>
              <a:avLst/>
              <a:gdLst/>
              <a:ahLst/>
              <a:cxnLst/>
              <a:rect l="l" t="t" r="r" b="b"/>
              <a:pathLst>
                <a:path w="6085" h="5968" extrusionOk="0">
                  <a:moveTo>
                    <a:pt x="2334" y="1"/>
                  </a:moveTo>
                  <a:cubicBezTo>
                    <a:pt x="1846" y="1025"/>
                    <a:pt x="1025" y="1846"/>
                    <a:pt x="1" y="2335"/>
                  </a:cubicBezTo>
                  <a:lnTo>
                    <a:pt x="3311" y="5656"/>
                  </a:lnTo>
                  <a:cubicBezTo>
                    <a:pt x="3529" y="5863"/>
                    <a:pt x="3810" y="5967"/>
                    <a:pt x="4091" y="5967"/>
                  </a:cubicBezTo>
                  <a:cubicBezTo>
                    <a:pt x="4375" y="5967"/>
                    <a:pt x="4660" y="5860"/>
                    <a:pt x="4882" y="5644"/>
                  </a:cubicBezTo>
                  <a:lnTo>
                    <a:pt x="5656" y="4871"/>
                  </a:lnTo>
                  <a:cubicBezTo>
                    <a:pt x="6085" y="4430"/>
                    <a:pt x="6085" y="3728"/>
                    <a:pt x="5656" y="3323"/>
                  </a:cubicBezTo>
                  <a:lnTo>
                    <a:pt x="2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9"/>
            <p:cNvSpPr/>
            <p:nvPr/>
          </p:nvSpPr>
          <p:spPr>
            <a:xfrm>
              <a:off x="4237275" y="3365475"/>
              <a:ext cx="151825" cy="149075"/>
            </a:xfrm>
            <a:custGeom>
              <a:avLst/>
              <a:gdLst/>
              <a:ahLst/>
              <a:cxnLst/>
              <a:rect l="l" t="t" r="r" b="b"/>
              <a:pathLst>
                <a:path w="6073" h="5963" extrusionOk="0">
                  <a:moveTo>
                    <a:pt x="4083" y="1"/>
                  </a:moveTo>
                  <a:cubicBezTo>
                    <a:pt x="3802" y="1"/>
                    <a:pt x="3525" y="111"/>
                    <a:pt x="3322" y="331"/>
                  </a:cubicBezTo>
                  <a:lnTo>
                    <a:pt x="1" y="3641"/>
                  </a:lnTo>
                  <a:cubicBezTo>
                    <a:pt x="1013" y="4117"/>
                    <a:pt x="1846" y="4951"/>
                    <a:pt x="2322" y="5963"/>
                  </a:cubicBezTo>
                  <a:lnTo>
                    <a:pt x="5644" y="2653"/>
                  </a:lnTo>
                  <a:cubicBezTo>
                    <a:pt x="6073" y="2212"/>
                    <a:pt x="6073" y="1534"/>
                    <a:pt x="5644" y="1105"/>
                  </a:cubicBezTo>
                  <a:lnTo>
                    <a:pt x="4870" y="331"/>
                  </a:lnTo>
                  <a:cubicBezTo>
                    <a:pt x="4650" y="111"/>
                    <a:pt x="4364" y="1"/>
                    <a:pt x="4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9"/>
            <p:cNvSpPr/>
            <p:nvPr/>
          </p:nvSpPr>
          <p:spPr>
            <a:xfrm>
              <a:off x="3978025" y="3365125"/>
              <a:ext cx="151825" cy="149425"/>
            </a:xfrm>
            <a:custGeom>
              <a:avLst/>
              <a:gdLst/>
              <a:ahLst/>
              <a:cxnLst/>
              <a:rect l="l" t="t" r="r" b="b"/>
              <a:pathLst>
                <a:path w="6073" h="5977" extrusionOk="0">
                  <a:moveTo>
                    <a:pt x="1972" y="0"/>
                  </a:moveTo>
                  <a:cubicBezTo>
                    <a:pt x="1691" y="0"/>
                    <a:pt x="1411" y="107"/>
                    <a:pt x="1203" y="321"/>
                  </a:cubicBezTo>
                  <a:lnTo>
                    <a:pt x="429" y="1095"/>
                  </a:lnTo>
                  <a:cubicBezTo>
                    <a:pt x="0" y="1536"/>
                    <a:pt x="0" y="2226"/>
                    <a:pt x="429" y="2643"/>
                  </a:cubicBezTo>
                  <a:lnTo>
                    <a:pt x="3727" y="5977"/>
                  </a:lnTo>
                  <a:cubicBezTo>
                    <a:pt x="4227" y="4953"/>
                    <a:pt x="5037" y="4131"/>
                    <a:pt x="6072" y="3643"/>
                  </a:cubicBezTo>
                  <a:lnTo>
                    <a:pt x="2751" y="321"/>
                  </a:lnTo>
                  <a:cubicBezTo>
                    <a:pt x="2536" y="107"/>
                    <a:pt x="2254" y="0"/>
                    <a:pt x="1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9"/>
            <p:cNvSpPr/>
            <p:nvPr/>
          </p:nvSpPr>
          <p:spPr>
            <a:xfrm>
              <a:off x="3977425" y="3622575"/>
              <a:ext cx="151825" cy="149150"/>
            </a:xfrm>
            <a:custGeom>
              <a:avLst/>
              <a:gdLst/>
              <a:ahLst/>
              <a:cxnLst/>
              <a:rect l="l" t="t" r="r" b="b"/>
              <a:pathLst>
                <a:path w="6073" h="5966" extrusionOk="0">
                  <a:moveTo>
                    <a:pt x="3751" y="1"/>
                  </a:moveTo>
                  <a:lnTo>
                    <a:pt x="441" y="3323"/>
                  </a:lnTo>
                  <a:cubicBezTo>
                    <a:pt x="0" y="3751"/>
                    <a:pt x="0" y="4454"/>
                    <a:pt x="441" y="4871"/>
                  </a:cubicBezTo>
                  <a:lnTo>
                    <a:pt x="1215" y="5644"/>
                  </a:lnTo>
                  <a:cubicBezTo>
                    <a:pt x="1429" y="5859"/>
                    <a:pt x="1712" y="5966"/>
                    <a:pt x="1993" y="5966"/>
                  </a:cubicBezTo>
                  <a:cubicBezTo>
                    <a:pt x="2275" y="5966"/>
                    <a:pt x="2554" y="5859"/>
                    <a:pt x="2763" y="5644"/>
                  </a:cubicBezTo>
                  <a:lnTo>
                    <a:pt x="6073" y="2323"/>
                  </a:lnTo>
                  <a:cubicBezTo>
                    <a:pt x="5061" y="1846"/>
                    <a:pt x="4227" y="1013"/>
                    <a:pt x="3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79"/>
          <p:cNvGrpSpPr/>
          <p:nvPr/>
        </p:nvGrpSpPr>
        <p:grpSpPr>
          <a:xfrm>
            <a:off x="3690603" y="3597423"/>
            <a:ext cx="461464" cy="461686"/>
            <a:chOff x="3331225" y="3334150"/>
            <a:chExt cx="468825" cy="469050"/>
          </a:xfrm>
        </p:grpSpPr>
        <p:sp>
          <p:nvSpPr>
            <p:cNvPr id="1955" name="Google Shape;1955;p79"/>
            <p:cNvSpPr/>
            <p:nvPr/>
          </p:nvSpPr>
          <p:spPr>
            <a:xfrm>
              <a:off x="3331225" y="3334150"/>
              <a:ext cx="468825" cy="276550"/>
            </a:xfrm>
            <a:custGeom>
              <a:avLst/>
              <a:gdLst/>
              <a:ahLst/>
              <a:cxnLst/>
              <a:rect l="l" t="t" r="r" b="b"/>
              <a:pathLst>
                <a:path w="18753" h="11062" extrusionOk="0">
                  <a:moveTo>
                    <a:pt x="11025" y="1"/>
                  </a:moveTo>
                  <a:cubicBezTo>
                    <a:pt x="9418" y="1"/>
                    <a:pt x="7965" y="858"/>
                    <a:pt x="7191" y="2251"/>
                  </a:cubicBezTo>
                  <a:cubicBezTo>
                    <a:pt x="7013" y="2215"/>
                    <a:pt x="6822" y="2203"/>
                    <a:pt x="6620" y="2203"/>
                  </a:cubicBezTo>
                  <a:cubicBezTo>
                    <a:pt x="5215" y="2203"/>
                    <a:pt x="3977" y="3096"/>
                    <a:pt x="3512" y="4406"/>
                  </a:cubicBezTo>
                  <a:cubicBezTo>
                    <a:pt x="3445" y="4402"/>
                    <a:pt x="3378" y="4400"/>
                    <a:pt x="3312" y="4400"/>
                  </a:cubicBezTo>
                  <a:cubicBezTo>
                    <a:pt x="1527" y="4400"/>
                    <a:pt x="0" y="5915"/>
                    <a:pt x="0" y="7740"/>
                  </a:cubicBezTo>
                  <a:cubicBezTo>
                    <a:pt x="0" y="9538"/>
                    <a:pt x="1524" y="11062"/>
                    <a:pt x="3334" y="11062"/>
                  </a:cubicBezTo>
                  <a:lnTo>
                    <a:pt x="14871" y="11062"/>
                  </a:lnTo>
                  <a:cubicBezTo>
                    <a:pt x="16978" y="11062"/>
                    <a:pt x="18752" y="9300"/>
                    <a:pt x="18752" y="7168"/>
                  </a:cubicBezTo>
                  <a:cubicBezTo>
                    <a:pt x="18752" y="5204"/>
                    <a:pt x="17240" y="3537"/>
                    <a:pt x="15288" y="3323"/>
                  </a:cubicBezTo>
                  <a:cubicBezTo>
                    <a:pt x="14811" y="1406"/>
                    <a:pt x="13037" y="1"/>
                    <a:pt x="11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9"/>
            <p:cNvSpPr/>
            <p:nvPr/>
          </p:nvSpPr>
          <p:spPr>
            <a:xfrm>
              <a:off x="3413075" y="3749150"/>
              <a:ext cx="38425" cy="54050"/>
            </a:xfrm>
            <a:custGeom>
              <a:avLst/>
              <a:gdLst/>
              <a:ahLst/>
              <a:cxnLst/>
              <a:rect l="l" t="t" r="r" b="b"/>
              <a:pathLst>
                <a:path w="1537" h="2162" extrusionOk="0">
                  <a:moveTo>
                    <a:pt x="913" y="0"/>
                  </a:moveTo>
                  <a:cubicBezTo>
                    <a:pt x="666" y="0"/>
                    <a:pt x="452" y="157"/>
                    <a:pt x="393" y="403"/>
                  </a:cubicBezTo>
                  <a:lnTo>
                    <a:pt x="95" y="1451"/>
                  </a:lnTo>
                  <a:cubicBezTo>
                    <a:pt x="0" y="1748"/>
                    <a:pt x="179" y="2046"/>
                    <a:pt x="465" y="2141"/>
                  </a:cubicBezTo>
                  <a:cubicBezTo>
                    <a:pt x="517" y="2155"/>
                    <a:pt x="568" y="2162"/>
                    <a:pt x="618" y="2162"/>
                  </a:cubicBezTo>
                  <a:cubicBezTo>
                    <a:pt x="864" y="2162"/>
                    <a:pt x="1074" y="2000"/>
                    <a:pt x="1143" y="1772"/>
                  </a:cubicBezTo>
                  <a:lnTo>
                    <a:pt x="1441" y="712"/>
                  </a:lnTo>
                  <a:cubicBezTo>
                    <a:pt x="1536" y="415"/>
                    <a:pt x="1358" y="117"/>
                    <a:pt x="1072" y="22"/>
                  </a:cubicBezTo>
                  <a:cubicBezTo>
                    <a:pt x="1018" y="7"/>
                    <a:pt x="965" y="0"/>
                    <a:pt x="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9"/>
            <p:cNvSpPr/>
            <p:nvPr/>
          </p:nvSpPr>
          <p:spPr>
            <a:xfrm>
              <a:off x="3435700" y="3670100"/>
              <a:ext cx="38400" cy="53900"/>
            </a:xfrm>
            <a:custGeom>
              <a:avLst/>
              <a:gdLst/>
              <a:ahLst/>
              <a:cxnLst/>
              <a:rect l="l" t="t" r="r" b="b"/>
              <a:pathLst>
                <a:path w="1536" h="2156" extrusionOk="0">
                  <a:moveTo>
                    <a:pt x="933" y="0"/>
                  </a:moveTo>
                  <a:cubicBezTo>
                    <a:pt x="686" y="0"/>
                    <a:pt x="463" y="155"/>
                    <a:pt x="393" y="386"/>
                  </a:cubicBezTo>
                  <a:lnTo>
                    <a:pt x="95" y="1446"/>
                  </a:lnTo>
                  <a:cubicBezTo>
                    <a:pt x="0" y="1743"/>
                    <a:pt x="167" y="2041"/>
                    <a:pt x="464" y="2136"/>
                  </a:cubicBezTo>
                  <a:cubicBezTo>
                    <a:pt x="514" y="2150"/>
                    <a:pt x="564" y="2156"/>
                    <a:pt x="612" y="2156"/>
                  </a:cubicBezTo>
                  <a:cubicBezTo>
                    <a:pt x="861" y="2156"/>
                    <a:pt x="1075" y="1985"/>
                    <a:pt x="1155" y="1755"/>
                  </a:cubicBezTo>
                  <a:lnTo>
                    <a:pt x="1453" y="707"/>
                  </a:lnTo>
                  <a:cubicBezTo>
                    <a:pt x="1536" y="410"/>
                    <a:pt x="1357" y="112"/>
                    <a:pt x="1072" y="17"/>
                  </a:cubicBezTo>
                  <a:cubicBezTo>
                    <a:pt x="1025" y="6"/>
                    <a:pt x="978" y="0"/>
                    <a:pt x="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9"/>
            <p:cNvSpPr/>
            <p:nvPr/>
          </p:nvSpPr>
          <p:spPr>
            <a:xfrm>
              <a:off x="3605050" y="3749150"/>
              <a:ext cx="38425" cy="54050"/>
            </a:xfrm>
            <a:custGeom>
              <a:avLst/>
              <a:gdLst/>
              <a:ahLst/>
              <a:cxnLst/>
              <a:rect l="l" t="t" r="r" b="b"/>
              <a:pathLst>
                <a:path w="1537" h="2162" extrusionOk="0">
                  <a:moveTo>
                    <a:pt x="918" y="0"/>
                  </a:moveTo>
                  <a:cubicBezTo>
                    <a:pt x="678" y="0"/>
                    <a:pt x="463" y="157"/>
                    <a:pt x="394" y="403"/>
                  </a:cubicBezTo>
                  <a:lnTo>
                    <a:pt x="96" y="1451"/>
                  </a:lnTo>
                  <a:cubicBezTo>
                    <a:pt x="1" y="1748"/>
                    <a:pt x="179" y="2046"/>
                    <a:pt x="465" y="2141"/>
                  </a:cubicBezTo>
                  <a:cubicBezTo>
                    <a:pt x="517" y="2155"/>
                    <a:pt x="568" y="2162"/>
                    <a:pt x="618" y="2162"/>
                  </a:cubicBezTo>
                  <a:cubicBezTo>
                    <a:pt x="865" y="2162"/>
                    <a:pt x="1074" y="2000"/>
                    <a:pt x="1144" y="1772"/>
                  </a:cubicBezTo>
                  <a:lnTo>
                    <a:pt x="1441" y="712"/>
                  </a:lnTo>
                  <a:cubicBezTo>
                    <a:pt x="1537" y="415"/>
                    <a:pt x="1358" y="117"/>
                    <a:pt x="1072" y="22"/>
                  </a:cubicBezTo>
                  <a:cubicBezTo>
                    <a:pt x="1021" y="7"/>
                    <a:pt x="969" y="0"/>
                    <a:pt x="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9"/>
            <p:cNvSpPr/>
            <p:nvPr/>
          </p:nvSpPr>
          <p:spPr>
            <a:xfrm>
              <a:off x="3627675" y="3670100"/>
              <a:ext cx="38425" cy="53900"/>
            </a:xfrm>
            <a:custGeom>
              <a:avLst/>
              <a:gdLst/>
              <a:ahLst/>
              <a:cxnLst/>
              <a:rect l="l" t="t" r="r" b="b"/>
              <a:pathLst>
                <a:path w="1537" h="2156" extrusionOk="0">
                  <a:moveTo>
                    <a:pt x="933" y="0"/>
                  </a:moveTo>
                  <a:cubicBezTo>
                    <a:pt x="686" y="0"/>
                    <a:pt x="464" y="155"/>
                    <a:pt x="394" y="386"/>
                  </a:cubicBezTo>
                  <a:lnTo>
                    <a:pt x="96" y="1446"/>
                  </a:lnTo>
                  <a:cubicBezTo>
                    <a:pt x="1" y="1743"/>
                    <a:pt x="179" y="2041"/>
                    <a:pt x="465" y="2136"/>
                  </a:cubicBezTo>
                  <a:cubicBezTo>
                    <a:pt x="515" y="2150"/>
                    <a:pt x="564" y="2156"/>
                    <a:pt x="612" y="2156"/>
                  </a:cubicBezTo>
                  <a:cubicBezTo>
                    <a:pt x="862" y="2156"/>
                    <a:pt x="1076" y="1985"/>
                    <a:pt x="1156" y="1755"/>
                  </a:cubicBezTo>
                  <a:lnTo>
                    <a:pt x="1453" y="707"/>
                  </a:lnTo>
                  <a:cubicBezTo>
                    <a:pt x="1537" y="410"/>
                    <a:pt x="1370" y="88"/>
                    <a:pt x="1072" y="17"/>
                  </a:cubicBezTo>
                  <a:cubicBezTo>
                    <a:pt x="1026" y="6"/>
                    <a:pt x="979" y="0"/>
                    <a:pt x="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9"/>
            <p:cNvSpPr/>
            <p:nvPr/>
          </p:nvSpPr>
          <p:spPr>
            <a:xfrm>
              <a:off x="3660125" y="3749150"/>
              <a:ext cx="38425" cy="54050"/>
            </a:xfrm>
            <a:custGeom>
              <a:avLst/>
              <a:gdLst/>
              <a:ahLst/>
              <a:cxnLst/>
              <a:rect l="l" t="t" r="r" b="b"/>
              <a:pathLst>
                <a:path w="1537" h="2162" extrusionOk="0">
                  <a:moveTo>
                    <a:pt x="918" y="0"/>
                  </a:moveTo>
                  <a:cubicBezTo>
                    <a:pt x="677" y="0"/>
                    <a:pt x="462" y="157"/>
                    <a:pt x="393" y="403"/>
                  </a:cubicBezTo>
                  <a:lnTo>
                    <a:pt x="96" y="1451"/>
                  </a:lnTo>
                  <a:cubicBezTo>
                    <a:pt x="0" y="1748"/>
                    <a:pt x="179" y="2046"/>
                    <a:pt x="465" y="2141"/>
                  </a:cubicBezTo>
                  <a:cubicBezTo>
                    <a:pt x="517" y="2155"/>
                    <a:pt x="568" y="2162"/>
                    <a:pt x="618" y="2162"/>
                  </a:cubicBezTo>
                  <a:cubicBezTo>
                    <a:pt x="865" y="2162"/>
                    <a:pt x="1074" y="2000"/>
                    <a:pt x="1143" y="1772"/>
                  </a:cubicBezTo>
                  <a:lnTo>
                    <a:pt x="1441" y="712"/>
                  </a:lnTo>
                  <a:cubicBezTo>
                    <a:pt x="1536" y="415"/>
                    <a:pt x="1358" y="117"/>
                    <a:pt x="1072" y="22"/>
                  </a:cubicBezTo>
                  <a:cubicBezTo>
                    <a:pt x="1020" y="7"/>
                    <a:pt x="968" y="0"/>
                    <a:pt x="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9"/>
            <p:cNvSpPr/>
            <p:nvPr/>
          </p:nvSpPr>
          <p:spPr>
            <a:xfrm>
              <a:off x="3682750" y="3670100"/>
              <a:ext cx="38425" cy="53900"/>
            </a:xfrm>
            <a:custGeom>
              <a:avLst/>
              <a:gdLst/>
              <a:ahLst/>
              <a:cxnLst/>
              <a:rect l="l" t="t" r="r" b="b"/>
              <a:pathLst>
                <a:path w="1537" h="2156" extrusionOk="0">
                  <a:moveTo>
                    <a:pt x="933" y="0"/>
                  </a:moveTo>
                  <a:cubicBezTo>
                    <a:pt x="686" y="0"/>
                    <a:pt x="463" y="155"/>
                    <a:pt x="393" y="386"/>
                  </a:cubicBezTo>
                  <a:lnTo>
                    <a:pt x="96" y="1446"/>
                  </a:lnTo>
                  <a:cubicBezTo>
                    <a:pt x="0" y="1743"/>
                    <a:pt x="167" y="2041"/>
                    <a:pt x="465" y="2136"/>
                  </a:cubicBezTo>
                  <a:cubicBezTo>
                    <a:pt x="515" y="2150"/>
                    <a:pt x="564" y="2156"/>
                    <a:pt x="612" y="2156"/>
                  </a:cubicBezTo>
                  <a:cubicBezTo>
                    <a:pt x="861" y="2156"/>
                    <a:pt x="1075" y="1985"/>
                    <a:pt x="1155" y="1755"/>
                  </a:cubicBezTo>
                  <a:lnTo>
                    <a:pt x="1453" y="707"/>
                  </a:lnTo>
                  <a:cubicBezTo>
                    <a:pt x="1536" y="410"/>
                    <a:pt x="1358" y="112"/>
                    <a:pt x="1072" y="17"/>
                  </a:cubicBezTo>
                  <a:cubicBezTo>
                    <a:pt x="1025" y="6"/>
                    <a:pt x="979" y="0"/>
                    <a:pt x="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9"/>
            <p:cNvSpPr/>
            <p:nvPr/>
          </p:nvSpPr>
          <p:spPr>
            <a:xfrm>
              <a:off x="3358000" y="3749150"/>
              <a:ext cx="38425" cy="54050"/>
            </a:xfrm>
            <a:custGeom>
              <a:avLst/>
              <a:gdLst/>
              <a:ahLst/>
              <a:cxnLst/>
              <a:rect l="l" t="t" r="r" b="b"/>
              <a:pathLst>
                <a:path w="1537" h="2162" extrusionOk="0">
                  <a:moveTo>
                    <a:pt x="918" y="0"/>
                  </a:moveTo>
                  <a:cubicBezTo>
                    <a:pt x="677" y="0"/>
                    <a:pt x="462" y="157"/>
                    <a:pt x="393" y="403"/>
                  </a:cubicBezTo>
                  <a:lnTo>
                    <a:pt x="96" y="1451"/>
                  </a:lnTo>
                  <a:cubicBezTo>
                    <a:pt x="1" y="1748"/>
                    <a:pt x="179" y="2046"/>
                    <a:pt x="465" y="2141"/>
                  </a:cubicBezTo>
                  <a:cubicBezTo>
                    <a:pt x="517" y="2155"/>
                    <a:pt x="568" y="2162"/>
                    <a:pt x="618" y="2162"/>
                  </a:cubicBezTo>
                  <a:cubicBezTo>
                    <a:pt x="865" y="2162"/>
                    <a:pt x="1074" y="2000"/>
                    <a:pt x="1144" y="1772"/>
                  </a:cubicBezTo>
                  <a:lnTo>
                    <a:pt x="1441" y="712"/>
                  </a:lnTo>
                  <a:cubicBezTo>
                    <a:pt x="1536" y="415"/>
                    <a:pt x="1358" y="117"/>
                    <a:pt x="1072" y="22"/>
                  </a:cubicBezTo>
                  <a:cubicBezTo>
                    <a:pt x="1020" y="7"/>
                    <a:pt x="969" y="0"/>
                    <a:pt x="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9"/>
            <p:cNvSpPr/>
            <p:nvPr/>
          </p:nvSpPr>
          <p:spPr>
            <a:xfrm>
              <a:off x="3380625" y="3670100"/>
              <a:ext cx="38125" cy="53900"/>
            </a:xfrm>
            <a:custGeom>
              <a:avLst/>
              <a:gdLst/>
              <a:ahLst/>
              <a:cxnLst/>
              <a:rect l="l" t="t" r="r" b="b"/>
              <a:pathLst>
                <a:path w="1525" h="2156" extrusionOk="0">
                  <a:moveTo>
                    <a:pt x="933" y="0"/>
                  </a:moveTo>
                  <a:cubicBezTo>
                    <a:pt x="686" y="0"/>
                    <a:pt x="464" y="155"/>
                    <a:pt x="393" y="386"/>
                  </a:cubicBezTo>
                  <a:lnTo>
                    <a:pt x="96" y="1446"/>
                  </a:lnTo>
                  <a:cubicBezTo>
                    <a:pt x="0" y="1743"/>
                    <a:pt x="179" y="2041"/>
                    <a:pt x="465" y="2136"/>
                  </a:cubicBezTo>
                  <a:cubicBezTo>
                    <a:pt x="515" y="2150"/>
                    <a:pt x="564" y="2156"/>
                    <a:pt x="612" y="2156"/>
                  </a:cubicBezTo>
                  <a:cubicBezTo>
                    <a:pt x="862" y="2156"/>
                    <a:pt x="1075" y="1985"/>
                    <a:pt x="1155" y="1755"/>
                  </a:cubicBezTo>
                  <a:lnTo>
                    <a:pt x="1453" y="707"/>
                  </a:lnTo>
                  <a:cubicBezTo>
                    <a:pt x="1524" y="410"/>
                    <a:pt x="1358" y="88"/>
                    <a:pt x="1072" y="17"/>
                  </a:cubicBezTo>
                  <a:cubicBezTo>
                    <a:pt x="1025" y="6"/>
                    <a:pt x="979" y="0"/>
                    <a:pt x="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9"/>
            <p:cNvSpPr/>
            <p:nvPr/>
          </p:nvSpPr>
          <p:spPr>
            <a:xfrm>
              <a:off x="3506225" y="3638075"/>
              <a:ext cx="91700" cy="165025"/>
            </a:xfrm>
            <a:custGeom>
              <a:avLst/>
              <a:gdLst/>
              <a:ahLst/>
              <a:cxnLst/>
              <a:rect l="l" t="t" r="r" b="b"/>
              <a:pathLst>
                <a:path w="3668" h="6601" extrusionOk="0">
                  <a:moveTo>
                    <a:pt x="799" y="0"/>
                  </a:moveTo>
                  <a:lnTo>
                    <a:pt x="537" y="714"/>
                  </a:lnTo>
                  <a:cubicBezTo>
                    <a:pt x="477" y="869"/>
                    <a:pt x="489" y="1012"/>
                    <a:pt x="560" y="1155"/>
                  </a:cubicBezTo>
                  <a:lnTo>
                    <a:pt x="1525" y="3084"/>
                  </a:lnTo>
                  <a:lnTo>
                    <a:pt x="132" y="5798"/>
                  </a:lnTo>
                  <a:cubicBezTo>
                    <a:pt x="1" y="6048"/>
                    <a:pt x="72" y="6358"/>
                    <a:pt x="310" y="6513"/>
                  </a:cubicBezTo>
                  <a:cubicBezTo>
                    <a:pt x="402" y="6572"/>
                    <a:pt x="505" y="6600"/>
                    <a:pt x="606" y="6600"/>
                  </a:cubicBezTo>
                  <a:cubicBezTo>
                    <a:pt x="768" y="6600"/>
                    <a:pt x="927" y="6530"/>
                    <a:pt x="1037" y="6406"/>
                  </a:cubicBezTo>
                  <a:lnTo>
                    <a:pt x="3513" y="3381"/>
                  </a:lnTo>
                  <a:cubicBezTo>
                    <a:pt x="3644" y="3215"/>
                    <a:pt x="3668" y="2977"/>
                    <a:pt x="3573" y="2786"/>
                  </a:cubicBezTo>
                  <a:lnTo>
                    <a:pt x="2644" y="941"/>
                  </a:lnTo>
                  <a:lnTo>
                    <a:pt x="31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79"/>
          <p:cNvGrpSpPr/>
          <p:nvPr/>
        </p:nvGrpSpPr>
        <p:grpSpPr>
          <a:xfrm>
            <a:off x="3044408" y="3597449"/>
            <a:ext cx="461464" cy="461612"/>
            <a:chOff x="2288375" y="3034300"/>
            <a:chExt cx="468825" cy="468975"/>
          </a:xfrm>
        </p:grpSpPr>
        <p:sp>
          <p:nvSpPr>
            <p:cNvPr id="1966" name="Google Shape;1966;p79"/>
            <p:cNvSpPr/>
            <p:nvPr/>
          </p:nvSpPr>
          <p:spPr>
            <a:xfrm>
              <a:off x="2539300" y="3226725"/>
              <a:ext cx="48250" cy="95850"/>
            </a:xfrm>
            <a:custGeom>
              <a:avLst/>
              <a:gdLst/>
              <a:ahLst/>
              <a:cxnLst/>
              <a:rect l="l" t="t" r="r" b="b"/>
              <a:pathLst>
                <a:path w="1930" h="3834" extrusionOk="0">
                  <a:moveTo>
                    <a:pt x="0" y="0"/>
                  </a:moveTo>
                  <a:lnTo>
                    <a:pt x="762" y="3834"/>
                  </a:lnTo>
                  <a:lnTo>
                    <a:pt x="1929" y="2679"/>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9"/>
            <p:cNvSpPr/>
            <p:nvPr/>
          </p:nvSpPr>
          <p:spPr>
            <a:xfrm>
              <a:off x="2508925" y="3168075"/>
              <a:ext cx="27425" cy="31275"/>
            </a:xfrm>
            <a:custGeom>
              <a:avLst/>
              <a:gdLst/>
              <a:ahLst/>
              <a:cxnLst/>
              <a:rect l="l" t="t" r="r" b="b"/>
              <a:pathLst>
                <a:path w="1097" h="1251" extrusionOk="0">
                  <a:moveTo>
                    <a:pt x="1" y="1"/>
                  </a:moveTo>
                  <a:lnTo>
                    <a:pt x="1" y="1251"/>
                  </a:lnTo>
                  <a:lnTo>
                    <a:pt x="1096" y="1251"/>
                  </a:lnTo>
                  <a:lnTo>
                    <a:pt x="1096" y="1"/>
                  </a:lnTo>
                  <a:cubicBezTo>
                    <a:pt x="965" y="36"/>
                    <a:pt x="834" y="84"/>
                    <a:pt x="679" y="132"/>
                  </a:cubicBezTo>
                  <a:cubicBezTo>
                    <a:pt x="638" y="149"/>
                    <a:pt x="593" y="158"/>
                    <a:pt x="548" y="158"/>
                  </a:cubicBezTo>
                  <a:cubicBezTo>
                    <a:pt x="504" y="158"/>
                    <a:pt x="459" y="149"/>
                    <a:pt x="418" y="132"/>
                  </a:cubicBezTo>
                  <a:cubicBezTo>
                    <a:pt x="263" y="96"/>
                    <a:pt x="132" y="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9"/>
            <p:cNvSpPr/>
            <p:nvPr/>
          </p:nvSpPr>
          <p:spPr>
            <a:xfrm>
              <a:off x="2564000" y="3034575"/>
              <a:ext cx="91100" cy="93950"/>
            </a:xfrm>
            <a:custGeom>
              <a:avLst/>
              <a:gdLst/>
              <a:ahLst/>
              <a:cxnLst/>
              <a:rect l="l" t="t" r="r" b="b"/>
              <a:pathLst>
                <a:path w="3644" h="3758" extrusionOk="0">
                  <a:moveTo>
                    <a:pt x="558" y="1"/>
                  </a:moveTo>
                  <a:cubicBezTo>
                    <a:pt x="421" y="1"/>
                    <a:pt x="290" y="47"/>
                    <a:pt x="191" y="126"/>
                  </a:cubicBezTo>
                  <a:cubicBezTo>
                    <a:pt x="72" y="233"/>
                    <a:pt x="0" y="388"/>
                    <a:pt x="0" y="542"/>
                  </a:cubicBezTo>
                  <a:lnTo>
                    <a:pt x="0" y="3757"/>
                  </a:lnTo>
                  <a:cubicBezTo>
                    <a:pt x="1477" y="3043"/>
                    <a:pt x="2727" y="1959"/>
                    <a:pt x="3644" y="602"/>
                  </a:cubicBezTo>
                  <a:cubicBezTo>
                    <a:pt x="3322" y="483"/>
                    <a:pt x="2989" y="400"/>
                    <a:pt x="2632" y="340"/>
                  </a:cubicBezTo>
                  <a:lnTo>
                    <a:pt x="643" y="7"/>
                  </a:lnTo>
                  <a:cubicBezTo>
                    <a:pt x="615" y="3"/>
                    <a:pt x="586"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9"/>
            <p:cNvSpPr/>
            <p:nvPr/>
          </p:nvSpPr>
          <p:spPr>
            <a:xfrm>
              <a:off x="2457450" y="3226725"/>
              <a:ext cx="48225" cy="95850"/>
            </a:xfrm>
            <a:custGeom>
              <a:avLst/>
              <a:gdLst/>
              <a:ahLst/>
              <a:cxnLst/>
              <a:rect l="l" t="t" r="r" b="b"/>
              <a:pathLst>
                <a:path w="1929" h="3834" extrusionOk="0">
                  <a:moveTo>
                    <a:pt x="1786" y="0"/>
                  </a:moveTo>
                  <a:lnTo>
                    <a:pt x="0" y="2679"/>
                  </a:lnTo>
                  <a:lnTo>
                    <a:pt x="1167" y="3834"/>
                  </a:lnTo>
                  <a:lnTo>
                    <a:pt x="19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9"/>
            <p:cNvSpPr/>
            <p:nvPr/>
          </p:nvSpPr>
          <p:spPr>
            <a:xfrm>
              <a:off x="2288375" y="3226425"/>
              <a:ext cx="83350" cy="55075"/>
            </a:xfrm>
            <a:custGeom>
              <a:avLst/>
              <a:gdLst/>
              <a:ahLst/>
              <a:cxnLst/>
              <a:rect l="l" t="t" r="r" b="b"/>
              <a:pathLst>
                <a:path w="3334" h="2203" extrusionOk="0">
                  <a:moveTo>
                    <a:pt x="0" y="0"/>
                  </a:moveTo>
                  <a:lnTo>
                    <a:pt x="0" y="1655"/>
                  </a:lnTo>
                  <a:cubicBezTo>
                    <a:pt x="0" y="1965"/>
                    <a:pt x="250" y="2203"/>
                    <a:pt x="548" y="2203"/>
                  </a:cubicBezTo>
                  <a:lnTo>
                    <a:pt x="3334" y="2203"/>
                  </a:lnTo>
                  <a:lnTo>
                    <a:pt x="3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9"/>
            <p:cNvSpPr/>
            <p:nvPr/>
          </p:nvSpPr>
          <p:spPr>
            <a:xfrm>
              <a:off x="2673825" y="3226425"/>
              <a:ext cx="83375" cy="55075"/>
            </a:xfrm>
            <a:custGeom>
              <a:avLst/>
              <a:gdLst/>
              <a:ahLst/>
              <a:cxnLst/>
              <a:rect l="l" t="t" r="r" b="b"/>
              <a:pathLst>
                <a:path w="3335" h="2203" extrusionOk="0">
                  <a:moveTo>
                    <a:pt x="1" y="0"/>
                  </a:moveTo>
                  <a:lnTo>
                    <a:pt x="1" y="2203"/>
                  </a:lnTo>
                  <a:lnTo>
                    <a:pt x="2775" y="2203"/>
                  </a:lnTo>
                  <a:cubicBezTo>
                    <a:pt x="3073" y="2203"/>
                    <a:pt x="3335" y="1953"/>
                    <a:pt x="3335" y="1655"/>
                  </a:cubicBezTo>
                  <a:lnTo>
                    <a:pt x="3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9"/>
            <p:cNvSpPr/>
            <p:nvPr/>
          </p:nvSpPr>
          <p:spPr>
            <a:xfrm>
              <a:off x="2396125" y="3034300"/>
              <a:ext cx="85150" cy="94225"/>
            </a:xfrm>
            <a:custGeom>
              <a:avLst/>
              <a:gdLst/>
              <a:ahLst/>
              <a:cxnLst/>
              <a:rect l="l" t="t" r="r" b="b"/>
              <a:pathLst>
                <a:path w="3406" h="3769" extrusionOk="0">
                  <a:moveTo>
                    <a:pt x="2857" y="1"/>
                  </a:moveTo>
                  <a:cubicBezTo>
                    <a:pt x="2801" y="1"/>
                    <a:pt x="2745" y="10"/>
                    <a:pt x="2691" y="30"/>
                  </a:cubicBezTo>
                  <a:lnTo>
                    <a:pt x="0" y="923"/>
                  </a:lnTo>
                  <a:cubicBezTo>
                    <a:pt x="893" y="2137"/>
                    <a:pt x="2072" y="3113"/>
                    <a:pt x="3406" y="3768"/>
                  </a:cubicBezTo>
                  <a:lnTo>
                    <a:pt x="3406" y="553"/>
                  </a:lnTo>
                  <a:cubicBezTo>
                    <a:pt x="3406" y="375"/>
                    <a:pt x="3322" y="220"/>
                    <a:pt x="3191" y="113"/>
                  </a:cubicBezTo>
                  <a:cubicBezTo>
                    <a:pt x="3087" y="41"/>
                    <a:pt x="2972" y="1"/>
                    <a:pt x="2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9"/>
            <p:cNvSpPr/>
            <p:nvPr/>
          </p:nvSpPr>
          <p:spPr>
            <a:xfrm>
              <a:off x="2288375" y="3061225"/>
              <a:ext cx="468825" cy="359000"/>
            </a:xfrm>
            <a:custGeom>
              <a:avLst/>
              <a:gdLst/>
              <a:ahLst/>
              <a:cxnLst/>
              <a:rect l="l" t="t" r="r" b="b"/>
              <a:pathLst>
                <a:path w="18753" h="14360" extrusionOk="0">
                  <a:moveTo>
                    <a:pt x="15681" y="0"/>
                  </a:moveTo>
                  <a:cubicBezTo>
                    <a:pt x="14550" y="1739"/>
                    <a:pt x="12930" y="3096"/>
                    <a:pt x="11014" y="3906"/>
                  </a:cubicBezTo>
                  <a:lnTo>
                    <a:pt x="11014" y="5930"/>
                  </a:lnTo>
                  <a:lnTo>
                    <a:pt x="13109" y="9085"/>
                  </a:lnTo>
                  <a:cubicBezTo>
                    <a:pt x="13252" y="9299"/>
                    <a:pt x="13228" y="9585"/>
                    <a:pt x="13038" y="9775"/>
                  </a:cubicBezTo>
                  <a:lnTo>
                    <a:pt x="10859" y="11954"/>
                  </a:lnTo>
                  <a:cubicBezTo>
                    <a:pt x="10756" y="12057"/>
                    <a:pt x="10617" y="12110"/>
                    <a:pt x="10476" y="12110"/>
                  </a:cubicBezTo>
                  <a:cubicBezTo>
                    <a:pt x="10420" y="12110"/>
                    <a:pt x="10365" y="12102"/>
                    <a:pt x="10311" y="12085"/>
                  </a:cubicBezTo>
                  <a:cubicBezTo>
                    <a:pt x="10121" y="12026"/>
                    <a:pt x="9966" y="11859"/>
                    <a:pt x="9930" y="11668"/>
                  </a:cubicBezTo>
                  <a:lnTo>
                    <a:pt x="9370" y="8870"/>
                  </a:lnTo>
                  <a:lnTo>
                    <a:pt x="8811" y="11668"/>
                  </a:lnTo>
                  <a:cubicBezTo>
                    <a:pt x="8763" y="11859"/>
                    <a:pt x="8632" y="12026"/>
                    <a:pt x="8430" y="12085"/>
                  </a:cubicBezTo>
                  <a:cubicBezTo>
                    <a:pt x="8380" y="12101"/>
                    <a:pt x="8328" y="12108"/>
                    <a:pt x="8278" y="12108"/>
                  </a:cubicBezTo>
                  <a:cubicBezTo>
                    <a:pt x="8136" y="12108"/>
                    <a:pt x="7996" y="12051"/>
                    <a:pt x="7882" y="11954"/>
                  </a:cubicBezTo>
                  <a:lnTo>
                    <a:pt x="5680" y="9752"/>
                  </a:lnTo>
                  <a:cubicBezTo>
                    <a:pt x="5501" y="9573"/>
                    <a:pt x="5477" y="9275"/>
                    <a:pt x="5608" y="9049"/>
                  </a:cubicBezTo>
                  <a:lnTo>
                    <a:pt x="7704" y="5894"/>
                  </a:lnTo>
                  <a:lnTo>
                    <a:pt x="7704" y="3870"/>
                  </a:lnTo>
                  <a:cubicBezTo>
                    <a:pt x="5918" y="3108"/>
                    <a:pt x="4358" y="1870"/>
                    <a:pt x="3239" y="286"/>
                  </a:cubicBezTo>
                  <a:cubicBezTo>
                    <a:pt x="1322" y="1298"/>
                    <a:pt x="24" y="3286"/>
                    <a:pt x="0" y="5501"/>
                  </a:cubicBezTo>
                  <a:lnTo>
                    <a:pt x="3310" y="5501"/>
                  </a:lnTo>
                  <a:lnTo>
                    <a:pt x="3310" y="4953"/>
                  </a:lnTo>
                  <a:cubicBezTo>
                    <a:pt x="3310" y="4656"/>
                    <a:pt x="3572" y="4406"/>
                    <a:pt x="3870" y="4406"/>
                  </a:cubicBezTo>
                  <a:cubicBezTo>
                    <a:pt x="4167" y="4406"/>
                    <a:pt x="4417" y="4656"/>
                    <a:pt x="4417" y="4953"/>
                  </a:cubicBezTo>
                  <a:lnTo>
                    <a:pt x="4417" y="14359"/>
                  </a:lnTo>
                  <a:lnTo>
                    <a:pt x="14300" y="14359"/>
                  </a:lnTo>
                  <a:lnTo>
                    <a:pt x="14300" y="4953"/>
                  </a:lnTo>
                  <a:cubicBezTo>
                    <a:pt x="14300" y="4656"/>
                    <a:pt x="14550" y="4406"/>
                    <a:pt x="14847" y="4406"/>
                  </a:cubicBezTo>
                  <a:cubicBezTo>
                    <a:pt x="15145" y="4406"/>
                    <a:pt x="15395" y="4656"/>
                    <a:pt x="15395" y="4953"/>
                  </a:cubicBezTo>
                  <a:lnTo>
                    <a:pt x="15395" y="5501"/>
                  </a:lnTo>
                  <a:lnTo>
                    <a:pt x="18753" y="5501"/>
                  </a:lnTo>
                  <a:lnTo>
                    <a:pt x="18753" y="5203"/>
                  </a:lnTo>
                  <a:cubicBezTo>
                    <a:pt x="18753" y="3013"/>
                    <a:pt x="17514" y="1048"/>
                    <a:pt x="15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9"/>
            <p:cNvSpPr/>
            <p:nvPr/>
          </p:nvSpPr>
          <p:spPr>
            <a:xfrm>
              <a:off x="2399100" y="3448175"/>
              <a:ext cx="247375" cy="55100"/>
            </a:xfrm>
            <a:custGeom>
              <a:avLst/>
              <a:gdLst/>
              <a:ahLst/>
              <a:cxnLst/>
              <a:rect l="l" t="t" r="r" b="b"/>
              <a:pathLst>
                <a:path w="9895" h="2204" extrusionOk="0">
                  <a:moveTo>
                    <a:pt x="12" y="0"/>
                  </a:moveTo>
                  <a:lnTo>
                    <a:pt x="12" y="1655"/>
                  </a:lnTo>
                  <a:lnTo>
                    <a:pt x="0" y="1655"/>
                  </a:lnTo>
                  <a:cubicBezTo>
                    <a:pt x="0" y="1953"/>
                    <a:pt x="250" y="2203"/>
                    <a:pt x="548" y="2203"/>
                  </a:cubicBezTo>
                  <a:lnTo>
                    <a:pt x="9347" y="2203"/>
                  </a:lnTo>
                  <a:cubicBezTo>
                    <a:pt x="9644" y="2203"/>
                    <a:pt x="9894" y="1953"/>
                    <a:pt x="9894" y="1655"/>
                  </a:cubicBezTo>
                  <a:lnTo>
                    <a:pt x="9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79"/>
          <p:cNvGrpSpPr/>
          <p:nvPr/>
        </p:nvGrpSpPr>
        <p:grpSpPr>
          <a:xfrm>
            <a:off x="2408951" y="3597374"/>
            <a:ext cx="461760" cy="461784"/>
            <a:chOff x="2181375" y="3333850"/>
            <a:chExt cx="469125" cy="469150"/>
          </a:xfrm>
        </p:grpSpPr>
        <p:sp>
          <p:nvSpPr>
            <p:cNvPr id="1976" name="Google Shape;1976;p79"/>
            <p:cNvSpPr/>
            <p:nvPr/>
          </p:nvSpPr>
          <p:spPr>
            <a:xfrm>
              <a:off x="2181375" y="3333850"/>
              <a:ext cx="469125" cy="469150"/>
            </a:xfrm>
            <a:custGeom>
              <a:avLst/>
              <a:gdLst/>
              <a:ahLst/>
              <a:cxnLst/>
              <a:rect l="l" t="t" r="r" b="b"/>
              <a:pathLst>
                <a:path w="18765" h="18766" extrusionOk="0">
                  <a:moveTo>
                    <a:pt x="4989" y="3346"/>
                  </a:moveTo>
                  <a:cubicBezTo>
                    <a:pt x="5703" y="3346"/>
                    <a:pt x="6322" y="3811"/>
                    <a:pt x="6537" y="4442"/>
                  </a:cubicBezTo>
                  <a:lnTo>
                    <a:pt x="12692" y="4442"/>
                  </a:lnTo>
                  <a:cubicBezTo>
                    <a:pt x="14204" y="4442"/>
                    <a:pt x="15443" y="5680"/>
                    <a:pt x="15443" y="7204"/>
                  </a:cubicBezTo>
                  <a:cubicBezTo>
                    <a:pt x="15443" y="8716"/>
                    <a:pt x="14204" y="9954"/>
                    <a:pt x="12692" y="9954"/>
                  </a:cubicBezTo>
                  <a:lnTo>
                    <a:pt x="10490" y="9954"/>
                  </a:lnTo>
                  <a:cubicBezTo>
                    <a:pt x="9573" y="9954"/>
                    <a:pt x="8835" y="10705"/>
                    <a:pt x="8835" y="11609"/>
                  </a:cubicBezTo>
                  <a:cubicBezTo>
                    <a:pt x="8835" y="12514"/>
                    <a:pt x="9573" y="13264"/>
                    <a:pt x="10490" y="13264"/>
                  </a:cubicBezTo>
                  <a:lnTo>
                    <a:pt x="12454" y="13264"/>
                  </a:lnTo>
                  <a:lnTo>
                    <a:pt x="12287" y="13098"/>
                  </a:lnTo>
                  <a:cubicBezTo>
                    <a:pt x="12073" y="12883"/>
                    <a:pt x="12073" y="12526"/>
                    <a:pt x="12287" y="12324"/>
                  </a:cubicBezTo>
                  <a:cubicBezTo>
                    <a:pt x="12389" y="12217"/>
                    <a:pt x="12529" y="12163"/>
                    <a:pt x="12670" y="12163"/>
                  </a:cubicBezTo>
                  <a:cubicBezTo>
                    <a:pt x="12811" y="12163"/>
                    <a:pt x="12954" y="12217"/>
                    <a:pt x="13061" y="12324"/>
                  </a:cubicBezTo>
                  <a:lnTo>
                    <a:pt x="13776" y="13038"/>
                  </a:lnTo>
                  <a:lnTo>
                    <a:pt x="14490" y="12324"/>
                  </a:lnTo>
                  <a:cubicBezTo>
                    <a:pt x="14591" y="12217"/>
                    <a:pt x="14731" y="12163"/>
                    <a:pt x="14873" y="12163"/>
                  </a:cubicBezTo>
                  <a:cubicBezTo>
                    <a:pt x="15014" y="12163"/>
                    <a:pt x="15157" y="12217"/>
                    <a:pt x="15264" y="12324"/>
                  </a:cubicBezTo>
                  <a:cubicBezTo>
                    <a:pt x="15466" y="12526"/>
                    <a:pt x="15466" y="12883"/>
                    <a:pt x="15264" y="13098"/>
                  </a:cubicBezTo>
                  <a:lnTo>
                    <a:pt x="14550" y="13812"/>
                  </a:lnTo>
                  <a:lnTo>
                    <a:pt x="15264" y="14526"/>
                  </a:lnTo>
                  <a:cubicBezTo>
                    <a:pt x="15466" y="14729"/>
                    <a:pt x="15466" y="15086"/>
                    <a:pt x="15264" y="15300"/>
                  </a:cubicBezTo>
                  <a:cubicBezTo>
                    <a:pt x="15157" y="15402"/>
                    <a:pt x="15014" y="15452"/>
                    <a:pt x="14873" y="15452"/>
                  </a:cubicBezTo>
                  <a:cubicBezTo>
                    <a:pt x="14731" y="15452"/>
                    <a:pt x="14591" y="15402"/>
                    <a:pt x="14490" y="15300"/>
                  </a:cubicBezTo>
                  <a:lnTo>
                    <a:pt x="13776" y="14586"/>
                  </a:lnTo>
                  <a:lnTo>
                    <a:pt x="13061" y="15300"/>
                  </a:lnTo>
                  <a:cubicBezTo>
                    <a:pt x="12954" y="15402"/>
                    <a:pt x="12811" y="15452"/>
                    <a:pt x="12670" y="15452"/>
                  </a:cubicBezTo>
                  <a:cubicBezTo>
                    <a:pt x="12529" y="15452"/>
                    <a:pt x="12389" y="15402"/>
                    <a:pt x="12287" y="15300"/>
                  </a:cubicBezTo>
                  <a:cubicBezTo>
                    <a:pt x="12073" y="15086"/>
                    <a:pt x="12073" y="14729"/>
                    <a:pt x="12287" y="14526"/>
                  </a:cubicBezTo>
                  <a:lnTo>
                    <a:pt x="12454" y="14360"/>
                  </a:lnTo>
                  <a:lnTo>
                    <a:pt x="10490" y="14360"/>
                  </a:lnTo>
                  <a:cubicBezTo>
                    <a:pt x="8966" y="14360"/>
                    <a:pt x="7727" y="13122"/>
                    <a:pt x="7727" y="11609"/>
                  </a:cubicBezTo>
                  <a:cubicBezTo>
                    <a:pt x="7727" y="10085"/>
                    <a:pt x="8966" y="8847"/>
                    <a:pt x="10490" y="8847"/>
                  </a:cubicBezTo>
                  <a:lnTo>
                    <a:pt x="12692" y="8847"/>
                  </a:lnTo>
                  <a:cubicBezTo>
                    <a:pt x="13597" y="8847"/>
                    <a:pt x="14335" y="8109"/>
                    <a:pt x="14335" y="7204"/>
                  </a:cubicBezTo>
                  <a:cubicBezTo>
                    <a:pt x="14335" y="6287"/>
                    <a:pt x="13597" y="5549"/>
                    <a:pt x="12692" y="5549"/>
                  </a:cubicBezTo>
                  <a:lnTo>
                    <a:pt x="6537" y="5549"/>
                  </a:lnTo>
                  <a:cubicBezTo>
                    <a:pt x="6322" y="6192"/>
                    <a:pt x="5703" y="6645"/>
                    <a:pt x="4989" y="6645"/>
                  </a:cubicBezTo>
                  <a:cubicBezTo>
                    <a:pt x="4084" y="6645"/>
                    <a:pt x="3346" y="5906"/>
                    <a:pt x="3346" y="5001"/>
                  </a:cubicBezTo>
                  <a:cubicBezTo>
                    <a:pt x="3346" y="4085"/>
                    <a:pt x="4084" y="3346"/>
                    <a:pt x="4989" y="3346"/>
                  </a:cubicBezTo>
                  <a:close/>
                  <a:moveTo>
                    <a:pt x="560" y="1"/>
                  </a:moveTo>
                  <a:cubicBezTo>
                    <a:pt x="262" y="1"/>
                    <a:pt x="0" y="251"/>
                    <a:pt x="0" y="549"/>
                  </a:cubicBezTo>
                  <a:lnTo>
                    <a:pt x="0" y="4990"/>
                  </a:lnTo>
                  <a:cubicBezTo>
                    <a:pt x="0" y="5132"/>
                    <a:pt x="60" y="5263"/>
                    <a:pt x="167" y="5371"/>
                  </a:cubicBezTo>
                  <a:lnTo>
                    <a:pt x="881" y="6085"/>
                  </a:lnTo>
                  <a:lnTo>
                    <a:pt x="167" y="6799"/>
                  </a:lnTo>
                  <a:cubicBezTo>
                    <a:pt x="72" y="6906"/>
                    <a:pt x="0" y="7037"/>
                    <a:pt x="0" y="7180"/>
                  </a:cubicBezTo>
                  <a:lnTo>
                    <a:pt x="0" y="7811"/>
                  </a:lnTo>
                  <a:cubicBezTo>
                    <a:pt x="210" y="7771"/>
                    <a:pt x="414" y="7742"/>
                    <a:pt x="616" y="7742"/>
                  </a:cubicBezTo>
                  <a:cubicBezTo>
                    <a:pt x="713" y="7742"/>
                    <a:pt x="809" y="7748"/>
                    <a:pt x="905" y="7764"/>
                  </a:cubicBezTo>
                  <a:cubicBezTo>
                    <a:pt x="1643" y="7859"/>
                    <a:pt x="2370" y="8276"/>
                    <a:pt x="2822" y="8883"/>
                  </a:cubicBezTo>
                  <a:cubicBezTo>
                    <a:pt x="3262" y="9490"/>
                    <a:pt x="3798" y="9907"/>
                    <a:pt x="4394" y="10121"/>
                  </a:cubicBezTo>
                  <a:cubicBezTo>
                    <a:pt x="5727" y="10562"/>
                    <a:pt x="6620" y="11800"/>
                    <a:pt x="6632" y="13181"/>
                  </a:cubicBezTo>
                  <a:cubicBezTo>
                    <a:pt x="6644" y="13872"/>
                    <a:pt x="6822" y="14538"/>
                    <a:pt x="7180" y="15122"/>
                  </a:cubicBezTo>
                  <a:cubicBezTo>
                    <a:pt x="7727" y="16027"/>
                    <a:pt x="7882" y="17170"/>
                    <a:pt x="7584" y="18205"/>
                  </a:cubicBezTo>
                  <a:cubicBezTo>
                    <a:pt x="7525" y="18396"/>
                    <a:pt x="7430" y="18586"/>
                    <a:pt x="7346" y="18765"/>
                  </a:cubicBezTo>
                  <a:lnTo>
                    <a:pt x="18205" y="18765"/>
                  </a:lnTo>
                  <a:cubicBezTo>
                    <a:pt x="18502" y="18765"/>
                    <a:pt x="18764" y="18515"/>
                    <a:pt x="18764" y="18217"/>
                  </a:cubicBezTo>
                  <a:lnTo>
                    <a:pt x="18764" y="14884"/>
                  </a:lnTo>
                  <a:cubicBezTo>
                    <a:pt x="18764" y="14729"/>
                    <a:pt x="18705" y="14598"/>
                    <a:pt x="18598" y="14491"/>
                  </a:cubicBezTo>
                  <a:lnTo>
                    <a:pt x="17883" y="13776"/>
                  </a:lnTo>
                  <a:lnTo>
                    <a:pt x="18598" y="13062"/>
                  </a:lnTo>
                  <a:cubicBezTo>
                    <a:pt x="18705" y="12967"/>
                    <a:pt x="18764" y="12824"/>
                    <a:pt x="18764" y="12681"/>
                  </a:cubicBezTo>
                  <a:lnTo>
                    <a:pt x="18764" y="6085"/>
                  </a:lnTo>
                  <a:cubicBezTo>
                    <a:pt x="18764" y="6002"/>
                    <a:pt x="18741" y="5918"/>
                    <a:pt x="18705" y="5835"/>
                  </a:cubicBezTo>
                  <a:lnTo>
                    <a:pt x="18002" y="4430"/>
                  </a:lnTo>
                  <a:lnTo>
                    <a:pt x="18205" y="4430"/>
                  </a:lnTo>
                  <a:cubicBezTo>
                    <a:pt x="18502" y="4430"/>
                    <a:pt x="18764" y="4180"/>
                    <a:pt x="18764" y="3882"/>
                  </a:cubicBezTo>
                  <a:lnTo>
                    <a:pt x="18764" y="549"/>
                  </a:lnTo>
                  <a:cubicBezTo>
                    <a:pt x="18764" y="251"/>
                    <a:pt x="18502" y="1"/>
                    <a:pt x="18205" y="1"/>
                  </a:cubicBezTo>
                  <a:lnTo>
                    <a:pt x="10490" y="1"/>
                  </a:lnTo>
                  <a:cubicBezTo>
                    <a:pt x="10335" y="1"/>
                    <a:pt x="10204" y="60"/>
                    <a:pt x="10097" y="168"/>
                  </a:cubicBezTo>
                  <a:lnTo>
                    <a:pt x="9382" y="870"/>
                  </a:lnTo>
                  <a:lnTo>
                    <a:pt x="8668" y="168"/>
                  </a:lnTo>
                  <a:cubicBezTo>
                    <a:pt x="8561" y="60"/>
                    <a:pt x="8430" y="1"/>
                    <a:pt x="8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9"/>
            <p:cNvSpPr/>
            <p:nvPr/>
          </p:nvSpPr>
          <p:spPr>
            <a:xfrm>
              <a:off x="2181675" y="3554850"/>
              <a:ext cx="168475" cy="248150"/>
            </a:xfrm>
            <a:custGeom>
              <a:avLst/>
              <a:gdLst/>
              <a:ahLst/>
              <a:cxnLst/>
              <a:rect l="l" t="t" r="r" b="b"/>
              <a:pathLst>
                <a:path w="6739" h="9926" extrusionOk="0">
                  <a:moveTo>
                    <a:pt x="560" y="1"/>
                  </a:moveTo>
                  <a:cubicBezTo>
                    <a:pt x="399" y="1"/>
                    <a:pt x="214" y="30"/>
                    <a:pt x="12" y="102"/>
                  </a:cubicBezTo>
                  <a:lnTo>
                    <a:pt x="12" y="9377"/>
                  </a:lnTo>
                  <a:cubicBezTo>
                    <a:pt x="0" y="9675"/>
                    <a:pt x="250" y="9925"/>
                    <a:pt x="548" y="9925"/>
                  </a:cubicBezTo>
                  <a:lnTo>
                    <a:pt x="2774" y="9925"/>
                  </a:lnTo>
                  <a:cubicBezTo>
                    <a:pt x="2869" y="9925"/>
                    <a:pt x="2941" y="9913"/>
                    <a:pt x="3036" y="9866"/>
                  </a:cubicBezTo>
                  <a:lnTo>
                    <a:pt x="4429" y="9163"/>
                  </a:lnTo>
                  <a:lnTo>
                    <a:pt x="4429" y="9377"/>
                  </a:lnTo>
                  <a:cubicBezTo>
                    <a:pt x="4429" y="9675"/>
                    <a:pt x="4679" y="9925"/>
                    <a:pt x="4977" y="9925"/>
                  </a:cubicBezTo>
                  <a:lnTo>
                    <a:pt x="6060" y="9925"/>
                  </a:lnTo>
                  <a:cubicBezTo>
                    <a:pt x="6275" y="9663"/>
                    <a:pt x="6441" y="9365"/>
                    <a:pt x="6525" y="9044"/>
                  </a:cubicBezTo>
                  <a:cubicBezTo>
                    <a:pt x="6739" y="8318"/>
                    <a:pt x="6632" y="7484"/>
                    <a:pt x="6251" y="6829"/>
                  </a:cubicBezTo>
                  <a:cubicBezTo>
                    <a:pt x="5798" y="6091"/>
                    <a:pt x="5548" y="5222"/>
                    <a:pt x="5548" y="4341"/>
                  </a:cubicBezTo>
                  <a:cubicBezTo>
                    <a:pt x="5536" y="3436"/>
                    <a:pt x="4917" y="2603"/>
                    <a:pt x="4060" y="2305"/>
                  </a:cubicBezTo>
                  <a:cubicBezTo>
                    <a:pt x="3239" y="2019"/>
                    <a:pt x="2477" y="1472"/>
                    <a:pt x="1905" y="686"/>
                  </a:cubicBezTo>
                  <a:cubicBezTo>
                    <a:pt x="1631" y="317"/>
                    <a:pt x="1226" y="67"/>
                    <a:pt x="774" y="19"/>
                  </a:cubicBezTo>
                  <a:cubicBezTo>
                    <a:pt x="709" y="8"/>
                    <a:pt x="637"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9"/>
            <p:cNvSpPr/>
            <p:nvPr/>
          </p:nvSpPr>
          <p:spPr>
            <a:xfrm>
              <a:off x="2292400" y="3444875"/>
              <a:ext cx="27700" cy="27725"/>
            </a:xfrm>
            <a:custGeom>
              <a:avLst/>
              <a:gdLst/>
              <a:ahLst/>
              <a:cxnLst/>
              <a:rect l="l" t="t" r="r" b="b"/>
              <a:pathLst>
                <a:path w="1108" h="1109" extrusionOk="0">
                  <a:moveTo>
                    <a:pt x="548" y="1"/>
                  </a:moveTo>
                  <a:cubicBezTo>
                    <a:pt x="250" y="1"/>
                    <a:pt x="0" y="263"/>
                    <a:pt x="0" y="560"/>
                  </a:cubicBezTo>
                  <a:cubicBezTo>
                    <a:pt x="0" y="858"/>
                    <a:pt x="250" y="1108"/>
                    <a:pt x="548" y="1108"/>
                  </a:cubicBezTo>
                  <a:cubicBezTo>
                    <a:pt x="846" y="1108"/>
                    <a:pt x="1107" y="858"/>
                    <a:pt x="1107" y="560"/>
                  </a:cubicBezTo>
                  <a:cubicBezTo>
                    <a:pt x="1107" y="251"/>
                    <a:pt x="846" y="1"/>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79"/>
          <p:cNvGrpSpPr/>
          <p:nvPr/>
        </p:nvGrpSpPr>
        <p:grpSpPr>
          <a:xfrm>
            <a:off x="1755451" y="3597522"/>
            <a:ext cx="460874" cy="461489"/>
            <a:chOff x="1567900" y="3334150"/>
            <a:chExt cx="468225" cy="468850"/>
          </a:xfrm>
        </p:grpSpPr>
        <p:sp>
          <p:nvSpPr>
            <p:cNvPr id="1980" name="Google Shape;1980;p79"/>
            <p:cNvSpPr/>
            <p:nvPr/>
          </p:nvSpPr>
          <p:spPr>
            <a:xfrm>
              <a:off x="1900675" y="3334150"/>
              <a:ext cx="135450" cy="468850"/>
            </a:xfrm>
            <a:custGeom>
              <a:avLst/>
              <a:gdLst/>
              <a:ahLst/>
              <a:cxnLst/>
              <a:rect l="l" t="t" r="r" b="b"/>
              <a:pathLst>
                <a:path w="5418" h="18754" extrusionOk="0">
                  <a:moveTo>
                    <a:pt x="1751" y="1"/>
                  </a:moveTo>
                  <a:cubicBezTo>
                    <a:pt x="774" y="1"/>
                    <a:pt x="1" y="858"/>
                    <a:pt x="120" y="1858"/>
                  </a:cubicBezTo>
                  <a:lnTo>
                    <a:pt x="548" y="6132"/>
                  </a:lnTo>
                  <a:cubicBezTo>
                    <a:pt x="560" y="6299"/>
                    <a:pt x="655" y="6442"/>
                    <a:pt x="786" y="6537"/>
                  </a:cubicBezTo>
                  <a:lnTo>
                    <a:pt x="2156" y="7466"/>
                  </a:lnTo>
                  <a:lnTo>
                    <a:pt x="2156" y="17646"/>
                  </a:lnTo>
                  <a:lnTo>
                    <a:pt x="1608" y="17646"/>
                  </a:lnTo>
                  <a:cubicBezTo>
                    <a:pt x="1310" y="17646"/>
                    <a:pt x="1060" y="17908"/>
                    <a:pt x="1060" y="18205"/>
                  </a:cubicBezTo>
                  <a:cubicBezTo>
                    <a:pt x="1060" y="18503"/>
                    <a:pt x="1310" y="18753"/>
                    <a:pt x="1608" y="18753"/>
                  </a:cubicBezTo>
                  <a:lnTo>
                    <a:pt x="3811" y="18753"/>
                  </a:lnTo>
                  <a:cubicBezTo>
                    <a:pt x="4108" y="18753"/>
                    <a:pt x="4358" y="18503"/>
                    <a:pt x="4358" y="18205"/>
                  </a:cubicBezTo>
                  <a:cubicBezTo>
                    <a:pt x="4358" y="17908"/>
                    <a:pt x="4108" y="17646"/>
                    <a:pt x="3811" y="17646"/>
                  </a:cubicBezTo>
                  <a:lnTo>
                    <a:pt x="3263" y="17646"/>
                  </a:lnTo>
                  <a:lnTo>
                    <a:pt x="3263" y="7466"/>
                  </a:lnTo>
                  <a:lnTo>
                    <a:pt x="4644" y="6537"/>
                  </a:lnTo>
                  <a:cubicBezTo>
                    <a:pt x="4775" y="6442"/>
                    <a:pt x="4870" y="6299"/>
                    <a:pt x="4882" y="6132"/>
                  </a:cubicBezTo>
                  <a:lnTo>
                    <a:pt x="5287" y="1858"/>
                  </a:lnTo>
                  <a:cubicBezTo>
                    <a:pt x="5418" y="882"/>
                    <a:pt x="4644" y="1"/>
                    <a:pt x="3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9"/>
            <p:cNvSpPr/>
            <p:nvPr/>
          </p:nvSpPr>
          <p:spPr>
            <a:xfrm>
              <a:off x="1650650" y="3416300"/>
              <a:ext cx="139025" cy="304250"/>
            </a:xfrm>
            <a:custGeom>
              <a:avLst/>
              <a:gdLst/>
              <a:ahLst/>
              <a:cxnLst/>
              <a:rect l="l" t="t" r="r" b="b"/>
              <a:pathLst>
                <a:path w="5561" h="12170" extrusionOk="0">
                  <a:moveTo>
                    <a:pt x="3882" y="2239"/>
                  </a:moveTo>
                  <a:cubicBezTo>
                    <a:pt x="4179" y="2239"/>
                    <a:pt x="4429" y="2489"/>
                    <a:pt x="4429" y="2787"/>
                  </a:cubicBezTo>
                  <a:cubicBezTo>
                    <a:pt x="4429" y="3096"/>
                    <a:pt x="4191" y="3335"/>
                    <a:pt x="3882" y="3335"/>
                  </a:cubicBezTo>
                  <a:lnTo>
                    <a:pt x="1679" y="3335"/>
                  </a:lnTo>
                  <a:cubicBezTo>
                    <a:pt x="1381" y="3335"/>
                    <a:pt x="1131" y="3085"/>
                    <a:pt x="1131" y="2787"/>
                  </a:cubicBezTo>
                  <a:cubicBezTo>
                    <a:pt x="1131" y="2489"/>
                    <a:pt x="1381" y="2239"/>
                    <a:pt x="1679" y="2239"/>
                  </a:cubicBezTo>
                  <a:close/>
                  <a:moveTo>
                    <a:pt x="3882" y="5537"/>
                  </a:moveTo>
                  <a:cubicBezTo>
                    <a:pt x="4179" y="5537"/>
                    <a:pt x="4429" y="5799"/>
                    <a:pt x="4429" y="6097"/>
                  </a:cubicBezTo>
                  <a:cubicBezTo>
                    <a:pt x="4429" y="6395"/>
                    <a:pt x="4191" y="6645"/>
                    <a:pt x="3882" y="6645"/>
                  </a:cubicBezTo>
                  <a:lnTo>
                    <a:pt x="1679" y="6645"/>
                  </a:lnTo>
                  <a:cubicBezTo>
                    <a:pt x="1381" y="6645"/>
                    <a:pt x="1131" y="6395"/>
                    <a:pt x="1131" y="6097"/>
                  </a:cubicBezTo>
                  <a:cubicBezTo>
                    <a:pt x="1131" y="5799"/>
                    <a:pt x="1381" y="5537"/>
                    <a:pt x="1679" y="5537"/>
                  </a:cubicBezTo>
                  <a:close/>
                  <a:moveTo>
                    <a:pt x="3882" y="8823"/>
                  </a:moveTo>
                  <a:cubicBezTo>
                    <a:pt x="4179" y="8823"/>
                    <a:pt x="4429" y="9085"/>
                    <a:pt x="4429" y="9383"/>
                  </a:cubicBezTo>
                  <a:cubicBezTo>
                    <a:pt x="4429" y="9681"/>
                    <a:pt x="4191" y="9931"/>
                    <a:pt x="3882" y="9931"/>
                  </a:cubicBezTo>
                  <a:lnTo>
                    <a:pt x="1679" y="9931"/>
                  </a:lnTo>
                  <a:cubicBezTo>
                    <a:pt x="1381" y="9931"/>
                    <a:pt x="1131" y="9681"/>
                    <a:pt x="1131" y="9383"/>
                  </a:cubicBezTo>
                  <a:cubicBezTo>
                    <a:pt x="1131" y="9085"/>
                    <a:pt x="1381" y="8823"/>
                    <a:pt x="1679" y="8823"/>
                  </a:cubicBezTo>
                  <a:close/>
                  <a:moveTo>
                    <a:pt x="2786" y="1"/>
                  </a:moveTo>
                  <a:cubicBezTo>
                    <a:pt x="1262" y="1"/>
                    <a:pt x="0" y="1275"/>
                    <a:pt x="0" y="2787"/>
                  </a:cubicBezTo>
                  <a:lnTo>
                    <a:pt x="0" y="9383"/>
                  </a:lnTo>
                  <a:cubicBezTo>
                    <a:pt x="0" y="10895"/>
                    <a:pt x="1262" y="12169"/>
                    <a:pt x="2786" y="12169"/>
                  </a:cubicBezTo>
                  <a:cubicBezTo>
                    <a:pt x="4298" y="12169"/>
                    <a:pt x="5561" y="10895"/>
                    <a:pt x="5561" y="9383"/>
                  </a:cubicBezTo>
                  <a:lnTo>
                    <a:pt x="5561" y="2787"/>
                  </a:lnTo>
                  <a:cubicBezTo>
                    <a:pt x="5561" y="1287"/>
                    <a:pt x="4298" y="1"/>
                    <a:pt x="27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9"/>
            <p:cNvSpPr/>
            <p:nvPr/>
          </p:nvSpPr>
          <p:spPr>
            <a:xfrm>
              <a:off x="1567900" y="3334150"/>
              <a:ext cx="304525" cy="166125"/>
            </a:xfrm>
            <a:custGeom>
              <a:avLst/>
              <a:gdLst/>
              <a:ahLst/>
              <a:cxnLst/>
              <a:rect l="l" t="t" r="r" b="b"/>
              <a:pathLst>
                <a:path w="12181" h="6645" extrusionOk="0">
                  <a:moveTo>
                    <a:pt x="6096" y="1"/>
                  </a:moveTo>
                  <a:cubicBezTo>
                    <a:pt x="2763" y="1"/>
                    <a:pt x="0" y="2751"/>
                    <a:pt x="0" y="6085"/>
                  </a:cubicBezTo>
                  <a:lnTo>
                    <a:pt x="0" y="6644"/>
                  </a:lnTo>
                  <a:lnTo>
                    <a:pt x="2203" y="6644"/>
                  </a:lnTo>
                  <a:lnTo>
                    <a:pt x="2203" y="6085"/>
                  </a:lnTo>
                  <a:cubicBezTo>
                    <a:pt x="2203" y="3977"/>
                    <a:pt x="3965" y="2203"/>
                    <a:pt x="6096" y="2203"/>
                  </a:cubicBezTo>
                  <a:cubicBezTo>
                    <a:pt x="8204" y="2203"/>
                    <a:pt x="9978" y="3954"/>
                    <a:pt x="9978" y="6085"/>
                  </a:cubicBezTo>
                  <a:lnTo>
                    <a:pt x="9978" y="6644"/>
                  </a:lnTo>
                  <a:lnTo>
                    <a:pt x="12180" y="6644"/>
                  </a:lnTo>
                  <a:lnTo>
                    <a:pt x="12180" y="6085"/>
                  </a:lnTo>
                  <a:cubicBezTo>
                    <a:pt x="12180" y="2751"/>
                    <a:pt x="9430" y="1"/>
                    <a:pt x="6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9"/>
            <p:cNvSpPr/>
            <p:nvPr/>
          </p:nvSpPr>
          <p:spPr>
            <a:xfrm>
              <a:off x="1568200" y="3527325"/>
              <a:ext cx="55075" cy="82200"/>
            </a:xfrm>
            <a:custGeom>
              <a:avLst/>
              <a:gdLst/>
              <a:ahLst/>
              <a:cxnLst/>
              <a:rect l="l" t="t" r="r" b="b"/>
              <a:pathLst>
                <a:path w="2203" h="3288" extrusionOk="0">
                  <a:moveTo>
                    <a:pt x="0" y="1"/>
                  </a:moveTo>
                  <a:lnTo>
                    <a:pt x="0" y="3287"/>
                  </a:lnTo>
                  <a:lnTo>
                    <a:pt x="2203" y="3287"/>
                  </a:lnTo>
                  <a:lnTo>
                    <a:pt x="2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9"/>
            <p:cNvSpPr/>
            <p:nvPr/>
          </p:nvSpPr>
          <p:spPr>
            <a:xfrm>
              <a:off x="1817325" y="3527325"/>
              <a:ext cx="55100" cy="82200"/>
            </a:xfrm>
            <a:custGeom>
              <a:avLst/>
              <a:gdLst/>
              <a:ahLst/>
              <a:cxnLst/>
              <a:rect l="l" t="t" r="r" b="b"/>
              <a:pathLst>
                <a:path w="2204" h="3288" extrusionOk="0">
                  <a:moveTo>
                    <a:pt x="1" y="1"/>
                  </a:moveTo>
                  <a:lnTo>
                    <a:pt x="1" y="3287"/>
                  </a:lnTo>
                  <a:lnTo>
                    <a:pt x="2203" y="3287"/>
                  </a:lnTo>
                  <a:lnTo>
                    <a:pt x="2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9"/>
            <p:cNvSpPr/>
            <p:nvPr/>
          </p:nvSpPr>
          <p:spPr>
            <a:xfrm>
              <a:off x="1567900" y="3637175"/>
              <a:ext cx="304525" cy="165825"/>
            </a:xfrm>
            <a:custGeom>
              <a:avLst/>
              <a:gdLst/>
              <a:ahLst/>
              <a:cxnLst/>
              <a:rect l="l" t="t" r="r" b="b"/>
              <a:pathLst>
                <a:path w="12181" h="6633" extrusionOk="0">
                  <a:moveTo>
                    <a:pt x="0" y="0"/>
                  </a:moveTo>
                  <a:lnTo>
                    <a:pt x="0" y="548"/>
                  </a:lnTo>
                  <a:cubicBezTo>
                    <a:pt x="24" y="3882"/>
                    <a:pt x="2763" y="6632"/>
                    <a:pt x="6096" y="6632"/>
                  </a:cubicBezTo>
                  <a:cubicBezTo>
                    <a:pt x="9418" y="6632"/>
                    <a:pt x="12180" y="3882"/>
                    <a:pt x="12180" y="548"/>
                  </a:cubicBezTo>
                  <a:lnTo>
                    <a:pt x="12180" y="0"/>
                  </a:lnTo>
                  <a:lnTo>
                    <a:pt x="9978" y="0"/>
                  </a:lnTo>
                  <a:lnTo>
                    <a:pt x="9978" y="548"/>
                  </a:lnTo>
                  <a:cubicBezTo>
                    <a:pt x="9978" y="2655"/>
                    <a:pt x="8216" y="4429"/>
                    <a:pt x="6084" y="4429"/>
                  </a:cubicBezTo>
                  <a:cubicBezTo>
                    <a:pt x="3977" y="4429"/>
                    <a:pt x="2203" y="2679"/>
                    <a:pt x="2203" y="548"/>
                  </a:cubicBezTo>
                  <a:lnTo>
                    <a:pt x="22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79"/>
          <p:cNvGrpSpPr/>
          <p:nvPr/>
        </p:nvGrpSpPr>
        <p:grpSpPr>
          <a:xfrm>
            <a:off x="1076293" y="2857836"/>
            <a:ext cx="460603" cy="461464"/>
            <a:chOff x="435750" y="2353700"/>
            <a:chExt cx="467950" cy="468825"/>
          </a:xfrm>
        </p:grpSpPr>
        <p:sp>
          <p:nvSpPr>
            <p:cNvPr id="1987" name="Google Shape;1987;p79"/>
            <p:cNvSpPr/>
            <p:nvPr/>
          </p:nvSpPr>
          <p:spPr>
            <a:xfrm>
              <a:off x="821225" y="2353700"/>
              <a:ext cx="82475" cy="55075"/>
            </a:xfrm>
            <a:custGeom>
              <a:avLst/>
              <a:gdLst/>
              <a:ahLst/>
              <a:cxnLst/>
              <a:rect l="l" t="t" r="r" b="b"/>
              <a:pathLst>
                <a:path w="3299" h="2203" extrusionOk="0">
                  <a:moveTo>
                    <a:pt x="1655" y="0"/>
                  </a:moveTo>
                  <a:cubicBezTo>
                    <a:pt x="739" y="0"/>
                    <a:pt x="0" y="738"/>
                    <a:pt x="0" y="1643"/>
                  </a:cubicBezTo>
                  <a:cubicBezTo>
                    <a:pt x="0" y="1846"/>
                    <a:pt x="48" y="2024"/>
                    <a:pt x="108" y="2203"/>
                  </a:cubicBezTo>
                  <a:lnTo>
                    <a:pt x="2751" y="2203"/>
                  </a:lnTo>
                  <a:cubicBezTo>
                    <a:pt x="3048" y="2203"/>
                    <a:pt x="3298" y="1941"/>
                    <a:pt x="3298" y="1643"/>
                  </a:cubicBezTo>
                  <a:cubicBezTo>
                    <a:pt x="3298" y="738"/>
                    <a:pt x="2560" y="0"/>
                    <a:pt x="1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9"/>
            <p:cNvSpPr/>
            <p:nvPr/>
          </p:nvSpPr>
          <p:spPr>
            <a:xfrm>
              <a:off x="435750" y="2767125"/>
              <a:ext cx="262275" cy="55400"/>
            </a:xfrm>
            <a:custGeom>
              <a:avLst/>
              <a:gdLst/>
              <a:ahLst/>
              <a:cxnLst/>
              <a:rect l="l" t="t" r="r" b="b"/>
              <a:pathLst>
                <a:path w="10491" h="2216" extrusionOk="0">
                  <a:moveTo>
                    <a:pt x="548" y="1"/>
                  </a:moveTo>
                  <a:cubicBezTo>
                    <a:pt x="251" y="1"/>
                    <a:pt x="1" y="263"/>
                    <a:pt x="1" y="561"/>
                  </a:cubicBezTo>
                  <a:cubicBezTo>
                    <a:pt x="1" y="1465"/>
                    <a:pt x="739" y="2216"/>
                    <a:pt x="1656" y="2216"/>
                  </a:cubicBezTo>
                  <a:lnTo>
                    <a:pt x="10490" y="2216"/>
                  </a:lnTo>
                  <a:cubicBezTo>
                    <a:pt x="10145" y="1751"/>
                    <a:pt x="9931" y="1180"/>
                    <a:pt x="9931" y="561"/>
                  </a:cubicBezTo>
                  <a:cubicBezTo>
                    <a:pt x="9931" y="370"/>
                    <a:pt x="9942" y="191"/>
                    <a:pt x="9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9"/>
            <p:cNvSpPr/>
            <p:nvPr/>
          </p:nvSpPr>
          <p:spPr>
            <a:xfrm>
              <a:off x="519100" y="2353700"/>
              <a:ext cx="289050" cy="468825"/>
            </a:xfrm>
            <a:custGeom>
              <a:avLst/>
              <a:gdLst/>
              <a:ahLst/>
              <a:cxnLst/>
              <a:rect l="l" t="t" r="r" b="b"/>
              <a:pathLst>
                <a:path w="11562" h="18753" extrusionOk="0">
                  <a:moveTo>
                    <a:pt x="5489" y="3334"/>
                  </a:moveTo>
                  <a:cubicBezTo>
                    <a:pt x="5787" y="3334"/>
                    <a:pt x="6037" y="3584"/>
                    <a:pt x="6037" y="3882"/>
                  </a:cubicBezTo>
                  <a:lnTo>
                    <a:pt x="6037" y="4429"/>
                  </a:lnTo>
                  <a:lnTo>
                    <a:pt x="6597" y="4429"/>
                  </a:lnTo>
                  <a:cubicBezTo>
                    <a:pt x="6894" y="4429"/>
                    <a:pt x="7144" y="4679"/>
                    <a:pt x="7144" y="4977"/>
                  </a:cubicBezTo>
                  <a:cubicBezTo>
                    <a:pt x="7144" y="5275"/>
                    <a:pt x="6894" y="5525"/>
                    <a:pt x="6597" y="5525"/>
                  </a:cubicBezTo>
                  <a:lnTo>
                    <a:pt x="6037" y="5525"/>
                  </a:lnTo>
                  <a:lnTo>
                    <a:pt x="6037" y="7632"/>
                  </a:lnTo>
                  <a:cubicBezTo>
                    <a:pt x="6680" y="7406"/>
                    <a:pt x="7144" y="6799"/>
                    <a:pt x="7144" y="6084"/>
                  </a:cubicBezTo>
                  <a:cubicBezTo>
                    <a:pt x="7144" y="5787"/>
                    <a:pt x="7394" y="5537"/>
                    <a:pt x="7692" y="5537"/>
                  </a:cubicBezTo>
                  <a:cubicBezTo>
                    <a:pt x="7990" y="5537"/>
                    <a:pt x="8240" y="5787"/>
                    <a:pt x="8240" y="6084"/>
                  </a:cubicBezTo>
                  <a:cubicBezTo>
                    <a:pt x="8240" y="7596"/>
                    <a:pt x="7013" y="8835"/>
                    <a:pt x="5489" y="8835"/>
                  </a:cubicBezTo>
                  <a:cubicBezTo>
                    <a:pt x="3977" y="8835"/>
                    <a:pt x="2751" y="7584"/>
                    <a:pt x="2751" y="6084"/>
                  </a:cubicBezTo>
                  <a:cubicBezTo>
                    <a:pt x="2751" y="5775"/>
                    <a:pt x="2989" y="5537"/>
                    <a:pt x="3299" y="5537"/>
                  </a:cubicBezTo>
                  <a:cubicBezTo>
                    <a:pt x="3596" y="5537"/>
                    <a:pt x="3858" y="5787"/>
                    <a:pt x="3858" y="6084"/>
                  </a:cubicBezTo>
                  <a:cubicBezTo>
                    <a:pt x="3858" y="6799"/>
                    <a:pt x="4311" y="7406"/>
                    <a:pt x="4954" y="7632"/>
                  </a:cubicBezTo>
                  <a:lnTo>
                    <a:pt x="4954" y="5525"/>
                  </a:lnTo>
                  <a:lnTo>
                    <a:pt x="4394" y="5525"/>
                  </a:lnTo>
                  <a:cubicBezTo>
                    <a:pt x="4096" y="5525"/>
                    <a:pt x="3834" y="5275"/>
                    <a:pt x="3834" y="4977"/>
                  </a:cubicBezTo>
                  <a:cubicBezTo>
                    <a:pt x="3834" y="4679"/>
                    <a:pt x="4096" y="4429"/>
                    <a:pt x="4394" y="4429"/>
                  </a:cubicBezTo>
                  <a:lnTo>
                    <a:pt x="4942" y="4429"/>
                  </a:lnTo>
                  <a:lnTo>
                    <a:pt x="4942" y="3882"/>
                  </a:lnTo>
                  <a:cubicBezTo>
                    <a:pt x="4942" y="3584"/>
                    <a:pt x="5192" y="3334"/>
                    <a:pt x="5489" y="3334"/>
                  </a:cubicBezTo>
                  <a:close/>
                  <a:moveTo>
                    <a:pt x="8799" y="9918"/>
                  </a:moveTo>
                  <a:cubicBezTo>
                    <a:pt x="9097" y="9918"/>
                    <a:pt x="9347" y="10180"/>
                    <a:pt x="9347" y="10478"/>
                  </a:cubicBezTo>
                  <a:cubicBezTo>
                    <a:pt x="9347" y="10775"/>
                    <a:pt x="9097" y="11025"/>
                    <a:pt x="8799" y="11025"/>
                  </a:cubicBezTo>
                  <a:lnTo>
                    <a:pt x="2203" y="11025"/>
                  </a:lnTo>
                  <a:cubicBezTo>
                    <a:pt x="1906" y="11025"/>
                    <a:pt x="1655" y="10775"/>
                    <a:pt x="1655" y="10478"/>
                  </a:cubicBezTo>
                  <a:cubicBezTo>
                    <a:pt x="1655" y="10156"/>
                    <a:pt x="1894" y="9918"/>
                    <a:pt x="2203" y="9918"/>
                  </a:cubicBezTo>
                  <a:close/>
                  <a:moveTo>
                    <a:pt x="8799" y="12109"/>
                  </a:moveTo>
                  <a:cubicBezTo>
                    <a:pt x="9097" y="12109"/>
                    <a:pt x="9347" y="12359"/>
                    <a:pt x="9347" y="12657"/>
                  </a:cubicBezTo>
                  <a:cubicBezTo>
                    <a:pt x="9347" y="12954"/>
                    <a:pt x="9097" y="13216"/>
                    <a:pt x="8799" y="13216"/>
                  </a:cubicBezTo>
                  <a:lnTo>
                    <a:pt x="2203" y="13216"/>
                  </a:lnTo>
                  <a:cubicBezTo>
                    <a:pt x="1906" y="13216"/>
                    <a:pt x="1655" y="12954"/>
                    <a:pt x="1655" y="12657"/>
                  </a:cubicBezTo>
                  <a:cubicBezTo>
                    <a:pt x="1655" y="12359"/>
                    <a:pt x="1906" y="12109"/>
                    <a:pt x="2203" y="12109"/>
                  </a:cubicBezTo>
                  <a:close/>
                  <a:moveTo>
                    <a:pt x="2203" y="0"/>
                  </a:moveTo>
                  <a:cubicBezTo>
                    <a:pt x="977" y="0"/>
                    <a:pt x="1" y="977"/>
                    <a:pt x="1" y="2203"/>
                  </a:cubicBezTo>
                  <a:lnTo>
                    <a:pt x="1" y="15454"/>
                  </a:lnTo>
                  <a:lnTo>
                    <a:pt x="7394" y="15454"/>
                  </a:lnTo>
                  <a:cubicBezTo>
                    <a:pt x="7811" y="15454"/>
                    <a:pt x="8121" y="15919"/>
                    <a:pt x="7918" y="16276"/>
                  </a:cubicBezTo>
                  <a:cubicBezTo>
                    <a:pt x="7763" y="16514"/>
                    <a:pt x="7692" y="16800"/>
                    <a:pt x="7692" y="17098"/>
                  </a:cubicBezTo>
                  <a:cubicBezTo>
                    <a:pt x="7692" y="18002"/>
                    <a:pt x="8430" y="18753"/>
                    <a:pt x="9347" y="18753"/>
                  </a:cubicBezTo>
                  <a:cubicBezTo>
                    <a:pt x="10252" y="18753"/>
                    <a:pt x="11002" y="18002"/>
                    <a:pt x="11002" y="17098"/>
                  </a:cubicBezTo>
                  <a:lnTo>
                    <a:pt x="11002" y="1643"/>
                  </a:lnTo>
                  <a:cubicBezTo>
                    <a:pt x="11002" y="1024"/>
                    <a:pt x="11204" y="453"/>
                    <a:pt x="11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0" name="Google Shape;1990;p79"/>
          <p:cNvSpPr/>
          <p:nvPr/>
        </p:nvSpPr>
        <p:spPr>
          <a:xfrm>
            <a:off x="7636165" y="2857661"/>
            <a:ext cx="405802" cy="461637"/>
          </a:xfrm>
          <a:custGeom>
            <a:avLst/>
            <a:gdLst/>
            <a:ahLst/>
            <a:cxnLst/>
            <a:rect l="l" t="t" r="r" b="b"/>
            <a:pathLst>
              <a:path w="16491" h="18760" extrusionOk="0">
                <a:moveTo>
                  <a:pt x="8239" y="3889"/>
                </a:moveTo>
                <a:cubicBezTo>
                  <a:pt x="8537" y="3889"/>
                  <a:pt x="8799" y="4139"/>
                  <a:pt x="8799" y="4436"/>
                </a:cubicBezTo>
                <a:lnTo>
                  <a:pt x="8799" y="4984"/>
                </a:lnTo>
                <a:lnTo>
                  <a:pt x="9346" y="4984"/>
                </a:lnTo>
                <a:cubicBezTo>
                  <a:pt x="9644" y="4984"/>
                  <a:pt x="9894" y="5234"/>
                  <a:pt x="9894" y="5532"/>
                </a:cubicBezTo>
                <a:cubicBezTo>
                  <a:pt x="9894" y="5829"/>
                  <a:pt x="9644" y="6091"/>
                  <a:pt x="9346" y="6091"/>
                </a:cubicBezTo>
                <a:lnTo>
                  <a:pt x="8799" y="6091"/>
                </a:lnTo>
                <a:lnTo>
                  <a:pt x="8799" y="8187"/>
                </a:lnTo>
                <a:cubicBezTo>
                  <a:pt x="9430" y="7961"/>
                  <a:pt x="9894" y="7353"/>
                  <a:pt x="9894" y="6639"/>
                </a:cubicBezTo>
                <a:cubicBezTo>
                  <a:pt x="9894" y="6341"/>
                  <a:pt x="10144" y="6091"/>
                  <a:pt x="10442" y="6091"/>
                </a:cubicBezTo>
                <a:cubicBezTo>
                  <a:pt x="10739" y="6091"/>
                  <a:pt x="11001" y="6341"/>
                  <a:pt x="11001" y="6639"/>
                </a:cubicBezTo>
                <a:cubicBezTo>
                  <a:pt x="11001" y="8151"/>
                  <a:pt x="9763" y="9389"/>
                  <a:pt x="8239" y="9389"/>
                </a:cubicBezTo>
                <a:cubicBezTo>
                  <a:pt x="6727" y="9389"/>
                  <a:pt x="5489" y="8151"/>
                  <a:pt x="5489" y="6639"/>
                </a:cubicBezTo>
                <a:cubicBezTo>
                  <a:pt x="5489" y="6329"/>
                  <a:pt x="5727" y="6091"/>
                  <a:pt x="6037" y="6091"/>
                </a:cubicBezTo>
                <a:cubicBezTo>
                  <a:pt x="6334" y="6091"/>
                  <a:pt x="6596" y="6341"/>
                  <a:pt x="6596" y="6639"/>
                </a:cubicBezTo>
                <a:cubicBezTo>
                  <a:pt x="6596" y="7353"/>
                  <a:pt x="7049" y="7961"/>
                  <a:pt x="7691" y="8187"/>
                </a:cubicBezTo>
                <a:lnTo>
                  <a:pt x="7691" y="6091"/>
                </a:lnTo>
                <a:lnTo>
                  <a:pt x="7144" y="6091"/>
                </a:lnTo>
                <a:cubicBezTo>
                  <a:pt x="6846" y="6091"/>
                  <a:pt x="6596" y="5829"/>
                  <a:pt x="6596" y="5532"/>
                </a:cubicBezTo>
                <a:cubicBezTo>
                  <a:pt x="6596" y="5234"/>
                  <a:pt x="6846" y="4984"/>
                  <a:pt x="7144" y="4984"/>
                </a:cubicBezTo>
                <a:lnTo>
                  <a:pt x="7691" y="4984"/>
                </a:lnTo>
                <a:lnTo>
                  <a:pt x="7691" y="4436"/>
                </a:lnTo>
                <a:cubicBezTo>
                  <a:pt x="7691" y="4139"/>
                  <a:pt x="7942" y="3889"/>
                  <a:pt x="8239" y="3889"/>
                </a:cubicBezTo>
                <a:close/>
                <a:moveTo>
                  <a:pt x="11668" y="0"/>
                </a:moveTo>
                <a:cubicBezTo>
                  <a:pt x="10368" y="0"/>
                  <a:pt x="9068" y="385"/>
                  <a:pt x="7942" y="1150"/>
                </a:cubicBezTo>
                <a:cubicBezTo>
                  <a:pt x="7017" y="1783"/>
                  <a:pt x="5942" y="2099"/>
                  <a:pt x="4865" y="2099"/>
                </a:cubicBezTo>
                <a:cubicBezTo>
                  <a:pt x="3835" y="2099"/>
                  <a:pt x="2801" y="1810"/>
                  <a:pt x="1893" y="1234"/>
                </a:cubicBezTo>
                <a:lnTo>
                  <a:pt x="1119" y="745"/>
                </a:lnTo>
                <a:lnTo>
                  <a:pt x="1119" y="555"/>
                </a:lnTo>
                <a:cubicBezTo>
                  <a:pt x="1119" y="257"/>
                  <a:pt x="857" y="7"/>
                  <a:pt x="560" y="7"/>
                </a:cubicBezTo>
                <a:cubicBezTo>
                  <a:pt x="262" y="7"/>
                  <a:pt x="12" y="257"/>
                  <a:pt x="12" y="555"/>
                </a:cubicBezTo>
                <a:lnTo>
                  <a:pt x="12" y="18200"/>
                </a:lnTo>
                <a:lnTo>
                  <a:pt x="0" y="18200"/>
                </a:lnTo>
                <a:cubicBezTo>
                  <a:pt x="0" y="18498"/>
                  <a:pt x="250" y="18760"/>
                  <a:pt x="548" y="18760"/>
                </a:cubicBezTo>
                <a:cubicBezTo>
                  <a:pt x="845" y="18760"/>
                  <a:pt x="1095" y="18498"/>
                  <a:pt x="1095" y="18200"/>
                </a:cubicBezTo>
                <a:lnTo>
                  <a:pt x="1095" y="11973"/>
                </a:lnTo>
                <a:lnTo>
                  <a:pt x="1298" y="12092"/>
                </a:lnTo>
                <a:cubicBezTo>
                  <a:pt x="2381" y="12771"/>
                  <a:pt x="3620" y="13116"/>
                  <a:pt x="4834" y="13116"/>
                </a:cubicBezTo>
                <a:cubicBezTo>
                  <a:pt x="6132" y="13116"/>
                  <a:pt x="7430" y="12723"/>
                  <a:pt x="8561" y="11973"/>
                </a:cubicBezTo>
                <a:cubicBezTo>
                  <a:pt x="9490" y="11337"/>
                  <a:pt x="10570" y="11018"/>
                  <a:pt x="11653" y="11018"/>
                </a:cubicBezTo>
                <a:cubicBezTo>
                  <a:pt x="12678" y="11018"/>
                  <a:pt x="13705" y="11304"/>
                  <a:pt x="14609" y="11878"/>
                </a:cubicBezTo>
                <a:lnTo>
                  <a:pt x="15645" y="12533"/>
                </a:lnTo>
                <a:cubicBezTo>
                  <a:pt x="15727" y="12589"/>
                  <a:pt x="15828" y="12619"/>
                  <a:pt x="15932" y="12619"/>
                </a:cubicBezTo>
                <a:cubicBezTo>
                  <a:pt x="16025" y="12619"/>
                  <a:pt x="16120" y="12595"/>
                  <a:pt x="16204" y="12544"/>
                </a:cubicBezTo>
                <a:cubicBezTo>
                  <a:pt x="16383" y="12461"/>
                  <a:pt x="16490" y="12271"/>
                  <a:pt x="16490" y="12068"/>
                </a:cubicBezTo>
                <a:lnTo>
                  <a:pt x="16490" y="2150"/>
                </a:lnTo>
                <a:cubicBezTo>
                  <a:pt x="16490" y="1948"/>
                  <a:pt x="16395" y="1793"/>
                  <a:pt x="16240" y="1686"/>
                </a:cubicBezTo>
                <a:lnTo>
                  <a:pt x="15204" y="1031"/>
                </a:lnTo>
                <a:cubicBezTo>
                  <a:pt x="14123" y="343"/>
                  <a:pt x="12896" y="0"/>
                  <a:pt x="11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1" name="Google Shape;1991;p79"/>
          <p:cNvGrpSpPr/>
          <p:nvPr/>
        </p:nvGrpSpPr>
        <p:grpSpPr>
          <a:xfrm>
            <a:off x="6923646" y="2857860"/>
            <a:ext cx="462646" cy="461440"/>
            <a:chOff x="6248250" y="2653500"/>
            <a:chExt cx="470025" cy="468800"/>
          </a:xfrm>
        </p:grpSpPr>
        <p:sp>
          <p:nvSpPr>
            <p:cNvPr id="1992" name="Google Shape;1992;p79"/>
            <p:cNvSpPr/>
            <p:nvPr/>
          </p:nvSpPr>
          <p:spPr>
            <a:xfrm>
              <a:off x="6248250" y="3018050"/>
              <a:ext cx="103600" cy="104250"/>
            </a:xfrm>
            <a:custGeom>
              <a:avLst/>
              <a:gdLst/>
              <a:ahLst/>
              <a:cxnLst/>
              <a:rect l="l" t="t" r="r" b="b"/>
              <a:pathLst>
                <a:path w="4144" h="4170" extrusionOk="0">
                  <a:moveTo>
                    <a:pt x="1596" y="0"/>
                  </a:moveTo>
                  <a:lnTo>
                    <a:pt x="274" y="810"/>
                  </a:lnTo>
                  <a:cubicBezTo>
                    <a:pt x="119" y="905"/>
                    <a:pt x="36" y="1048"/>
                    <a:pt x="12" y="1215"/>
                  </a:cubicBezTo>
                  <a:cubicBezTo>
                    <a:pt x="0" y="1381"/>
                    <a:pt x="60" y="1548"/>
                    <a:pt x="179" y="1667"/>
                  </a:cubicBezTo>
                  <a:lnTo>
                    <a:pt x="2512" y="4001"/>
                  </a:lnTo>
                  <a:cubicBezTo>
                    <a:pt x="2600" y="4110"/>
                    <a:pt x="2757" y="4169"/>
                    <a:pt x="2911" y="4169"/>
                  </a:cubicBezTo>
                  <a:cubicBezTo>
                    <a:pt x="2925" y="4169"/>
                    <a:pt x="2939" y="4169"/>
                    <a:pt x="2953" y="4168"/>
                  </a:cubicBezTo>
                  <a:cubicBezTo>
                    <a:pt x="3108" y="4144"/>
                    <a:pt x="3263" y="4048"/>
                    <a:pt x="3346" y="3894"/>
                  </a:cubicBezTo>
                  <a:lnTo>
                    <a:pt x="4144" y="2536"/>
                  </a:lnTo>
                  <a:lnTo>
                    <a:pt x="1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9"/>
            <p:cNvSpPr/>
            <p:nvPr/>
          </p:nvSpPr>
          <p:spPr>
            <a:xfrm>
              <a:off x="6309550" y="2861175"/>
              <a:ext cx="199175" cy="197975"/>
            </a:xfrm>
            <a:custGeom>
              <a:avLst/>
              <a:gdLst/>
              <a:ahLst/>
              <a:cxnLst/>
              <a:rect l="l" t="t" r="r" b="b"/>
              <a:pathLst>
                <a:path w="7967" h="7919" extrusionOk="0">
                  <a:moveTo>
                    <a:pt x="4085" y="1"/>
                  </a:moveTo>
                  <a:lnTo>
                    <a:pt x="1168" y="2882"/>
                  </a:lnTo>
                  <a:cubicBezTo>
                    <a:pt x="953" y="3084"/>
                    <a:pt x="953" y="3442"/>
                    <a:pt x="1168" y="3656"/>
                  </a:cubicBezTo>
                  <a:lnTo>
                    <a:pt x="1549" y="4037"/>
                  </a:lnTo>
                  <a:lnTo>
                    <a:pt x="1" y="5585"/>
                  </a:lnTo>
                  <a:lnTo>
                    <a:pt x="2346" y="7918"/>
                  </a:lnTo>
                  <a:lnTo>
                    <a:pt x="3894" y="6371"/>
                  </a:lnTo>
                  <a:lnTo>
                    <a:pt x="4275" y="6763"/>
                  </a:lnTo>
                  <a:cubicBezTo>
                    <a:pt x="4382" y="6865"/>
                    <a:pt x="4525" y="6915"/>
                    <a:pt x="4667" y="6915"/>
                  </a:cubicBezTo>
                  <a:cubicBezTo>
                    <a:pt x="4808" y="6915"/>
                    <a:pt x="4948" y="6865"/>
                    <a:pt x="5049" y="6763"/>
                  </a:cubicBezTo>
                  <a:lnTo>
                    <a:pt x="7966" y="3894"/>
                  </a:lnTo>
                  <a:lnTo>
                    <a:pt x="4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9"/>
            <p:cNvSpPr/>
            <p:nvPr/>
          </p:nvSpPr>
          <p:spPr>
            <a:xfrm>
              <a:off x="6416725" y="2706100"/>
              <a:ext cx="247975" cy="246400"/>
            </a:xfrm>
            <a:custGeom>
              <a:avLst/>
              <a:gdLst/>
              <a:ahLst/>
              <a:cxnLst/>
              <a:rect l="l" t="t" r="r" b="b"/>
              <a:pathLst>
                <a:path w="9919" h="9856" extrusionOk="0">
                  <a:moveTo>
                    <a:pt x="4489" y="1"/>
                  </a:moveTo>
                  <a:lnTo>
                    <a:pt x="215" y="4275"/>
                  </a:lnTo>
                  <a:cubicBezTo>
                    <a:pt x="0" y="4477"/>
                    <a:pt x="0" y="4835"/>
                    <a:pt x="215" y="5049"/>
                  </a:cubicBezTo>
                  <a:lnTo>
                    <a:pt x="4870" y="9704"/>
                  </a:lnTo>
                  <a:cubicBezTo>
                    <a:pt x="4977" y="9805"/>
                    <a:pt x="5120" y="9856"/>
                    <a:pt x="5261" y="9856"/>
                  </a:cubicBezTo>
                  <a:cubicBezTo>
                    <a:pt x="5403" y="9856"/>
                    <a:pt x="5543" y="9805"/>
                    <a:pt x="5644" y="9704"/>
                  </a:cubicBezTo>
                  <a:lnTo>
                    <a:pt x="9918" y="5430"/>
                  </a:lnTo>
                  <a:lnTo>
                    <a:pt x="4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9"/>
            <p:cNvSpPr/>
            <p:nvPr/>
          </p:nvSpPr>
          <p:spPr>
            <a:xfrm>
              <a:off x="6548275" y="2653500"/>
              <a:ext cx="170000" cy="168725"/>
            </a:xfrm>
            <a:custGeom>
              <a:avLst/>
              <a:gdLst/>
              <a:ahLst/>
              <a:cxnLst/>
              <a:rect l="l" t="t" r="r" b="b"/>
              <a:pathLst>
                <a:path w="6800" h="6749" extrusionOk="0">
                  <a:moveTo>
                    <a:pt x="1543" y="0"/>
                  </a:moveTo>
                  <a:cubicBezTo>
                    <a:pt x="1403" y="0"/>
                    <a:pt x="1263" y="51"/>
                    <a:pt x="1156" y="152"/>
                  </a:cubicBezTo>
                  <a:lnTo>
                    <a:pt x="1" y="1319"/>
                  </a:lnTo>
                  <a:lnTo>
                    <a:pt x="5430" y="6748"/>
                  </a:lnTo>
                  <a:lnTo>
                    <a:pt x="6585" y="5593"/>
                  </a:lnTo>
                  <a:cubicBezTo>
                    <a:pt x="6799" y="5379"/>
                    <a:pt x="6799" y="5022"/>
                    <a:pt x="6585" y="4819"/>
                  </a:cubicBezTo>
                  <a:lnTo>
                    <a:pt x="1930" y="152"/>
                  </a:lnTo>
                  <a:cubicBezTo>
                    <a:pt x="1822" y="51"/>
                    <a:pt x="1683" y="0"/>
                    <a:pt x="1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6" name="Google Shape;1996;p79"/>
          <p:cNvSpPr/>
          <p:nvPr/>
        </p:nvSpPr>
        <p:spPr>
          <a:xfrm>
            <a:off x="6182062" y="2860417"/>
            <a:ext cx="484325" cy="456125"/>
          </a:xfrm>
          <a:custGeom>
            <a:avLst/>
            <a:gdLst/>
            <a:ahLst/>
            <a:cxnLst/>
            <a:rect l="l" t="t" r="r" b="b"/>
            <a:pathLst>
              <a:path w="19682" h="18536" extrusionOk="0">
                <a:moveTo>
                  <a:pt x="15752" y="2153"/>
                </a:moveTo>
                <a:lnTo>
                  <a:pt x="15752" y="2153"/>
                </a:lnTo>
                <a:cubicBezTo>
                  <a:pt x="16038" y="2760"/>
                  <a:pt x="15943" y="3498"/>
                  <a:pt x="15442" y="4010"/>
                </a:cubicBezTo>
                <a:cubicBezTo>
                  <a:pt x="15126" y="4319"/>
                  <a:pt x="14704" y="4471"/>
                  <a:pt x="14283" y="4471"/>
                </a:cubicBezTo>
                <a:cubicBezTo>
                  <a:pt x="14039" y="4471"/>
                  <a:pt x="13796" y="4420"/>
                  <a:pt x="13573" y="4320"/>
                </a:cubicBezTo>
                <a:lnTo>
                  <a:pt x="15752" y="2153"/>
                </a:lnTo>
                <a:close/>
                <a:moveTo>
                  <a:pt x="12645" y="5260"/>
                </a:moveTo>
                <a:lnTo>
                  <a:pt x="12645" y="5260"/>
                </a:lnTo>
                <a:cubicBezTo>
                  <a:pt x="12918" y="5868"/>
                  <a:pt x="12835" y="6618"/>
                  <a:pt x="12323" y="7118"/>
                </a:cubicBezTo>
                <a:cubicBezTo>
                  <a:pt x="12014" y="7427"/>
                  <a:pt x="11595" y="7579"/>
                  <a:pt x="11175" y="7579"/>
                </a:cubicBezTo>
                <a:cubicBezTo>
                  <a:pt x="10932" y="7579"/>
                  <a:pt x="10688" y="7528"/>
                  <a:pt x="10466" y="7427"/>
                </a:cubicBezTo>
                <a:lnTo>
                  <a:pt x="12645" y="5260"/>
                </a:lnTo>
                <a:close/>
                <a:moveTo>
                  <a:pt x="9513" y="8368"/>
                </a:moveTo>
                <a:cubicBezTo>
                  <a:pt x="9811" y="8975"/>
                  <a:pt x="9727" y="9725"/>
                  <a:pt x="9216" y="10225"/>
                </a:cubicBezTo>
                <a:cubicBezTo>
                  <a:pt x="9085" y="10356"/>
                  <a:pt x="8918" y="10463"/>
                  <a:pt x="8739" y="10547"/>
                </a:cubicBezTo>
                <a:cubicBezTo>
                  <a:pt x="8477" y="10309"/>
                  <a:pt x="8156" y="10142"/>
                  <a:pt x="7822" y="10071"/>
                </a:cubicBezTo>
                <a:lnTo>
                  <a:pt x="9513" y="8368"/>
                </a:lnTo>
                <a:close/>
                <a:moveTo>
                  <a:pt x="7287" y="11083"/>
                </a:moveTo>
                <a:cubicBezTo>
                  <a:pt x="7566" y="11083"/>
                  <a:pt x="7846" y="11190"/>
                  <a:pt x="8061" y="11404"/>
                </a:cubicBezTo>
                <a:cubicBezTo>
                  <a:pt x="8489" y="11821"/>
                  <a:pt x="8489" y="12523"/>
                  <a:pt x="8061" y="12952"/>
                </a:cubicBezTo>
                <a:cubicBezTo>
                  <a:pt x="7852" y="13160"/>
                  <a:pt x="7564" y="13264"/>
                  <a:pt x="7278" y="13264"/>
                </a:cubicBezTo>
                <a:cubicBezTo>
                  <a:pt x="6992" y="13264"/>
                  <a:pt x="6709" y="13160"/>
                  <a:pt x="6513" y="12952"/>
                </a:cubicBezTo>
                <a:cubicBezTo>
                  <a:pt x="6072" y="12523"/>
                  <a:pt x="6072" y="11821"/>
                  <a:pt x="6513" y="11404"/>
                </a:cubicBezTo>
                <a:cubicBezTo>
                  <a:pt x="6727" y="11190"/>
                  <a:pt x="7007" y="11083"/>
                  <a:pt x="7287" y="11083"/>
                </a:cubicBezTo>
                <a:close/>
                <a:moveTo>
                  <a:pt x="16584" y="1"/>
                </a:moveTo>
                <a:cubicBezTo>
                  <a:pt x="16443" y="1"/>
                  <a:pt x="16300" y="51"/>
                  <a:pt x="16193" y="153"/>
                </a:cubicBezTo>
                <a:cubicBezTo>
                  <a:pt x="11656" y="4689"/>
                  <a:pt x="5417" y="10940"/>
                  <a:pt x="643" y="15714"/>
                </a:cubicBezTo>
                <a:cubicBezTo>
                  <a:pt x="0" y="16357"/>
                  <a:pt x="0" y="17405"/>
                  <a:pt x="643" y="18060"/>
                </a:cubicBezTo>
                <a:cubicBezTo>
                  <a:pt x="964" y="18375"/>
                  <a:pt x="1384" y="18533"/>
                  <a:pt x="1805" y="18533"/>
                </a:cubicBezTo>
                <a:cubicBezTo>
                  <a:pt x="2227" y="18533"/>
                  <a:pt x="2649" y="18375"/>
                  <a:pt x="2977" y="18060"/>
                </a:cubicBezTo>
                <a:lnTo>
                  <a:pt x="6715" y="14309"/>
                </a:lnTo>
                <a:cubicBezTo>
                  <a:pt x="6916" y="14365"/>
                  <a:pt x="7115" y="14391"/>
                  <a:pt x="7307" y="14391"/>
                </a:cubicBezTo>
                <a:cubicBezTo>
                  <a:pt x="7901" y="14391"/>
                  <a:pt x="8439" y="14142"/>
                  <a:pt x="8835" y="13738"/>
                </a:cubicBezTo>
                <a:lnTo>
                  <a:pt x="9989" y="14904"/>
                </a:lnTo>
                <a:cubicBezTo>
                  <a:pt x="10097" y="15006"/>
                  <a:pt x="10239" y="15056"/>
                  <a:pt x="10381" y="15056"/>
                </a:cubicBezTo>
                <a:cubicBezTo>
                  <a:pt x="10522" y="15056"/>
                  <a:pt x="10662" y="15006"/>
                  <a:pt x="10763" y="14904"/>
                </a:cubicBezTo>
                <a:lnTo>
                  <a:pt x="11537" y="14131"/>
                </a:lnTo>
                <a:cubicBezTo>
                  <a:pt x="11752" y="13916"/>
                  <a:pt x="11752" y="13559"/>
                  <a:pt x="11537" y="13357"/>
                </a:cubicBezTo>
                <a:cubicBezTo>
                  <a:pt x="11436" y="13250"/>
                  <a:pt x="11296" y="13196"/>
                  <a:pt x="11155" y="13196"/>
                </a:cubicBezTo>
                <a:cubicBezTo>
                  <a:pt x="11013" y="13196"/>
                  <a:pt x="10870" y="13250"/>
                  <a:pt x="10763" y="13357"/>
                </a:cubicBezTo>
                <a:lnTo>
                  <a:pt x="10382" y="13738"/>
                </a:lnTo>
                <a:lnTo>
                  <a:pt x="9382" y="12749"/>
                </a:lnTo>
                <a:cubicBezTo>
                  <a:pt x="9501" y="12309"/>
                  <a:pt x="9501" y="11952"/>
                  <a:pt x="9335" y="11476"/>
                </a:cubicBezTo>
                <a:cubicBezTo>
                  <a:pt x="9573" y="11356"/>
                  <a:pt x="9787" y="11202"/>
                  <a:pt x="9978" y="10999"/>
                </a:cubicBezTo>
                <a:cubicBezTo>
                  <a:pt x="10620" y="10368"/>
                  <a:pt x="10870" y="9499"/>
                  <a:pt x="10751" y="8666"/>
                </a:cubicBezTo>
                <a:lnTo>
                  <a:pt x="10751" y="8666"/>
                </a:lnTo>
                <a:cubicBezTo>
                  <a:pt x="10878" y="8683"/>
                  <a:pt x="11005" y="8692"/>
                  <a:pt x="11132" y="8692"/>
                </a:cubicBezTo>
                <a:cubicBezTo>
                  <a:pt x="11854" y="8692"/>
                  <a:pt x="12569" y="8408"/>
                  <a:pt x="13085" y="7892"/>
                </a:cubicBezTo>
                <a:cubicBezTo>
                  <a:pt x="13728" y="7249"/>
                  <a:pt x="13978" y="6380"/>
                  <a:pt x="13847" y="5558"/>
                </a:cubicBezTo>
                <a:lnTo>
                  <a:pt x="13847" y="5558"/>
                </a:lnTo>
                <a:cubicBezTo>
                  <a:pt x="13987" y="5578"/>
                  <a:pt x="14126" y="5588"/>
                  <a:pt x="14262" y="5588"/>
                </a:cubicBezTo>
                <a:cubicBezTo>
                  <a:pt x="15013" y="5588"/>
                  <a:pt x="15687" y="5290"/>
                  <a:pt x="16181" y="4796"/>
                </a:cubicBezTo>
                <a:cubicBezTo>
                  <a:pt x="16490" y="4487"/>
                  <a:pt x="16716" y="4094"/>
                  <a:pt x="16836" y="3701"/>
                </a:cubicBezTo>
                <a:lnTo>
                  <a:pt x="16836" y="3701"/>
                </a:lnTo>
                <a:cubicBezTo>
                  <a:pt x="18395" y="6701"/>
                  <a:pt x="18038" y="10523"/>
                  <a:pt x="15716" y="13226"/>
                </a:cubicBezTo>
                <a:lnTo>
                  <a:pt x="13990" y="14952"/>
                </a:lnTo>
                <a:cubicBezTo>
                  <a:pt x="13597" y="15345"/>
                  <a:pt x="13383" y="15869"/>
                  <a:pt x="13383" y="16440"/>
                </a:cubicBezTo>
                <a:cubicBezTo>
                  <a:pt x="13383" y="17595"/>
                  <a:pt x="14323" y="18536"/>
                  <a:pt x="15478" y="18536"/>
                </a:cubicBezTo>
                <a:lnTo>
                  <a:pt x="18324" y="18536"/>
                </a:lnTo>
                <a:cubicBezTo>
                  <a:pt x="18550" y="18536"/>
                  <a:pt x="18741" y="18405"/>
                  <a:pt x="18836" y="18191"/>
                </a:cubicBezTo>
                <a:cubicBezTo>
                  <a:pt x="18919" y="17988"/>
                  <a:pt x="18871" y="17750"/>
                  <a:pt x="18717" y="17595"/>
                </a:cubicBezTo>
                <a:lnTo>
                  <a:pt x="17609" y="16500"/>
                </a:lnTo>
                <a:cubicBezTo>
                  <a:pt x="17508" y="16393"/>
                  <a:pt x="17368" y="16339"/>
                  <a:pt x="17227" y="16339"/>
                </a:cubicBezTo>
                <a:cubicBezTo>
                  <a:pt x="17086" y="16339"/>
                  <a:pt x="16943" y="16393"/>
                  <a:pt x="16836" y="16500"/>
                </a:cubicBezTo>
                <a:cubicBezTo>
                  <a:pt x="16633" y="16702"/>
                  <a:pt x="16633" y="17060"/>
                  <a:pt x="16836" y="17274"/>
                </a:cubicBezTo>
                <a:lnTo>
                  <a:pt x="17002" y="17429"/>
                </a:lnTo>
                <a:lnTo>
                  <a:pt x="15478" y="17429"/>
                </a:lnTo>
                <a:cubicBezTo>
                  <a:pt x="14931" y="17429"/>
                  <a:pt x="14490" y="16988"/>
                  <a:pt x="14490" y="16440"/>
                </a:cubicBezTo>
                <a:cubicBezTo>
                  <a:pt x="14490" y="16167"/>
                  <a:pt x="14585" y="15917"/>
                  <a:pt x="14788" y="15726"/>
                </a:cubicBezTo>
                <a:cubicBezTo>
                  <a:pt x="15040" y="15450"/>
                  <a:pt x="16533" y="13946"/>
                  <a:pt x="16554" y="13946"/>
                </a:cubicBezTo>
                <a:lnTo>
                  <a:pt x="16554" y="13946"/>
                </a:lnTo>
                <a:cubicBezTo>
                  <a:pt x="16554" y="13946"/>
                  <a:pt x="16553" y="13948"/>
                  <a:pt x="16550" y="13952"/>
                </a:cubicBezTo>
                <a:cubicBezTo>
                  <a:pt x="19681" y="10309"/>
                  <a:pt x="19645" y="4927"/>
                  <a:pt x="16538" y="1331"/>
                </a:cubicBezTo>
                <a:lnTo>
                  <a:pt x="16966" y="927"/>
                </a:lnTo>
                <a:cubicBezTo>
                  <a:pt x="17181" y="724"/>
                  <a:pt x="17181" y="367"/>
                  <a:pt x="16966" y="153"/>
                </a:cubicBezTo>
                <a:cubicBezTo>
                  <a:pt x="16865" y="51"/>
                  <a:pt x="16725" y="1"/>
                  <a:pt x="16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7" name="Google Shape;1997;p79"/>
          <p:cNvGrpSpPr/>
          <p:nvPr/>
        </p:nvGrpSpPr>
        <p:grpSpPr>
          <a:xfrm>
            <a:off x="5588535" y="2857860"/>
            <a:ext cx="470569" cy="461440"/>
            <a:chOff x="5049275" y="2653300"/>
            <a:chExt cx="478075" cy="468800"/>
          </a:xfrm>
        </p:grpSpPr>
        <p:sp>
          <p:nvSpPr>
            <p:cNvPr id="1998" name="Google Shape;1998;p79"/>
            <p:cNvSpPr/>
            <p:nvPr/>
          </p:nvSpPr>
          <p:spPr>
            <a:xfrm>
              <a:off x="5053450" y="2817425"/>
              <a:ext cx="304225" cy="304625"/>
            </a:xfrm>
            <a:custGeom>
              <a:avLst/>
              <a:gdLst/>
              <a:ahLst/>
              <a:cxnLst/>
              <a:rect l="l" t="t" r="r" b="b"/>
              <a:pathLst>
                <a:path w="12169" h="12185" extrusionOk="0">
                  <a:moveTo>
                    <a:pt x="5763" y="1"/>
                  </a:moveTo>
                  <a:cubicBezTo>
                    <a:pt x="1513" y="4549"/>
                    <a:pt x="96" y="11252"/>
                    <a:pt x="36" y="11538"/>
                  </a:cubicBezTo>
                  <a:cubicBezTo>
                    <a:pt x="1" y="11728"/>
                    <a:pt x="48" y="11907"/>
                    <a:pt x="179" y="12026"/>
                  </a:cubicBezTo>
                  <a:cubicBezTo>
                    <a:pt x="271" y="12127"/>
                    <a:pt x="397" y="12185"/>
                    <a:pt x="532" y="12185"/>
                  </a:cubicBezTo>
                  <a:cubicBezTo>
                    <a:pt x="573" y="12185"/>
                    <a:pt x="614" y="12180"/>
                    <a:pt x="655" y="12169"/>
                  </a:cubicBezTo>
                  <a:cubicBezTo>
                    <a:pt x="810" y="12157"/>
                    <a:pt x="2739" y="11621"/>
                    <a:pt x="5085" y="10704"/>
                  </a:cubicBezTo>
                  <a:cubicBezTo>
                    <a:pt x="7287" y="9835"/>
                    <a:pt x="9966" y="8466"/>
                    <a:pt x="12169" y="6394"/>
                  </a:cubicBezTo>
                  <a:lnTo>
                    <a:pt x="10514" y="4751"/>
                  </a:lnTo>
                  <a:lnTo>
                    <a:pt x="8835" y="6454"/>
                  </a:lnTo>
                  <a:cubicBezTo>
                    <a:pt x="8418" y="6870"/>
                    <a:pt x="7859" y="7109"/>
                    <a:pt x="7263" y="7109"/>
                  </a:cubicBezTo>
                  <a:cubicBezTo>
                    <a:pt x="6692" y="7109"/>
                    <a:pt x="6132" y="6894"/>
                    <a:pt x="5716" y="6454"/>
                  </a:cubicBezTo>
                  <a:cubicBezTo>
                    <a:pt x="4858" y="5596"/>
                    <a:pt x="4858" y="4215"/>
                    <a:pt x="5716" y="3346"/>
                  </a:cubicBezTo>
                  <a:lnTo>
                    <a:pt x="7418" y="1656"/>
                  </a:lnTo>
                  <a:lnTo>
                    <a:pt x="5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9"/>
            <p:cNvSpPr/>
            <p:nvPr/>
          </p:nvSpPr>
          <p:spPr>
            <a:xfrm>
              <a:off x="5204950" y="2878450"/>
              <a:ext cx="92300" cy="88950"/>
            </a:xfrm>
            <a:custGeom>
              <a:avLst/>
              <a:gdLst/>
              <a:ahLst/>
              <a:cxnLst/>
              <a:rect l="l" t="t" r="r" b="b"/>
              <a:pathLst>
                <a:path w="3692" h="3558" extrusionOk="0">
                  <a:moveTo>
                    <a:pt x="2132" y="0"/>
                  </a:moveTo>
                  <a:lnTo>
                    <a:pt x="429" y="1691"/>
                  </a:lnTo>
                  <a:cubicBezTo>
                    <a:pt x="1" y="2120"/>
                    <a:pt x="1" y="2822"/>
                    <a:pt x="429" y="3263"/>
                  </a:cubicBezTo>
                  <a:cubicBezTo>
                    <a:pt x="638" y="3459"/>
                    <a:pt x="927" y="3557"/>
                    <a:pt x="1215" y="3557"/>
                  </a:cubicBezTo>
                  <a:cubicBezTo>
                    <a:pt x="1504" y="3557"/>
                    <a:pt x="1793" y="3459"/>
                    <a:pt x="2001" y="3263"/>
                  </a:cubicBezTo>
                  <a:lnTo>
                    <a:pt x="3692" y="1560"/>
                  </a:lnTo>
                  <a:lnTo>
                    <a:pt x="21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9"/>
            <p:cNvSpPr/>
            <p:nvPr/>
          </p:nvSpPr>
          <p:spPr>
            <a:xfrm>
              <a:off x="5278175" y="2807600"/>
              <a:ext cx="89925" cy="90225"/>
            </a:xfrm>
            <a:custGeom>
              <a:avLst/>
              <a:gdLst/>
              <a:ahLst/>
              <a:cxnLst/>
              <a:rect l="l" t="t" r="r" b="b"/>
              <a:pathLst>
                <a:path w="3597" h="3609" extrusionOk="0">
                  <a:moveTo>
                    <a:pt x="2501" y="1"/>
                  </a:moveTo>
                  <a:cubicBezTo>
                    <a:pt x="2203" y="1"/>
                    <a:pt x="1942" y="108"/>
                    <a:pt x="1727" y="322"/>
                  </a:cubicBezTo>
                  <a:lnTo>
                    <a:pt x="1" y="2049"/>
                  </a:lnTo>
                  <a:lnTo>
                    <a:pt x="1572" y="3608"/>
                  </a:lnTo>
                  <a:lnTo>
                    <a:pt x="3299" y="1882"/>
                  </a:lnTo>
                  <a:cubicBezTo>
                    <a:pt x="3489" y="1668"/>
                    <a:pt x="3596" y="1394"/>
                    <a:pt x="3596" y="1096"/>
                  </a:cubicBezTo>
                  <a:cubicBezTo>
                    <a:pt x="3596" y="798"/>
                    <a:pt x="3489" y="525"/>
                    <a:pt x="3275" y="322"/>
                  </a:cubicBezTo>
                  <a:cubicBezTo>
                    <a:pt x="3073" y="108"/>
                    <a:pt x="2799" y="1"/>
                    <a:pt x="2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9"/>
            <p:cNvSpPr/>
            <p:nvPr/>
          </p:nvSpPr>
          <p:spPr>
            <a:xfrm>
              <a:off x="5217175" y="2653300"/>
              <a:ext cx="306000" cy="305250"/>
            </a:xfrm>
            <a:custGeom>
              <a:avLst/>
              <a:gdLst/>
              <a:ahLst/>
              <a:cxnLst/>
              <a:rect l="l" t="t" r="r" b="b"/>
              <a:pathLst>
                <a:path w="12240" h="12210" extrusionOk="0">
                  <a:moveTo>
                    <a:pt x="11698" y="1"/>
                  </a:moveTo>
                  <a:cubicBezTo>
                    <a:pt x="11656" y="1"/>
                    <a:pt x="11614" y="6"/>
                    <a:pt x="11573" y="17"/>
                  </a:cubicBezTo>
                  <a:cubicBezTo>
                    <a:pt x="11299" y="77"/>
                    <a:pt x="4560" y="1517"/>
                    <a:pt x="0" y="5792"/>
                  </a:cubicBezTo>
                  <a:lnTo>
                    <a:pt x="1655" y="7447"/>
                  </a:lnTo>
                  <a:lnTo>
                    <a:pt x="3381" y="5720"/>
                  </a:lnTo>
                  <a:cubicBezTo>
                    <a:pt x="3792" y="5298"/>
                    <a:pt x="4361" y="5086"/>
                    <a:pt x="4929" y="5086"/>
                  </a:cubicBezTo>
                  <a:cubicBezTo>
                    <a:pt x="5498" y="5086"/>
                    <a:pt x="6066" y="5298"/>
                    <a:pt x="6477" y="5720"/>
                  </a:cubicBezTo>
                  <a:cubicBezTo>
                    <a:pt x="6894" y="6113"/>
                    <a:pt x="7132" y="6685"/>
                    <a:pt x="7132" y="7256"/>
                  </a:cubicBezTo>
                  <a:cubicBezTo>
                    <a:pt x="7132" y="7840"/>
                    <a:pt x="6894" y="8411"/>
                    <a:pt x="6477" y="8804"/>
                  </a:cubicBezTo>
                  <a:lnTo>
                    <a:pt x="4751" y="10530"/>
                  </a:lnTo>
                  <a:lnTo>
                    <a:pt x="6417" y="12209"/>
                  </a:lnTo>
                  <a:cubicBezTo>
                    <a:pt x="10692" y="7649"/>
                    <a:pt x="12156" y="934"/>
                    <a:pt x="12204" y="660"/>
                  </a:cubicBezTo>
                  <a:cubicBezTo>
                    <a:pt x="12240" y="458"/>
                    <a:pt x="12192" y="279"/>
                    <a:pt x="12061" y="160"/>
                  </a:cubicBezTo>
                  <a:cubicBezTo>
                    <a:pt x="11969" y="59"/>
                    <a:pt x="11836" y="1"/>
                    <a:pt x="11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9"/>
            <p:cNvSpPr/>
            <p:nvPr/>
          </p:nvSpPr>
          <p:spPr>
            <a:xfrm>
              <a:off x="5371350" y="2971050"/>
              <a:ext cx="156000" cy="151050"/>
            </a:xfrm>
            <a:custGeom>
              <a:avLst/>
              <a:gdLst/>
              <a:ahLst/>
              <a:cxnLst/>
              <a:rect l="l" t="t" r="r" b="b"/>
              <a:pathLst>
                <a:path w="6240" h="6042" extrusionOk="0">
                  <a:moveTo>
                    <a:pt x="2888" y="1"/>
                  </a:moveTo>
                  <a:cubicBezTo>
                    <a:pt x="2855" y="1"/>
                    <a:pt x="2821" y="4"/>
                    <a:pt x="2787" y="11"/>
                  </a:cubicBezTo>
                  <a:lnTo>
                    <a:pt x="1096" y="344"/>
                  </a:lnTo>
                  <a:lnTo>
                    <a:pt x="3287" y="2535"/>
                  </a:lnTo>
                  <a:cubicBezTo>
                    <a:pt x="3501" y="2738"/>
                    <a:pt x="3501" y="3095"/>
                    <a:pt x="3287" y="3309"/>
                  </a:cubicBezTo>
                  <a:cubicBezTo>
                    <a:pt x="3173" y="3416"/>
                    <a:pt x="3034" y="3470"/>
                    <a:pt x="2895" y="3470"/>
                  </a:cubicBezTo>
                  <a:cubicBezTo>
                    <a:pt x="2757" y="3470"/>
                    <a:pt x="2620" y="3416"/>
                    <a:pt x="2513" y="3309"/>
                  </a:cubicBezTo>
                  <a:lnTo>
                    <a:pt x="358" y="1142"/>
                  </a:lnTo>
                  <a:lnTo>
                    <a:pt x="24" y="2773"/>
                  </a:lnTo>
                  <a:cubicBezTo>
                    <a:pt x="0" y="2964"/>
                    <a:pt x="36" y="3142"/>
                    <a:pt x="179" y="3273"/>
                  </a:cubicBezTo>
                  <a:lnTo>
                    <a:pt x="2465" y="5559"/>
                  </a:lnTo>
                  <a:cubicBezTo>
                    <a:pt x="2792" y="5881"/>
                    <a:pt x="3218" y="6042"/>
                    <a:pt x="3642" y="6042"/>
                  </a:cubicBezTo>
                  <a:cubicBezTo>
                    <a:pt x="4066" y="6042"/>
                    <a:pt x="4489" y="5881"/>
                    <a:pt x="4811" y="5559"/>
                  </a:cubicBezTo>
                  <a:lnTo>
                    <a:pt x="5584" y="4785"/>
                  </a:lnTo>
                  <a:cubicBezTo>
                    <a:pt x="6239" y="4131"/>
                    <a:pt x="6239" y="3107"/>
                    <a:pt x="5584" y="2452"/>
                  </a:cubicBezTo>
                  <a:lnTo>
                    <a:pt x="3275" y="166"/>
                  </a:lnTo>
                  <a:cubicBezTo>
                    <a:pt x="3159" y="60"/>
                    <a:pt x="3028" y="1"/>
                    <a:pt x="2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9"/>
            <p:cNvSpPr/>
            <p:nvPr/>
          </p:nvSpPr>
          <p:spPr>
            <a:xfrm>
              <a:off x="5049275" y="2653350"/>
              <a:ext cx="156600" cy="152000"/>
            </a:xfrm>
            <a:custGeom>
              <a:avLst/>
              <a:gdLst/>
              <a:ahLst/>
              <a:cxnLst/>
              <a:rect l="l" t="t" r="r" b="b"/>
              <a:pathLst>
                <a:path w="6264" h="6080" extrusionOk="0">
                  <a:moveTo>
                    <a:pt x="2611" y="0"/>
                  </a:moveTo>
                  <a:cubicBezTo>
                    <a:pt x="2189" y="0"/>
                    <a:pt x="1763" y="164"/>
                    <a:pt x="1430" y="491"/>
                  </a:cubicBezTo>
                  <a:lnTo>
                    <a:pt x="656" y="1265"/>
                  </a:lnTo>
                  <a:cubicBezTo>
                    <a:pt x="1" y="1920"/>
                    <a:pt x="1" y="2956"/>
                    <a:pt x="656" y="3599"/>
                  </a:cubicBezTo>
                  <a:lnTo>
                    <a:pt x="2954" y="5921"/>
                  </a:lnTo>
                  <a:cubicBezTo>
                    <a:pt x="3045" y="6021"/>
                    <a:pt x="3179" y="6080"/>
                    <a:pt x="3317" y="6080"/>
                  </a:cubicBezTo>
                  <a:cubicBezTo>
                    <a:pt x="3359" y="6080"/>
                    <a:pt x="3401" y="6074"/>
                    <a:pt x="3442" y="6063"/>
                  </a:cubicBezTo>
                  <a:lnTo>
                    <a:pt x="5097" y="5742"/>
                  </a:lnTo>
                  <a:lnTo>
                    <a:pt x="2942" y="3587"/>
                  </a:lnTo>
                  <a:cubicBezTo>
                    <a:pt x="2751" y="3361"/>
                    <a:pt x="2751" y="3015"/>
                    <a:pt x="2954" y="2801"/>
                  </a:cubicBezTo>
                  <a:cubicBezTo>
                    <a:pt x="3067" y="2694"/>
                    <a:pt x="3207" y="2640"/>
                    <a:pt x="3345" y="2640"/>
                  </a:cubicBezTo>
                  <a:cubicBezTo>
                    <a:pt x="3483" y="2640"/>
                    <a:pt x="3620" y="2694"/>
                    <a:pt x="3728" y="2801"/>
                  </a:cubicBezTo>
                  <a:lnTo>
                    <a:pt x="5883" y="4956"/>
                  </a:lnTo>
                  <a:lnTo>
                    <a:pt x="6216" y="3301"/>
                  </a:lnTo>
                  <a:cubicBezTo>
                    <a:pt x="6264" y="3111"/>
                    <a:pt x="6204" y="2932"/>
                    <a:pt x="6061" y="2813"/>
                  </a:cubicBezTo>
                  <a:lnTo>
                    <a:pt x="3775" y="491"/>
                  </a:lnTo>
                  <a:cubicBezTo>
                    <a:pt x="3454" y="164"/>
                    <a:pt x="3034" y="0"/>
                    <a:pt x="2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9"/>
            <p:cNvSpPr/>
            <p:nvPr/>
          </p:nvSpPr>
          <p:spPr>
            <a:xfrm>
              <a:off x="5176675" y="2777250"/>
              <a:ext cx="40500" cy="40500"/>
            </a:xfrm>
            <a:custGeom>
              <a:avLst/>
              <a:gdLst/>
              <a:ahLst/>
              <a:cxnLst/>
              <a:rect l="l" t="t" r="r" b="b"/>
              <a:pathLst>
                <a:path w="1620" h="1620" extrusionOk="0">
                  <a:moveTo>
                    <a:pt x="787" y="0"/>
                  </a:moveTo>
                  <a:lnTo>
                    <a:pt x="727" y="298"/>
                  </a:lnTo>
                  <a:cubicBezTo>
                    <a:pt x="691" y="500"/>
                    <a:pt x="513" y="679"/>
                    <a:pt x="298" y="726"/>
                  </a:cubicBezTo>
                  <a:lnTo>
                    <a:pt x="1" y="786"/>
                  </a:lnTo>
                  <a:lnTo>
                    <a:pt x="834" y="1619"/>
                  </a:lnTo>
                  <a:cubicBezTo>
                    <a:pt x="953" y="1465"/>
                    <a:pt x="1084" y="1334"/>
                    <a:pt x="1215" y="1203"/>
                  </a:cubicBezTo>
                  <a:cubicBezTo>
                    <a:pt x="1358" y="1060"/>
                    <a:pt x="1489" y="941"/>
                    <a:pt x="1620" y="834"/>
                  </a:cubicBezTo>
                  <a:lnTo>
                    <a:pt x="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9"/>
            <p:cNvSpPr/>
            <p:nvPr/>
          </p:nvSpPr>
          <p:spPr>
            <a:xfrm>
              <a:off x="5358250" y="2957925"/>
              <a:ext cx="40500" cy="41400"/>
            </a:xfrm>
            <a:custGeom>
              <a:avLst/>
              <a:gdLst/>
              <a:ahLst/>
              <a:cxnLst/>
              <a:rect l="l" t="t" r="r" b="b"/>
              <a:pathLst>
                <a:path w="1620" h="1656" extrusionOk="0">
                  <a:moveTo>
                    <a:pt x="774" y="0"/>
                  </a:moveTo>
                  <a:cubicBezTo>
                    <a:pt x="667" y="143"/>
                    <a:pt x="536" y="274"/>
                    <a:pt x="417" y="405"/>
                  </a:cubicBezTo>
                  <a:cubicBezTo>
                    <a:pt x="298" y="536"/>
                    <a:pt x="155" y="679"/>
                    <a:pt x="1" y="798"/>
                  </a:cubicBezTo>
                  <a:lnTo>
                    <a:pt x="858" y="1655"/>
                  </a:lnTo>
                  <a:lnTo>
                    <a:pt x="929" y="1346"/>
                  </a:lnTo>
                  <a:cubicBezTo>
                    <a:pt x="965" y="1131"/>
                    <a:pt x="1132" y="953"/>
                    <a:pt x="1358" y="917"/>
                  </a:cubicBezTo>
                  <a:lnTo>
                    <a:pt x="1620" y="858"/>
                  </a:lnTo>
                  <a:lnTo>
                    <a:pt x="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79"/>
          <p:cNvGrpSpPr/>
          <p:nvPr/>
        </p:nvGrpSpPr>
        <p:grpSpPr>
          <a:xfrm>
            <a:off x="4958476" y="2857848"/>
            <a:ext cx="433043" cy="461464"/>
            <a:chOff x="4510525" y="2653425"/>
            <a:chExt cx="439950" cy="468825"/>
          </a:xfrm>
        </p:grpSpPr>
        <p:sp>
          <p:nvSpPr>
            <p:cNvPr id="2007" name="Google Shape;2007;p79"/>
            <p:cNvSpPr/>
            <p:nvPr/>
          </p:nvSpPr>
          <p:spPr>
            <a:xfrm>
              <a:off x="4592975" y="2653425"/>
              <a:ext cx="357500" cy="193200"/>
            </a:xfrm>
            <a:custGeom>
              <a:avLst/>
              <a:gdLst/>
              <a:ahLst/>
              <a:cxnLst/>
              <a:rect l="l" t="t" r="r" b="b"/>
              <a:pathLst>
                <a:path w="14300" h="7728" extrusionOk="0">
                  <a:moveTo>
                    <a:pt x="548" y="0"/>
                  </a:moveTo>
                  <a:cubicBezTo>
                    <a:pt x="251" y="0"/>
                    <a:pt x="1" y="250"/>
                    <a:pt x="1" y="548"/>
                  </a:cubicBezTo>
                  <a:cubicBezTo>
                    <a:pt x="1" y="846"/>
                    <a:pt x="251" y="1096"/>
                    <a:pt x="548" y="1096"/>
                  </a:cubicBezTo>
                  <a:lnTo>
                    <a:pt x="2751" y="1096"/>
                  </a:lnTo>
                  <a:lnTo>
                    <a:pt x="2751" y="6632"/>
                  </a:lnTo>
                  <a:cubicBezTo>
                    <a:pt x="2751" y="7239"/>
                    <a:pt x="3239" y="7727"/>
                    <a:pt x="3858" y="7727"/>
                  </a:cubicBezTo>
                  <a:cubicBezTo>
                    <a:pt x="4465" y="7727"/>
                    <a:pt x="4954" y="7239"/>
                    <a:pt x="4954" y="6632"/>
                  </a:cubicBezTo>
                  <a:lnTo>
                    <a:pt x="4954" y="4429"/>
                  </a:lnTo>
                  <a:lnTo>
                    <a:pt x="13752" y="4429"/>
                  </a:lnTo>
                  <a:cubicBezTo>
                    <a:pt x="14050" y="4429"/>
                    <a:pt x="14300" y="4179"/>
                    <a:pt x="14300" y="3882"/>
                  </a:cubicBezTo>
                  <a:cubicBezTo>
                    <a:pt x="14288" y="3572"/>
                    <a:pt x="14050" y="3334"/>
                    <a:pt x="13740" y="3334"/>
                  </a:cubicBezTo>
                  <a:lnTo>
                    <a:pt x="4942" y="3334"/>
                  </a:lnTo>
                  <a:lnTo>
                    <a:pt x="4942" y="1096"/>
                  </a:lnTo>
                  <a:lnTo>
                    <a:pt x="7144" y="1096"/>
                  </a:lnTo>
                  <a:cubicBezTo>
                    <a:pt x="7442" y="1096"/>
                    <a:pt x="7692" y="846"/>
                    <a:pt x="7692" y="548"/>
                  </a:cubicBezTo>
                  <a:cubicBezTo>
                    <a:pt x="7692" y="250"/>
                    <a:pt x="7442" y="0"/>
                    <a:pt x="7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9"/>
            <p:cNvSpPr/>
            <p:nvPr/>
          </p:nvSpPr>
          <p:spPr>
            <a:xfrm>
              <a:off x="4529275" y="2754625"/>
              <a:ext cx="256025" cy="267025"/>
            </a:xfrm>
            <a:custGeom>
              <a:avLst/>
              <a:gdLst/>
              <a:ahLst/>
              <a:cxnLst/>
              <a:rect l="l" t="t" r="r" b="b"/>
              <a:pathLst>
                <a:path w="10241" h="10681" extrusionOk="0">
                  <a:moveTo>
                    <a:pt x="4204" y="0"/>
                  </a:moveTo>
                  <a:cubicBezTo>
                    <a:pt x="3192" y="691"/>
                    <a:pt x="2549" y="1858"/>
                    <a:pt x="2549" y="3120"/>
                  </a:cubicBezTo>
                  <a:lnTo>
                    <a:pt x="2549" y="8108"/>
                  </a:lnTo>
                  <a:lnTo>
                    <a:pt x="1" y="8108"/>
                  </a:lnTo>
                  <a:lnTo>
                    <a:pt x="3096" y="10680"/>
                  </a:lnTo>
                  <a:lnTo>
                    <a:pt x="6192" y="8108"/>
                  </a:lnTo>
                  <a:lnTo>
                    <a:pt x="3644" y="8108"/>
                  </a:lnTo>
                  <a:lnTo>
                    <a:pt x="3644" y="5811"/>
                  </a:lnTo>
                  <a:cubicBezTo>
                    <a:pt x="4346" y="6525"/>
                    <a:pt x="5311" y="7025"/>
                    <a:pt x="6406" y="7025"/>
                  </a:cubicBezTo>
                  <a:cubicBezTo>
                    <a:pt x="8514" y="7025"/>
                    <a:pt x="10240" y="5263"/>
                    <a:pt x="10240" y="3132"/>
                  </a:cubicBezTo>
                  <a:cubicBezTo>
                    <a:pt x="10240" y="2560"/>
                    <a:pt x="10097" y="1989"/>
                    <a:pt x="9859" y="1489"/>
                  </a:cubicBezTo>
                  <a:lnTo>
                    <a:pt x="8609" y="1489"/>
                  </a:lnTo>
                  <a:lnTo>
                    <a:pt x="8609" y="2584"/>
                  </a:lnTo>
                  <a:cubicBezTo>
                    <a:pt x="8609" y="3787"/>
                    <a:pt x="7621" y="4787"/>
                    <a:pt x="6406" y="4787"/>
                  </a:cubicBezTo>
                  <a:cubicBezTo>
                    <a:pt x="5180" y="4787"/>
                    <a:pt x="4204" y="3798"/>
                    <a:pt x="4204" y="2584"/>
                  </a:cubicBezTo>
                  <a:lnTo>
                    <a:pt x="4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9"/>
            <p:cNvSpPr/>
            <p:nvPr/>
          </p:nvSpPr>
          <p:spPr>
            <a:xfrm>
              <a:off x="4510525" y="2977875"/>
              <a:ext cx="75025" cy="124125"/>
            </a:xfrm>
            <a:custGeom>
              <a:avLst/>
              <a:gdLst/>
              <a:ahLst/>
              <a:cxnLst/>
              <a:rect l="l" t="t" r="r" b="b"/>
              <a:pathLst>
                <a:path w="3001" h="4965" extrusionOk="0">
                  <a:moveTo>
                    <a:pt x="1" y="0"/>
                  </a:moveTo>
                  <a:lnTo>
                    <a:pt x="1" y="4965"/>
                  </a:lnTo>
                  <a:lnTo>
                    <a:pt x="12" y="4965"/>
                  </a:lnTo>
                  <a:lnTo>
                    <a:pt x="3001" y="2476"/>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9"/>
            <p:cNvSpPr/>
            <p:nvPr/>
          </p:nvSpPr>
          <p:spPr>
            <a:xfrm>
              <a:off x="4628400" y="2977275"/>
              <a:ext cx="74725" cy="124425"/>
            </a:xfrm>
            <a:custGeom>
              <a:avLst/>
              <a:gdLst/>
              <a:ahLst/>
              <a:cxnLst/>
              <a:rect l="l" t="t" r="r" b="b"/>
              <a:pathLst>
                <a:path w="2989" h="4977" extrusionOk="0">
                  <a:moveTo>
                    <a:pt x="2989" y="0"/>
                  </a:moveTo>
                  <a:lnTo>
                    <a:pt x="0" y="2489"/>
                  </a:lnTo>
                  <a:lnTo>
                    <a:pt x="2989" y="4977"/>
                  </a:lnTo>
                  <a:lnTo>
                    <a:pt x="2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9"/>
            <p:cNvSpPr/>
            <p:nvPr/>
          </p:nvSpPr>
          <p:spPr>
            <a:xfrm>
              <a:off x="4529275" y="3057625"/>
              <a:ext cx="154800" cy="64625"/>
            </a:xfrm>
            <a:custGeom>
              <a:avLst/>
              <a:gdLst/>
              <a:ahLst/>
              <a:cxnLst/>
              <a:rect l="l" t="t" r="r" b="b"/>
              <a:pathLst>
                <a:path w="6192" h="2585" extrusionOk="0">
                  <a:moveTo>
                    <a:pt x="3096" y="1"/>
                  </a:moveTo>
                  <a:lnTo>
                    <a:pt x="1" y="2585"/>
                  </a:lnTo>
                  <a:lnTo>
                    <a:pt x="6192" y="2585"/>
                  </a:lnTo>
                  <a:lnTo>
                    <a:pt x="3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 name="Google Shape;2012;p79"/>
          <p:cNvGrpSpPr/>
          <p:nvPr/>
        </p:nvGrpSpPr>
        <p:grpSpPr>
          <a:xfrm>
            <a:off x="4362704" y="2857909"/>
            <a:ext cx="476992" cy="461341"/>
            <a:chOff x="3933375" y="2653300"/>
            <a:chExt cx="484600" cy="468700"/>
          </a:xfrm>
        </p:grpSpPr>
        <p:sp>
          <p:nvSpPr>
            <p:cNvPr id="2013" name="Google Shape;2013;p79"/>
            <p:cNvSpPr/>
            <p:nvPr/>
          </p:nvSpPr>
          <p:spPr>
            <a:xfrm>
              <a:off x="4194425" y="2729925"/>
              <a:ext cx="130975" cy="127875"/>
            </a:xfrm>
            <a:custGeom>
              <a:avLst/>
              <a:gdLst/>
              <a:ahLst/>
              <a:cxnLst/>
              <a:rect l="l" t="t" r="r" b="b"/>
              <a:pathLst>
                <a:path w="5239" h="5115" extrusionOk="0">
                  <a:moveTo>
                    <a:pt x="1500" y="0"/>
                  </a:moveTo>
                  <a:lnTo>
                    <a:pt x="191" y="881"/>
                  </a:lnTo>
                  <a:cubicBezTo>
                    <a:pt x="0" y="2096"/>
                    <a:pt x="345" y="3310"/>
                    <a:pt x="1143" y="4108"/>
                  </a:cubicBezTo>
                  <a:cubicBezTo>
                    <a:pt x="1819" y="4783"/>
                    <a:pt x="2744" y="5115"/>
                    <a:pt x="3711" y="5115"/>
                  </a:cubicBezTo>
                  <a:cubicBezTo>
                    <a:pt x="3937" y="5115"/>
                    <a:pt x="4166" y="5096"/>
                    <a:pt x="4394" y="5060"/>
                  </a:cubicBezTo>
                  <a:lnTo>
                    <a:pt x="5239" y="3798"/>
                  </a:lnTo>
                  <a:lnTo>
                    <a:pt x="5239" y="3798"/>
                  </a:lnTo>
                  <a:cubicBezTo>
                    <a:pt x="4842" y="3929"/>
                    <a:pt x="4445" y="3998"/>
                    <a:pt x="4061" y="3998"/>
                  </a:cubicBezTo>
                  <a:cubicBezTo>
                    <a:pt x="3327" y="3998"/>
                    <a:pt x="2639" y="3746"/>
                    <a:pt x="2084" y="3191"/>
                  </a:cubicBezTo>
                  <a:cubicBezTo>
                    <a:pt x="1191" y="2298"/>
                    <a:pt x="1119" y="1131"/>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9"/>
            <p:cNvSpPr/>
            <p:nvPr/>
          </p:nvSpPr>
          <p:spPr>
            <a:xfrm>
              <a:off x="4238475" y="2653300"/>
              <a:ext cx="179500" cy="149200"/>
            </a:xfrm>
            <a:custGeom>
              <a:avLst/>
              <a:gdLst/>
              <a:ahLst/>
              <a:cxnLst/>
              <a:rect l="l" t="t" r="r" b="b"/>
              <a:pathLst>
                <a:path w="7180" h="5968" extrusionOk="0">
                  <a:moveTo>
                    <a:pt x="4871" y="0"/>
                  </a:moveTo>
                  <a:cubicBezTo>
                    <a:pt x="3902" y="0"/>
                    <a:pt x="2810" y="684"/>
                    <a:pt x="2060" y="1434"/>
                  </a:cubicBezTo>
                  <a:cubicBezTo>
                    <a:pt x="965" y="2529"/>
                    <a:pt x="0" y="4363"/>
                    <a:pt x="1108" y="5482"/>
                  </a:cubicBezTo>
                  <a:cubicBezTo>
                    <a:pt x="1455" y="5825"/>
                    <a:pt x="1873" y="5968"/>
                    <a:pt x="2317" y="5968"/>
                  </a:cubicBezTo>
                  <a:cubicBezTo>
                    <a:pt x="3290" y="5968"/>
                    <a:pt x="4388" y="5285"/>
                    <a:pt x="5132" y="4541"/>
                  </a:cubicBezTo>
                  <a:cubicBezTo>
                    <a:pt x="6227" y="3434"/>
                    <a:pt x="7180" y="1589"/>
                    <a:pt x="6084" y="493"/>
                  </a:cubicBezTo>
                  <a:cubicBezTo>
                    <a:pt x="5736" y="145"/>
                    <a:pt x="5316" y="0"/>
                    <a:pt x="4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9"/>
            <p:cNvSpPr/>
            <p:nvPr/>
          </p:nvSpPr>
          <p:spPr>
            <a:xfrm>
              <a:off x="3933375" y="2769800"/>
              <a:ext cx="353350" cy="352200"/>
            </a:xfrm>
            <a:custGeom>
              <a:avLst/>
              <a:gdLst/>
              <a:ahLst/>
              <a:cxnLst/>
              <a:rect l="l" t="t" r="r" b="b"/>
              <a:pathLst>
                <a:path w="14134" h="14088" extrusionOk="0">
                  <a:moveTo>
                    <a:pt x="7882" y="3056"/>
                  </a:moveTo>
                  <a:cubicBezTo>
                    <a:pt x="8058" y="3056"/>
                    <a:pt x="8231" y="3143"/>
                    <a:pt x="8335" y="3299"/>
                  </a:cubicBezTo>
                  <a:cubicBezTo>
                    <a:pt x="8513" y="3561"/>
                    <a:pt x="8430" y="3894"/>
                    <a:pt x="8180" y="4061"/>
                  </a:cubicBezTo>
                  <a:cubicBezTo>
                    <a:pt x="6989" y="4882"/>
                    <a:pt x="5858" y="5799"/>
                    <a:pt x="4822" y="6799"/>
                  </a:cubicBezTo>
                  <a:cubicBezTo>
                    <a:pt x="4711" y="6905"/>
                    <a:pt x="4570" y="6958"/>
                    <a:pt x="4432" y="6958"/>
                  </a:cubicBezTo>
                  <a:cubicBezTo>
                    <a:pt x="4290" y="6958"/>
                    <a:pt x="4151" y="6902"/>
                    <a:pt x="4048" y="6787"/>
                  </a:cubicBezTo>
                  <a:cubicBezTo>
                    <a:pt x="3834" y="6561"/>
                    <a:pt x="3846" y="6204"/>
                    <a:pt x="4072" y="6001"/>
                  </a:cubicBezTo>
                  <a:cubicBezTo>
                    <a:pt x="5156" y="4954"/>
                    <a:pt x="6334" y="4001"/>
                    <a:pt x="7573" y="3156"/>
                  </a:cubicBezTo>
                  <a:cubicBezTo>
                    <a:pt x="7667" y="3088"/>
                    <a:pt x="7775" y="3056"/>
                    <a:pt x="7882" y="3056"/>
                  </a:cubicBezTo>
                  <a:close/>
                  <a:moveTo>
                    <a:pt x="8420" y="5159"/>
                  </a:moveTo>
                  <a:cubicBezTo>
                    <a:pt x="8561" y="5159"/>
                    <a:pt x="8704" y="5210"/>
                    <a:pt x="8811" y="5311"/>
                  </a:cubicBezTo>
                  <a:cubicBezTo>
                    <a:pt x="9013" y="5525"/>
                    <a:pt x="9013" y="5882"/>
                    <a:pt x="8811" y="6085"/>
                  </a:cubicBezTo>
                  <a:lnTo>
                    <a:pt x="7263" y="7632"/>
                  </a:lnTo>
                  <a:cubicBezTo>
                    <a:pt x="7156" y="7734"/>
                    <a:pt x="7013" y="7784"/>
                    <a:pt x="6872" y="7784"/>
                  </a:cubicBezTo>
                  <a:cubicBezTo>
                    <a:pt x="6730" y="7784"/>
                    <a:pt x="6590" y="7734"/>
                    <a:pt x="6489" y="7632"/>
                  </a:cubicBezTo>
                  <a:cubicBezTo>
                    <a:pt x="6275" y="7430"/>
                    <a:pt x="6275" y="7061"/>
                    <a:pt x="6489" y="6859"/>
                  </a:cubicBezTo>
                  <a:lnTo>
                    <a:pt x="8037" y="5311"/>
                  </a:lnTo>
                  <a:cubicBezTo>
                    <a:pt x="8138" y="5210"/>
                    <a:pt x="8278" y="5159"/>
                    <a:pt x="8420" y="5159"/>
                  </a:cubicBezTo>
                  <a:close/>
                  <a:moveTo>
                    <a:pt x="10504" y="5684"/>
                  </a:moveTo>
                  <a:cubicBezTo>
                    <a:pt x="10611" y="5684"/>
                    <a:pt x="10718" y="5717"/>
                    <a:pt x="10811" y="5787"/>
                  </a:cubicBezTo>
                  <a:cubicBezTo>
                    <a:pt x="11073" y="5966"/>
                    <a:pt x="11133" y="6311"/>
                    <a:pt x="10954" y="6549"/>
                  </a:cubicBezTo>
                  <a:cubicBezTo>
                    <a:pt x="10097" y="7787"/>
                    <a:pt x="9132" y="8954"/>
                    <a:pt x="8109" y="10049"/>
                  </a:cubicBezTo>
                  <a:cubicBezTo>
                    <a:pt x="8000" y="10158"/>
                    <a:pt x="7854" y="10212"/>
                    <a:pt x="7711" y="10212"/>
                  </a:cubicBezTo>
                  <a:cubicBezTo>
                    <a:pt x="7572" y="10212"/>
                    <a:pt x="7434" y="10161"/>
                    <a:pt x="7335" y="10061"/>
                  </a:cubicBezTo>
                  <a:cubicBezTo>
                    <a:pt x="7108" y="9847"/>
                    <a:pt x="7108" y="9514"/>
                    <a:pt x="7311" y="9287"/>
                  </a:cubicBezTo>
                  <a:cubicBezTo>
                    <a:pt x="8311" y="8240"/>
                    <a:pt x="9240" y="7109"/>
                    <a:pt x="10061" y="5918"/>
                  </a:cubicBezTo>
                  <a:cubicBezTo>
                    <a:pt x="10170" y="5765"/>
                    <a:pt x="10336" y="5684"/>
                    <a:pt x="10504" y="5684"/>
                  </a:cubicBezTo>
                  <a:close/>
                  <a:moveTo>
                    <a:pt x="9502" y="1"/>
                  </a:moveTo>
                  <a:cubicBezTo>
                    <a:pt x="5799" y="1691"/>
                    <a:pt x="3108" y="3346"/>
                    <a:pt x="179" y="6906"/>
                  </a:cubicBezTo>
                  <a:cubicBezTo>
                    <a:pt x="24" y="7049"/>
                    <a:pt x="0" y="7251"/>
                    <a:pt x="60" y="7430"/>
                  </a:cubicBezTo>
                  <a:cubicBezTo>
                    <a:pt x="119" y="7609"/>
                    <a:pt x="250" y="7740"/>
                    <a:pt x="429" y="7787"/>
                  </a:cubicBezTo>
                  <a:cubicBezTo>
                    <a:pt x="3251" y="8549"/>
                    <a:pt x="5561" y="10859"/>
                    <a:pt x="6334" y="13669"/>
                  </a:cubicBezTo>
                  <a:cubicBezTo>
                    <a:pt x="6382" y="13859"/>
                    <a:pt x="6525" y="14002"/>
                    <a:pt x="6704" y="14062"/>
                  </a:cubicBezTo>
                  <a:cubicBezTo>
                    <a:pt x="6752" y="14079"/>
                    <a:pt x="6805" y="14087"/>
                    <a:pt x="6859" y="14087"/>
                  </a:cubicBezTo>
                  <a:cubicBezTo>
                    <a:pt x="6989" y="14087"/>
                    <a:pt x="7126" y="14039"/>
                    <a:pt x="7227" y="13955"/>
                  </a:cubicBezTo>
                  <a:cubicBezTo>
                    <a:pt x="10752" y="11014"/>
                    <a:pt x="12419" y="8311"/>
                    <a:pt x="14133" y="4620"/>
                  </a:cubicBezTo>
                  <a:cubicBezTo>
                    <a:pt x="12895" y="4608"/>
                    <a:pt x="11704" y="4168"/>
                    <a:pt x="10835" y="3299"/>
                  </a:cubicBezTo>
                  <a:cubicBezTo>
                    <a:pt x="9966" y="2441"/>
                    <a:pt x="9502" y="1251"/>
                    <a:pt x="9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 name="Google Shape;2016;p79"/>
          <p:cNvGrpSpPr/>
          <p:nvPr/>
        </p:nvGrpSpPr>
        <p:grpSpPr>
          <a:xfrm>
            <a:off x="3690159" y="2912784"/>
            <a:ext cx="462350" cy="351592"/>
            <a:chOff x="3297275" y="2709975"/>
            <a:chExt cx="469725" cy="357200"/>
          </a:xfrm>
        </p:grpSpPr>
        <p:sp>
          <p:nvSpPr>
            <p:cNvPr id="2017" name="Google Shape;2017;p79"/>
            <p:cNvSpPr/>
            <p:nvPr/>
          </p:nvSpPr>
          <p:spPr>
            <a:xfrm>
              <a:off x="3297275" y="2709975"/>
              <a:ext cx="469725" cy="219400"/>
            </a:xfrm>
            <a:custGeom>
              <a:avLst/>
              <a:gdLst/>
              <a:ahLst/>
              <a:cxnLst/>
              <a:rect l="l" t="t" r="r" b="b"/>
              <a:pathLst>
                <a:path w="18789" h="8776" extrusionOk="0">
                  <a:moveTo>
                    <a:pt x="9395" y="1643"/>
                  </a:moveTo>
                  <a:cubicBezTo>
                    <a:pt x="9692" y="1643"/>
                    <a:pt x="9942" y="1905"/>
                    <a:pt x="9942" y="2203"/>
                  </a:cubicBezTo>
                  <a:lnTo>
                    <a:pt x="9942" y="2751"/>
                  </a:lnTo>
                  <a:lnTo>
                    <a:pt x="10502" y="2751"/>
                  </a:lnTo>
                  <a:cubicBezTo>
                    <a:pt x="10800" y="2751"/>
                    <a:pt x="11050" y="3001"/>
                    <a:pt x="11050" y="3298"/>
                  </a:cubicBezTo>
                  <a:cubicBezTo>
                    <a:pt x="11050" y="3596"/>
                    <a:pt x="10800" y="3846"/>
                    <a:pt x="10502" y="3846"/>
                  </a:cubicBezTo>
                  <a:lnTo>
                    <a:pt x="9942" y="3846"/>
                  </a:lnTo>
                  <a:lnTo>
                    <a:pt x="9942" y="5954"/>
                  </a:lnTo>
                  <a:cubicBezTo>
                    <a:pt x="10585" y="5727"/>
                    <a:pt x="11050" y="5120"/>
                    <a:pt x="11050" y="4406"/>
                  </a:cubicBezTo>
                  <a:cubicBezTo>
                    <a:pt x="11050" y="4108"/>
                    <a:pt x="11300" y="3846"/>
                    <a:pt x="11597" y="3846"/>
                  </a:cubicBezTo>
                  <a:cubicBezTo>
                    <a:pt x="11895" y="3846"/>
                    <a:pt x="12145" y="4108"/>
                    <a:pt x="12145" y="4406"/>
                  </a:cubicBezTo>
                  <a:cubicBezTo>
                    <a:pt x="12145" y="5918"/>
                    <a:pt x="10919" y="7144"/>
                    <a:pt x="9395" y="7144"/>
                  </a:cubicBezTo>
                  <a:cubicBezTo>
                    <a:pt x="7883" y="7144"/>
                    <a:pt x="6644" y="5906"/>
                    <a:pt x="6644" y="4382"/>
                  </a:cubicBezTo>
                  <a:cubicBezTo>
                    <a:pt x="6644" y="4084"/>
                    <a:pt x="6894" y="3834"/>
                    <a:pt x="7192" y="3834"/>
                  </a:cubicBezTo>
                  <a:cubicBezTo>
                    <a:pt x="7490" y="3834"/>
                    <a:pt x="7740" y="4084"/>
                    <a:pt x="7740" y="4382"/>
                  </a:cubicBezTo>
                  <a:cubicBezTo>
                    <a:pt x="7740" y="5096"/>
                    <a:pt x="8204" y="5715"/>
                    <a:pt x="8847" y="5930"/>
                  </a:cubicBezTo>
                  <a:lnTo>
                    <a:pt x="8847" y="3834"/>
                  </a:lnTo>
                  <a:lnTo>
                    <a:pt x="8299" y="3834"/>
                  </a:lnTo>
                  <a:cubicBezTo>
                    <a:pt x="8002" y="3834"/>
                    <a:pt x="7740" y="3584"/>
                    <a:pt x="7740" y="3287"/>
                  </a:cubicBezTo>
                  <a:cubicBezTo>
                    <a:pt x="7740" y="2989"/>
                    <a:pt x="8002" y="2739"/>
                    <a:pt x="8299" y="2739"/>
                  </a:cubicBezTo>
                  <a:lnTo>
                    <a:pt x="8847" y="2739"/>
                  </a:lnTo>
                  <a:lnTo>
                    <a:pt x="8847" y="2203"/>
                  </a:lnTo>
                  <a:cubicBezTo>
                    <a:pt x="8847" y="1905"/>
                    <a:pt x="9097" y="1643"/>
                    <a:pt x="9395" y="1643"/>
                  </a:cubicBezTo>
                  <a:close/>
                  <a:moveTo>
                    <a:pt x="9395" y="0"/>
                  </a:moveTo>
                  <a:cubicBezTo>
                    <a:pt x="4335" y="0"/>
                    <a:pt x="60" y="3751"/>
                    <a:pt x="25" y="6561"/>
                  </a:cubicBezTo>
                  <a:cubicBezTo>
                    <a:pt x="1" y="7406"/>
                    <a:pt x="346" y="8156"/>
                    <a:pt x="989" y="8775"/>
                  </a:cubicBezTo>
                  <a:lnTo>
                    <a:pt x="17801" y="8775"/>
                  </a:lnTo>
                  <a:cubicBezTo>
                    <a:pt x="18443" y="8180"/>
                    <a:pt x="18789" y="7442"/>
                    <a:pt x="18777" y="6585"/>
                  </a:cubicBezTo>
                  <a:cubicBezTo>
                    <a:pt x="18741" y="3787"/>
                    <a:pt x="14503" y="0"/>
                    <a:pt x="9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9"/>
            <p:cNvSpPr/>
            <p:nvPr/>
          </p:nvSpPr>
          <p:spPr>
            <a:xfrm>
              <a:off x="3358900" y="3025775"/>
              <a:ext cx="347075" cy="41400"/>
            </a:xfrm>
            <a:custGeom>
              <a:avLst/>
              <a:gdLst/>
              <a:ahLst/>
              <a:cxnLst/>
              <a:rect l="l" t="t" r="r" b="b"/>
              <a:pathLst>
                <a:path w="13883" h="1656" extrusionOk="0">
                  <a:moveTo>
                    <a:pt x="0" y="1"/>
                  </a:moveTo>
                  <a:cubicBezTo>
                    <a:pt x="417" y="977"/>
                    <a:pt x="1405" y="1656"/>
                    <a:pt x="2536" y="1656"/>
                  </a:cubicBezTo>
                  <a:lnTo>
                    <a:pt x="11335" y="1656"/>
                  </a:lnTo>
                  <a:cubicBezTo>
                    <a:pt x="12454" y="1656"/>
                    <a:pt x="13466" y="965"/>
                    <a:pt x="13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9"/>
            <p:cNvSpPr/>
            <p:nvPr/>
          </p:nvSpPr>
          <p:spPr>
            <a:xfrm>
              <a:off x="3352650" y="2957325"/>
              <a:ext cx="359300" cy="41400"/>
            </a:xfrm>
            <a:custGeom>
              <a:avLst/>
              <a:gdLst/>
              <a:ahLst/>
              <a:cxnLst/>
              <a:rect l="l" t="t" r="r" b="b"/>
              <a:pathLst>
                <a:path w="14372" h="1656" extrusionOk="0">
                  <a:moveTo>
                    <a:pt x="0" y="0"/>
                  </a:moveTo>
                  <a:lnTo>
                    <a:pt x="0" y="1655"/>
                  </a:lnTo>
                  <a:lnTo>
                    <a:pt x="14371" y="1655"/>
                  </a:lnTo>
                  <a:lnTo>
                    <a:pt x="143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 name="Google Shape;2020;p79"/>
          <p:cNvGrpSpPr/>
          <p:nvPr/>
        </p:nvGrpSpPr>
        <p:grpSpPr>
          <a:xfrm>
            <a:off x="3043668" y="2940013"/>
            <a:ext cx="462941" cy="297111"/>
            <a:chOff x="2246700" y="2435850"/>
            <a:chExt cx="470325" cy="301850"/>
          </a:xfrm>
        </p:grpSpPr>
        <p:sp>
          <p:nvSpPr>
            <p:cNvPr id="2021" name="Google Shape;2021;p79"/>
            <p:cNvSpPr/>
            <p:nvPr/>
          </p:nvSpPr>
          <p:spPr>
            <a:xfrm>
              <a:off x="2246700" y="2545675"/>
              <a:ext cx="470325" cy="192025"/>
            </a:xfrm>
            <a:custGeom>
              <a:avLst/>
              <a:gdLst/>
              <a:ahLst/>
              <a:cxnLst/>
              <a:rect l="l" t="t" r="r" b="b"/>
              <a:pathLst>
                <a:path w="18813" h="7681" extrusionOk="0">
                  <a:moveTo>
                    <a:pt x="9406" y="1096"/>
                  </a:moveTo>
                  <a:cubicBezTo>
                    <a:pt x="9704" y="1096"/>
                    <a:pt x="9954" y="1346"/>
                    <a:pt x="9954" y="1644"/>
                  </a:cubicBezTo>
                  <a:lnTo>
                    <a:pt x="9954" y="2203"/>
                  </a:lnTo>
                  <a:lnTo>
                    <a:pt x="10502" y="2203"/>
                  </a:lnTo>
                  <a:cubicBezTo>
                    <a:pt x="10799" y="2203"/>
                    <a:pt x="11049" y="2453"/>
                    <a:pt x="11049" y="2751"/>
                  </a:cubicBezTo>
                  <a:cubicBezTo>
                    <a:pt x="11049" y="3049"/>
                    <a:pt x="10799" y="3299"/>
                    <a:pt x="10502" y="3299"/>
                  </a:cubicBezTo>
                  <a:lnTo>
                    <a:pt x="9954" y="3299"/>
                  </a:lnTo>
                  <a:lnTo>
                    <a:pt x="9954" y="5394"/>
                  </a:lnTo>
                  <a:cubicBezTo>
                    <a:pt x="10597" y="5180"/>
                    <a:pt x="11049" y="4561"/>
                    <a:pt x="11049" y="3846"/>
                  </a:cubicBezTo>
                  <a:cubicBezTo>
                    <a:pt x="11049" y="3549"/>
                    <a:pt x="11311" y="3299"/>
                    <a:pt x="11609" y="3299"/>
                  </a:cubicBezTo>
                  <a:cubicBezTo>
                    <a:pt x="11907" y="3299"/>
                    <a:pt x="12157" y="3549"/>
                    <a:pt x="12157" y="3846"/>
                  </a:cubicBezTo>
                  <a:cubicBezTo>
                    <a:pt x="12157" y="5370"/>
                    <a:pt x="10918" y="6609"/>
                    <a:pt x="9406" y="6609"/>
                  </a:cubicBezTo>
                  <a:cubicBezTo>
                    <a:pt x="7882" y="6609"/>
                    <a:pt x="6644" y="5370"/>
                    <a:pt x="6644" y="3846"/>
                  </a:cubicBezTo>
                  <a:cubicBezTo>
                    <a:pt x="6644" y="3537"/>
                    <a:pt x="6906" y="3299"/>
                    <a:pt x="7204" y="3299"/>
                  </a:cubicBezTo>
                  <a:cubicBezTo>
                    <a:pt x="7501" y="3299"/>
                    <a:pt x="7751" y="3549"/>
                    <a:pt x="7751" y="3846"/>
                  </a:cubicBezTo>
                  <a:cubicBezTo>
                    <a:pt x="7751" y="4561"/>
                    <a:pt x="8216" y="5180"/>
                    <a:pt x="8847" y="5394"/>
                  </a:cubicBezTo>
                  <a:lnTo>
                    <a:pt x="8847" y="3299"/>
                  </a:lnTo>
                  <a:lnTo>
                    <a:pt x="8299" y="3299"/>
                  </a:lnTo>
                  <a:cubicBezTo>
                    <a:pt x="8001" y="3299"/>
                    <a:pt x="7751" y="3049"/>
                    <a:pt x="7751" y="2751"/>
                  </a:cubicBezTo>
                  <a:cubicBezTo>
                    <a:pt x="7751" y="2453"/>
                    <a:pt x="8001" y="2203"/>
                    <a:pt x="8299" y="2203"/>
                  </a:cubicBezTo>
                  <a:lnTo>
                    <a:pt x="8847" y="2203"/>
                  </a:lnTo>
                  <a:lnTo>
                    <a:pt x="8847" y="1644"/>
                  </a:lnTo>
                  <a:cubicBezTo>
                    <a:pt x="8847" y="1346"/>
                    <a:pt x="9109" y="1096"/>
                    <a:pt x="9406" y="1096"/>
                  </a:cubicBezTo>
                  <a:close/>
                  <a:moveTo>
                    <a:pt x="572" y="1"/>
                  </a:moveTo>
                  <a:cubicBezTo>
                    <a:pt x="393" y="1"/>
                    <a:pt x="239" y="84"/>
                    <a:pt x="131" y="215"/>
                  </a:cubicBezTo>
                  <a:cubicBezTo>
                    <a:pt x="24" y="370"/>
                    <a:pt x="0" y="548"/>
                    <a:pt x="60" y="715"/>
                  </a:cubicBezTo>
                  <a:lnTo>
                    <a:pt x="917" y="3287"/>
                  </a:lnTo>
                  <a:lnTo>
                    <a:pt x="5203" y="3287"/>
                  </a:lnTo>
                  <a:cubicBezTo>
                    <a:pt x="5501" y="3287"/>
                    <a:pt x="5751" y="3537"/>
                    <a:pt x="5751" y="3835"/>
                  </a:cubicBezTo>
                  <a:cubicBezTo>
                    <a:pt x="5751" y="4132"/>
                    <a:pt x="5501" y="4382"/>
                    <a:pt x="5203" y="4382"/>
                  </a:cubicBezTo>
                  <a:lnTo>
                    <a:pt x="1286" y="4382"/>
                  </a:lnTo>
                  <a:lnTo>
                    <a:pt x="2263" y="7299"/>
                  </a:lnTo>
                  <a:cubicBezTo>
                    <a:pt x="2334" y="7525"/>
                    <a:pt x="2536" y="7680"/>
                    <a:pt x="2775" y="7680"/>
                  </a:cubicBezTo>
                  <a:lnTo>
                    <a:pt x="16038" y="7680"/>
                  </a:lnTo>
                  <a:cubicBezTo>
                    <a:pt x="16276" y="7680"/>
                    <a:pt x="16491" y="7525"/>
                    <a:pt x="16562" y="7299"/>
                  </a:cubicBezTo>
                  <a:lnTo>
                    <a:pt x="17526" y="4382"/>
                  </a:lnTo>
                  <a:lnTo>
                    <a:pt x="13609" y="4382"/>
                  </a:lnTo>
                  <a:cubicBezTo>
                    <a:pt x="13312" y="4382"/>
                    <a:pt x="13062" y="4132"/>
                    <a:pt x="13062" y="3835"/>
                  </a:cubicBezTo>
                  <a:cubicBezTo>
                    <a:pt x="13062" y="3537"/>
                    <a:pt x="13312" y="3287"/>
                    <a:pt x="13609" y="3287"/>
                  </a:cubicBezTo>
                  <a:lnTo>
                    <a:pt x="17884" y="3287"/>
                  </a:lnTo>
                  <a:lnTo>
                    <a:pt x="18753" y="715"/>
                  </a:lnTo>
                  <a:cubicBezTo>
                    <a:pt x="18812" y="548"/>
                    <a:pt x="18777" y="358"/>
                    <a:pt x="18669" y="215"/>
                  </a:cubicBezTo>
                  <a:cubicBezTo>
                    <a:pt x="18562" y="72"/>
                    <a:pt x="18407" y="1"/>
                    <a:pt x="18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9"/>
            <p:cNvSpPr/>
            <p:nvPr/>
          </p:nvSpPr>
          <p:spPr>
            <a:xfrm>
              <a:off x="2308300" y="2435850"/>
              <a:ext cx="347100" cy="82175"/>
            </a:xfrm>
            <a:custGeom>
              <a:avLst/>
              <a:gdLst/>
              <a:ahLst/>
              <a:cxnLst/>
              <a:rect l="l" t="t" r="r" b="b"/>
              <a:pathLst>
                <a:path w="13884" h="3287" extrusionOk="0">
                  <a:moveTo>
                    <a:pt x="6942" y="0"/>
                  </a:moveTo>
                  <a:cubicBezTo>
                    <a:pt x="4299" y="0"/>
                    <a:pt x="894" y="381"/>
                    <a:pt x="1" y="3286"/>
                  </a:cubicBezTo>
                  <a:lnTo>
                    <a:pt x="13884" y="3286"/>
                  </a:lnTo>
                  <a:cubicBezTo>
                    <a:pt x="12979" y="381"/>
                    <a:pt x="9574" y="0"/>
                    <a:pt x="6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 name="Google Shape;2023;p79"/>
          <p:cNvGrpSpPr/>
          <p:nvPr/>
        </p:nvGrpSpPr>
        <p:grpSpPr>
          <a:xfrm>
            <a:off x="2504316" y="2857848"/>
            <a:ext cx="271027" cy="461464"/>
            <a:chOff x="2233750" y="2653425"/>
            <a:chExt cx="275350" cy="468825"/>
          </a:xfrm>
        </p:grpSpPr>
        <p:sp>
          <p:nvSpPr>
            <p:cNvPr id="2024" name="Google Shape;2024;p79"/>
            <p:cNvSpPr/>
            <p:nvPr/>
          </p:nvSpPr>
          <p:spPr>
            <a:xfrm>
              <a:off x="2289125" y="2736750"/>
              <a:ext cx="164625" cy="55100"/>
            </a:xfrm>
            <a:custGeom>
              <a:avLst/>
              <a:gdLst/>
              <a:ahLst/>
              <a:cxnLst/>
              <a:rect l="l" t="t" r="r" b="b"/>
              <a:pathLst>
                <a:path w="6585" h="2204" extrusionOk="0">
                  <a:moveTo>
                    <a:pt x="548" y="1"/>
                  </a:moveTo>
                  <a:cubicBezTo>
                    <a:pt x="250" y="1"/>
                    <a:pt x="0" y="239"/>
                    <a:pt x="0" y="549"/>
                  </a:cubicBezTo>
                  <a:lnTo>
                    <a:pt x="0" y="1644"/>
                  </a:lnTo>
                  <a:cubicBezTo>
                    <a:pt x="0" y="1942"/>
                    <a:pt x="250" y="2204"/>
                    <a:pt x="548" y="2204"/>
                  </a:cubicBezTo>
                  <a:lnTo>
                    <a:pt x="6037" y="2204"/>
                  </a:lnTo>
                  <a:cubicBezTo>
                    <a:pt x="6334" y="2204"/>
                    <a:pt x="6584" y="1942"/>
                    <a:pt x="6584" y="1644"/>
                  </a:cubicBezTo>
                  <a:lnTo>
                    <a:pt x="6584" y="549"/>
                  </a:lnTo>
                  <a:cubicBezTo>
                    <a:pt x="6584" y="251"/>
                    <a:pt x="6334" y="1"/>
                    <a:pt x="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9"/>
            <p:cNvSpPr/>
            <p:nvPr/>
          </p:nvSpPr>
          <p:spPr>
            <a:xfrm>
              <a:off x="2233750" y="2929050"/>
              <a:ext cx="275350" cy="109850"/>
            </a:xfrm>
            <a:custGeom>
              <a:avLst/>
              <a:gdLst/>
              <a:ahLst/>
              <a:cxnLst/>
              <a:rect l="l" t="t" r="r" b="b"/>
              <a:pathLst>
                <a:path w="11014" h="4394" extrusionOk="0">
                  <a:moveTo>
                    <a:pt x="7156" y="2191"/>
                  </a:moveTo>
                  <a:cubicBezTo>
                    <a:pt x="7454" y="2191"/>
                    <a:pt x="7704" y="2441"/>
                    <a:pt x="7704" y="2739"/>
                  </a:cubicBezTo>
                  <a:cubicBezTo>
                    <a:pt x="7704" y="3036"/>
                    <a:pt x="7454" y="3287"/>
                    <a:pt x="7156" y="3287"/>
                  </a:cubicBezTo>
                  <a:lnTo>
                    <a:pt x="3870" y="3287"/>
                  </a:lnTo>
                  <a:cubicBezTo>
                    <a:pt x="3573" y="3287"/>
                    <a:pt x="3311" y="3036"/>
                    <a:pt x="3311" y="2739"/>
                  </a:cubicBezTo>
                  <a:cubicBezTo>
                    <a:pt x="3311" y="2441"/>
                    <a:pt x="3573" y="2191"/>
                    <a:pt x="3870" y="2191"/>
                  </a:cubicBezTo>
                  <a:close/>
                  <a:moveTo>
                    <a:pt x="5501" y="0"/>
                  </a:moveTo>
                  <a:cubicBezTo>
                    <a:pt x="4132" y="0"/>
                    <a:pt x="3370" y="417"/>
                    <a:pt x="3299" y="584"/>
                  </a:cubicBezTo>
                  <a:cubicBezTo>
                    <a:pt x="3299" y="881"/>
                    <a:pt x="3061" y="1096"/>
                    <a:pt x="2751" y="1096"/>
                  </a:cubicBezTo>
                  <a:lnTo>
                    <a:pt x="1" y="1096"/>
                  </a:lnTo>
                  <a:lnTo>
                    <a:pt x="1" y="4394"/>
                  </a:lnTo>
                  <a:lnTo>
                    <a:pt x="11014" y="4394"/>
                  </a:lnTo>
                  <a:lnTo>
                    <a:pt x="11014" y="1096"/>
                  </a:lnTo>
                  <a:lnTo>
                    <a:pt x="8252" y="1096"/>
                  </a:lnTo>
                  <a:cubicBezTo>
                    <a:pt x="7954" y="1096"/>
                    <a:pt x="7704" y="846"/>
                    <a:pt x="7704" y="548"/>
                  </a:cubicBezTo>
                  <a:cubicBezTo>
                    <a:pt x="7633" y="417"/>
                    <a:pt x="6871" y="0"/>
                    <a:pt x="5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9"/>
            <p:cNvSpPr/>
            <p:nvPr/>
          </p:nvSpPr>
          <p:spPr>
            <a:xfrm>
              <a:off x="2234350" y="2818925"/>
              <a:ext cx="274750" cy="110150"/>
            </a:xfrm>
            <a:custGeom>
              <a:avLst/>
              <a:gdLst/>
              <a:ahLst/>
              <a:cxnLst/>
              <a:rect l="l" t="t" r="r" b="b"/>
              <a:pathLst>
                <a:path w="10990" h="4406" extrusionOk="0">
                  <a:moveTo>
                    <a:pt x="3275" y="0"/>
                  </a:moveTo>
                  <a:cubicBezTo>
                    <a:pt x="3227" y="762"/>
                    <a:pt x="2751" y="1429"/>
                    <a:pt x="2013" y="1679"/>
                  </a:cubicBezTo>
                  <a:cubicBezTo>
                    <a:pt x="834" y="2084"/>
                    <a:pt x="48" y="3155"/>
                    <a:pt x="0" y="4405"/>
                  </a:cubicBezTo>
                  <a:lnTo>
                    <a:pt x="2358" y="4405"/>
                  </a:lnTo>
                  <a:cubicBezTo>
                    <a:pt x="2810" y="3655"/>
                    <a:pt x="4153" y="3280"/>
                    <a:pt x="5495" y="3280"/>
                  </a:cubicBezTo>
                  <a:cubicBezTo>
                    <a:pt x="6838" y="3280"/>
                    <a:pt x="8180" y="3655"/>
                    <a:pt x="8633" y="4405"/>
                  </a:cubicBezTo>
                  <a:lnTo>
                    <a:pt x="10990" y="4405"/>
                  </a:lnTo>
                  <a:cubicBezTo>
                    <a:pt x="10942" y="3167"/>
                    <a:pt x="10157" y="2084"/>
                    <a:pt x="8966" y="1679"/>
                  </a:cubicBezTo>
                  <a:cubicBezTo>
                    <a:pt x="8228" y="1441"/>
                    <a:pt x="7740" y="774"/>
                    <a:pt x="7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9"/>
            <p:cNvSpPr/>
            <p:nvPr/>
          </p:nvSpPr>
          <p:spPr>
            <a:xfrm>
              <a:off x="2235550" y="3066275"/>
              <a:ext cx="272075" cy="55975"/>
            </a:xfrm>
            <a:custGeom>
              <a:avLst/>
              <a:gdLst/>
              <a:ahLst/>
              <a:cxnLst/>
              <a:rect l="l" t="t" r="r" b="b"/>
              <a:pathLst>
                <a:path w="10883" h="2239" extrusionOk="0">
                  <a:moveTo>
                    <a:pt x="0" y="0"/>
                  </a:moveTo>
                  <a:cubicBezTo>
                    <a:pt x="250" y="1250"/>
                    <a:pt x="1369" y="2239"/>
                    <a:pt x="2691" y="2239"/>
                  </a:cubicBezTo>
                  <a:lnTo>
                    <a:pt x="8180" y="2239"/>
                  </a:lnTo>
                  <a:cubicBezTo>
                    <a:pt x="9513" y="2239"/>
                    <a:pt x="10620" y="1250"/>
                    <a:pt x="10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9"/>
            <p:cNvSpPr/>
            <p:nvPr/>
          </p:nvSpPr>
          <p:spPr>
            <a:xfrm>
              <a:off x="2316500" y="2653425"/>
              <a:ext cx="109850" cy="55675"/>
            </a:xfrm>
            <a:custGeom>
              <a:avLst/>
              <a:gdLst/>
              <a:ahLst/>
              <a:cxnLst/>
              <a:rect l="l" t="t" r="r" b="b"/>
              <a:pathLst>
                <a:path w="4394" h="2227" extrusionOk="0">
                  <a:moveTo>
                    <a:pt x="560" y="0"/>
                  </a:moveTo>
                  <a:cubicBezTo>
                    <a:pt x="263" y="0"/>
                    <a:pt x="1" y="250"/>
                    <a:pt x="1" y="548"/>
                  </a:cubicBezTo>
                  <a:lnTo>
                    <a:pt x="1" y="2227"/>
                  </a:lnTo>
                  <a:lnTo>
                    <a:pt x="4394" y="2227"/>
                  </a:lnTo>
                  <a:lnTo>
                    <a:pt x="4394" y="548"/>
                  </a:lnTo>
                  <a:cubicBezTo>
                    <a:pt x="4394" y="250"/>
                    <a:pt x="4156" y="0"/>
                    <a:pt x="3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2029;p79"/>
          <p:cNvGrpSpPr/>
          <p:nvPr/>
        </p:nvGrpSpPr>
        <p:grpSpPr>
          <a:xfrm>
            <a:off x="1753692" y="2857848"/>
            <a:ext cx="464393" cy="461464"/>
            <a:chOff x="1558675" y="2653425"/>
            <a:chExt cx="471800" cy="468825"/>
          </a:xfrm>
        </p:grpSpPr>
        <p:sp>
          <p:nvSpPr>
            <p:cNvPr id="2030" name="Google Shape;2030;p79"/>
            <p:cNvSpPr/>
            <p:nvPr/>
          </p:nvSpPr>
          <p:spPr>
            <a:xfrm>
              <a:off x="1698275" y="2708475"/>
              <a:ext cx="28900" cy="27425"/>
            </a:xfrm>
            <a:custGeom>
              <a:avLst/>
              <a:gdLst/>
              <a:ahLst/>
              <a:cxnLst/>
              <a:rect l="l" t="t" r="r" b="b"/>
              <a:pathLst>
                <a:path w="1156" h="1097" extrusionOk="0">
                  <a:moveTo>
                    <a:pt x="548" y="1"/>
                  </a:moveTo>
                  <a:cubicBezTo>
                    <a:pt x="238" y="1"/>
                    <a:pt x="0" y="239"/>
                    <a:pt x="0" y="549"/>
                  </a:cubicBezTo>
                  <a:cubicBezTo>
                    <a:pt x="0" y="858"/>
                    <a:pt x="238" y="1096"/>
                    <a:pt x="548" y="1096"/>
                  </a:cubicBezTo>
                  <a:lnTo>
                    <a:pt x="1096" y="1096"/>
                  </a:lnTo>
                  <a:lnTo>
                    <a:pt x="1096" y="549"/>
                  </a:lnTo>
                  <a:cubicBezTo>
                    <a:pt x="1096" y="358"/>
                    <a:pt x="1131" y="156"/>
                    <a:pt x="1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9"/>
            <p:cNvSpPr/>
            <p:nvPr/>
          </p:nvSpPr>
          <p:spPr>
            <a:xfrm>
              <a:off x="1861675" y="2708475"/>
              <a:ext cx="28900" cy="27425"/>
            </a:xfrm>
            <a:custGeom>
              <a:avLst/>
              <a:gdLst/>
              <a:ahLst/>
              <a:cxnLst/>
              <a:rect l="l" t="t" r="r" b="b"/>
              <a:pathLst>
                <a:path w="1156" h="1097" extrusionOk="0">
                  <a:moveTo>
                    <a:pt x="1" y="1"/>
                  </a:moveTo>
                  <a:cubicBezTo>
                    <a:pt x="25" y="179"/>
                    <a:pt x="48" y="358"/>
                    <a:pt x="48" y="549"/>
                  </a:cubicBezTo>
                  <a:lnTo>
                    <a:pt x="48" y="1096"/>
                  </a:lnTo>
                  <a:lnTo>
                    <a:pt x="608" y="1096"/>
                  </a:lnTo>
                  <a:cubicBezTo>
                    <a:pt x="918" y="1096"/>
                    <a:pt x="1156" y="858"/>
                    <a:pt x="1156" y="549"/>
                  </a:cubicBezTo>
                  <a:cubicBezTo>
                    <a:pt x="1156" y="239"/>
                    <a:pt x="918"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9"/>
            <p:cNvSpPr/>
            <p:nvPr/>
          </p:nvSpPr>
          <p:spPr>
            <a:xfrm>
              <a:off x="1707800" y="2983825"/>
              <a:ext cx="173250" cy="27400"/>
            </a:xfrm>
            <a:custGeom>
              <a:avLst/>
              <a:gdLst/>
              <a:ahLst/>
              <a:cxnLst/>
              <a:rect l="l" t="t" r="r" b="b"/>
              <a:pathLst>
                <a:path w="6930" h="1096" extrusionOk="0">
                  <a:moveTo>
                    <a:pt x="107" y="0"/>
                  </a:moveTo>
                  <a:lnTo>
                    <a:pt x="0" y="1096"/>
                  </a:lnTo>
                  <a:lnTo>
                    <a:pt x="6930" y="1096"/>
                  </a:lnTo>
                  <a:lnTo>
                    <a:pt x="6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9"/>
            <p:cNvSpPr/>
            <p:nvPr/>
          </p:nvSpPr>
          <p:spPr>
            <a:xfrm>
              <a:off x="1713450" y="2929050"/>
              <a:ext cx="162250" cy="27400"/>
            </a:xfrm>
            <a:custGeom>
              <a:avLst/>
              <a:gdLst/>
              <a:ahLst/>
              <a:cxnLst/>
              <a:rect l="l" t="t" r="r" b="b"/>
              <a:pathLst>
                <a:path w="6490" h="1096" extrusionOk="0">
                  <a:moveTo>
                    <a:pt x="120" y="0"/>
                  </a:moveTo>
                  <a:lnTo>
                    <a:pt x="1" y="1096"/>
                  </a:lnTo>
                  <a:lnTo>
                    <a:pt x="6489" y="1096"/>
                  </a:lnTo>
                  <a:lnTo>
                    <a:pt x="6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9"/>
            <p:cNvSpPr/>
            <p:nvPr/>
          </p:nvSpPr>
          <p:spPr>
            <a:xfrm>
              <a:off x="1719100" y="2873975"/>
              <a:ext cx="150950" cy="27425"/>
            </a:xfrm>
            <a:custGeom>
              <a:avLst/>
              <a:gdLst/>
              <a:ahLst/>
              <a:cxnLst/>
              <a:rect l="l" t="t" r="r" b="b"/>
              <a:pathLst>
                <a:path w="6038" h="1097" extrusionOk="0">
                  <a:moveTo>
                    <a:pt x="96" y="1"/>
                  </a:moveTo>
                  <a:lnTo>
                    <a:pt x="1" y="1096"/>
                  </a:lnTo>
                  <a:lnTo>
                    <a:pt x="6037" y="1096"/>
                  </a:lnTo>
                  <a:lnTo>
                    <a:pt x="59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9"/>
            <p:cNvSpPr/>
            <p:nvPr/>
          </p:nvSpPr>
          <p:spPr>
            <a:xfrm>
              <a:off x="1560150" y="3038875"/>
              <a:ext cx="468850" cy="83375"/>
            </a:xfrm>
            <a:custGeom>
              <a:avLst/>
              <a:gdLst/>
              <a:ahLst/>
              <a:cxnLst/>
              <a:rect l="l" t="t" r="r" b="b"/>
              <a:pathLst>
                <a:path w="18754" h="3335" extrusionOk="0">
                  <a:moveTo>
                    <a:pt x="5811" y="1"/>
                  </a:moveTo>
                  <a:lnTo>
                    <a:pt x="5585" y="2227"/>
                  </a:lnTo>
                  <a:lnTo>
                    <a:pt x="549" y="2227"/>
                  </a:lnTo>
                  <a:cubicBezTo>
                    <a:pt x="251" y="2227"/>
                    <a:pt x="1" y="2477"/>
                    <a:pt x="1" y="2775"/>
                  </a:cubicBezTo>
                  <a:cubicBezTo>
                    <a:pt x="1" y="3073"/>
                    <a:pt x="251" y="3335"/>
                    <a:pt x="549" y="3335"/>
                  </a:cubicBezTo>
                  <a:lnTo>
                    <a:pt x="7728" y="3335"/>
                  </a:lnTo>
                  <a:lnTo>
                    <a:pt x="7728" y="2775"/>
                  </a:lnTo>
                  <a:cubicBezTo>
                    <a:pt x="7728" y="1870"/>
                    <a:pt x="8466" y="1132"/>
                    <a:pt x="9383" y="1132"/>
                  </a:cubicBezTo>
                  <a:cubicBezTo>
                    <a:pt x="10288" y="1132"/>
                    <a:pt x="11026" y="1870"/>
                    <a:pt x="11026" y="2775"/>
                  </a:cubicBezTo>
                  <a:lnTo>
                    <a:pt x="11026" y="3335"/>
                  </a:lnTo>
                  <a:lnTo>
                    <a:pt x="18205" y="3335"/>
                  </a:lnTo>
                  <a:cubicBezTo>
                    <a:pt x="18503" y="3335"/>
                    <a:pt x="18753" y="3073"/>
                    <a:pt x="18753" y="2775"/>
                  </a:cubicBezTo>
                  <a:cubicBezTo>
                    <a:pt x="18753" y="2477"/>
                    <a:pt x="18503" y="2227"/>
                    <a:pt x="18205" y="2227"/>
                  </a:cubicBezTo>
                  <a:lnTo>
                    <a:pt x="13169" y="2227"/>
                  </a:lnTo>
                  <a:lnTo>
                    <a:pt x="12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9"/>
            <p:cNvSpPr/>
            <p:nvPr/>
          </p:nvSpPr>
          <p:spPr>
            <a:xfrm>
              <a:off x="1780725" y="3094550"/>
              <a:ext cx="27700" cy="27700"/>
            </a:xfrm>
            <a:custGeom>
              <a:avLst/>
              <a:gdLst/>
              <a:ahLst/>
              <a:cxnLst/>
              <a:rect l="l" t="t" r="r" b="b"/>
              <a:pathLst>
                <a:path w="1108" h="1108" extrusionOk="0">
                  <a:moveTo>
                    <a:pt x="560" y="0"/>
                  </a:moveTo>
                  <a:cubicBezTo>
                    <a:pt x="262" y="0"/>
                    <a:pt x="0" y="250"/>
                    <a:pt x="0" y="548"/>
                  </a:cubicBezTo>
                  <a:lnTo>
                    <a:pt x="0" y="1108"/>
                  </a:lnTo>
                  <a:lnTo>
                    <a:pt x="1108" y="1108"/>
                  </a:lnTo>
                  <a:lnTo>
                    <a:pt x="1108" y="548"/>
                  </a:lnTo>
                  <a:cubicBezTo>
                    <a:pt x="1108" y="250"/>
                    <a:pt x="858" y="0"/>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9"/>
            <p:cNvSpPr/>
            <p:nvPr/>
          </p:nvSpPr>
          <p:spPr>
            <a:xfrm>
              <a:off x="1558675" y="2707975"/>
              <a:ext cx="139925" cy="82775"/>
            </a:xfrm>
            <a:custGeom>
              <a:avLst/>
              <a:gdLst/>
              <a:ahLst/>
              <a:cxnLst/>
              <a:rect l="l" t="t" r="r" b="b"/>
              <a:pathLst>
                <a:path w="5597" h="3311" extrusionOk="0">
                  <a:moveTo>
                    <a:pt x="591" y="0"/>
                  </a:moveTo>
                  <a:cubicBezTo>
                    <a:pt x="348" y="0"/>
                    <a:pt x="131" y="166"/>
                    <a:pt x="72" y="414"/>
                  </a:cubicBezTo>
                  <a:cubicBezTo>
                    <a:pt x="0" y="711"/>
                    <a:pt x="179" y="1009"/>
                    <a:pt x="477" y="1092"/>
                  </a:cubicBezTo>
                  <a:lnTo>
                    <a:pt x="2786" y="1652"/>
                  </a:lnTo>
                  <a:lnTo>
                    <a:pt x="477" y="2224"/>
                  </a:lnTo>
                  <a:cubicBezTo>
                    <a:pt x="179" y="2295"/>
                    <a:pt x="0" y="2593"/>
                    <a:pt x="72" y="2890"/>
                  </a:cubicBezTo>
                  <a:cubicBezTo>
                    <a:pt x="143" y="3144"/>
                    <a:pt x="369" y="3311"/>
                    <a:pt x="618" y="3311"/>
                  </a:cubicBezTo>
                  <a:cubicBezTo>
                    <a:pt x="662" y="3311"/>
                    <a:pt x="706" y="3306"/>
                    <a:pt x="750" y="3295"/>
                  </a:cubicBezTo>
                  <a:lnTo>
                    <a:pt x="5180" y="2188"/>
                  </a:lnTo>
                  <a:cubicBezTo>
                    <a:pt x="5418" y="2128"/>
                    <a:pt x="5596" y="1902"/>
                    <a:pt x="5596" y="1652"/>
                  </a:cubicBezTo>
                  <a:cubicBezTo>
                    <a:pt x="5596" y="1402"/>
                    <a:pt x="5418" y="1176"/>
                    <a:pt x="5180" y="1116"/>
                  </a:cubicBezTo>
                  <a:lnTo>
                    <a:pt x="738" y="21"/>
                  </a:lnTo>
                  <a:cubicBezTo>
                    <a:pt x="689" y="7"/>
                    <a:pt x="639"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9"/>
            <p:cNvSpPr/>
            <p:nvPr/>
          </p:nvSpPr>
          <p:spPr>
            <a:xfrm>
              <a:off x="1890550" y="2708400"/>
              <a:ext cx="139925" cy="82650"/>
            </a:xfrm>
            <a:custGeom>
              <a:avLst/>
              <a:gdLst/>
              <a:ahLst/>
              <a:cxnLst/>
              <a:rect l="l" t="t" r="r" b="b"/>
              <a:pathLst>
                <a:path w="5597" h="3306" extrusionOk="0">
                  <a:moveTo>
                    <a:pt x="4990" y="0"/>
                  </a:moveTo>
                  <a:cubicBezTo>
                    <a:pt x="4947" y="0"/>
                    <a:pt x="4903" y="5"/>
                    <a:pt x="4859" y="16"/>
                  </a:cubicBezTo>
                  <a:lnTo>
                    <a:pt x="417" y="1111"/>
                  </a:lnTo>
                  <a:cubicBezTo>
                    <a:pt x="179" y="1171"/>
                    <a:pt x="1" y="1397"/>
                    <a:pt x="1" y="1647"/>
                  </a:cubicBezTo>
                  <a:cubicBezTo>
                    <a:pt x="1" y="1909"/>
                    <a:pt x="179" y="2123"/>
                    <a:pt x="417" y="2183"/>
                  </a:cubicBezTo>
                  <a:lnTo>
                    <a:pt x="4859" y="3290"/>
                  </a:lnTo>
                  <a:cubicBezTo>
                    <a:pt x="4903" y="3301"/>
                    <a:pt x="4947" y="3306"/>
                    <a:pt x="4990" y="3306"/>
                  </a:cubicBezTo>
                  <a:cubicBezTo>
                    <a:pt x="5240" y="3306"/>
                    <a:pt x="5464" y="3139"/>
                    <a:pt x="5525" y="2885"/>
                  </a:cubicBezTo>
                  <a:cubicBezTo>
                    <a:pt x="5597" y="2588"/>
                    <a:pt x="5418" y="2290"/>
                    <a:pt x="5120" y="2218"/>
                  </a:cubicBezTo>
                  <a:lnTo>
                    <a:pt x="2811" y="1647"/>
                  </a:lnTo>
                  <a:lnTo>
                    <a:pt x="5120" y="1087"/>
                  </a:lnTo>
                  <a:cubicBezTo>
                    <a:pt x="5418" y="992"/>
                    <a:pt x="5597" y="694"/>
                    <a:pt x="5525" y="421"/>
                  </a:cubicBezTo>
                  <a:cubicBezTo>
                    <a:pt x="5464" y="167"/>
                    <a:pt x="5240" y="0"/>
                    <a:pt x="4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9"/>
            <p:cNvSpPr/>
            <p:nvPr/>
          </p:nvSpPr>
          <p:spPr>
            <a:xfrm>
              <a:off x="1698275" y="2790625"/>
              <a:ext cx="192300" cy="55700"/>
            </a:xfrm>
            <a:custGeom>
              <a:avLst/>
              <a:gdLst/>
              <a:ahLst/>
              <a:cxnLst/>
              <a:rect l="l" t="t" r="r" b="b"/>
              <a:pathLst>
                <a:path w="7692" h="2228" extrusionOk="0">
                  <a:moveTo>
                    <a:pt x="548" y="1"/>
                  </a:moveTo>
                  <a:cubicBezTo>
                    <a:pt x="250" y="1"/>
                    <a:pt x="0" y="251"/>
                    <a:pt x="0" y="549"/>
                  </a:cubicBezTo>
                  <a:lnTo>
                    <a:pt x="0" y="1680"/>
                  </a:lnTo>
                  <a:cubicBezTo>
                    <a:pt x="0" y="1977"/>
                    <a:pt x="250" y="2227"/>
                    <a:pt x="548" y="2227"/>
                  </a:cubicBezTo>
                  <a:lnTo>
                    <a:pt x="7144" y="2227"/>
                  </a:lnTo>
                  <a:cubicBezTo>
                    <a:pt x="7454" y="2227"/>
                    <a:pt x="7692" y="1989"/>
                    <a:pt x="7692" y="1680"/>
                  </a:cubicBezTo>
                  <a:lnTo>
                    <a:pt x="7692" y="549"/>
                  </a:lnTo>
                  <a:cubicBezTo>
                    <a:pt x="7692" y="251"/>
                    <a:pt x="7442" y="1"/>
                    <a:pt x="7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9"/>
            <p:cNvSpPr/>
            <p:nvPr/>
          </p:nvSpPr>
          <p:spPr>
            <a:xfrm>
              <a:off x="1727150" y="2653425"/>
              <a:ext cx="134850" cy="55075"/>
            </a:xfrm>
            <a:custGeom>
              <a:avLst/>
              <a:gdLst/>
              <a:ahLst/>
              <a:cxnLst/>
              <a:rect l="l" t="t" r="r" b="b"/>
              <a:pathLst>
                <a:path w="5394" h="2203" extrusionOk="0">
                  <a:moveTo>
                    <a:pt x="2703" y="0"/>
                  </a:moveTo>
                  <a:cubicBezTo>
                    <a:pt x="1369" y="0"/>
                    <a:pt x="262" y="929"/>
                    <a:pt x="0" y="2203"/>
                  </a:cubicBezTo>
                  <a:lnTo>
                    <a:pt x="5394" y="2203"/>
                  </a:lnTo>
                  <a:cubicBezTo>
                    <a:pt x="5132" y="929"/>
                    <a:pt x="4025" y="0"/>
                    <a:pt x="2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9"/>
            <p:cNvSpPr/>
            <p:nvPr/>
          </p:nvSpPr>
          <p:spPr>
            <a:xfrm>
              <a:off x="1725650" y="2735575"/>
              <a:ext cx="137550" cy="27400"/>
            </a:xfrm>
            <a:custGeom>
              <a:avLst/>
              <a:gdLst/>
              <a:ahLst/>
              <a:cxnLst/>
              <a:rect l="l" t="t" r="r" b="b"/>
              <a:pathLst>
                <a:path w="5502" h="1096" extrusionOk="0">
                  <a:moveTo>
                    <a:pt x="1" y="0"/>
                  </a:moveTo>
                  <a:lnTo>
                    <a:pt x="1" y="1096"/>
                  </a:lnTo>
                  <a:lnTo>
                    <a:pt x="5501" y="1096"/>
                  </a:lnTo>
                  <a:lnTo>
                    <a:pt x="5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 name="Google Shape;2042;p79"/>
          <p:cNvGrpSpPr/>
          <p:nvPr/>
        </p:nvGrpSpPr>
        <p:grpSpPr>
          <a:xfrm>
            <a:off x="1073808" y="2090714"/>
            <a:ext cx="465574" cy="434519"/>
            <a:chOff x="433075" y="1672950"/>
            <a:chExt cx="473000" cy="441450"/>
          </a:xfrm>
        </p:grpSpPr>
        <p:sp>
          <p:nvSpPr>
            <p:cNvPr id="2043" name="Google Shape;2043;p79"/>
            <p:cNvSpPr/>
            <p:nvPr/>
          </p:nvSpPr>
          <p:spPr>
            <a:xfrm>
              <a:off x="433075" y="2058800"/>
              <a:ext cx="473000" cy="55600"/>
            </a:xfrm>
            <a:custGeom>
              <a:avLst/>
              <a:gdLst/>
              <a:ahLst/>
              <a:cxnLst/>
              <a:rect l="l" t="t" r="r" b="b"/>
              <a:pathLst>
                <a:path w="18920" h="2224" extrusionOk="0">
                  <a:moveTo>
                    <a:pt x="2846" y="0"/>
                  </a:moveTo>
                  <a:cubicBezTo>
                    <a:pt x="2623" y="0"/>
                    <a:pt x="2400" y="110"/>
                    <a:pt x="2322" y="331"/>
                  </a:cubicBezTo>
                  <a:cubicBezTo>
                    <a:pt x="2162" y="812"/>
                    <a:pt x="1663" y="1122"/>
                    <a:pt x="1167" y="1122"/>
                  </a:cubicBezTo>
                  <a:cubicBezTo>
                    <a:pt x="1038" y="1122"/>
                    <a:pt x="909" y="1101"/>
                    <a:pt x="786" y="1057"/>
                  </a:cubicBezTo>
                  <a:cubicBezTo>
                    <a:pt x="732" y="1038"/>
                    <a:pt x="675" y="1029"/>
                    <a:pt x="619" y="1029"/>
                  </a:cubicBezTo>
                  <a:cubicBezTo>
                    <a:pt x="393" y="1029"/>
                    <a:pt x="172" y="1173"/>
                    <a:pt x="96" y="1402"/>
                  </a:cubicBezTo>
                  <a:cubicBezTo>
                    <a:pt x="1" y="1688"/>
                    <a:pt x="155" y="1997"/>
                    <a:pt x="429" y="2105"/>
                  </a:cubicBezTo>
                  <a:cubicBezTo>
                    <a:pt x="657" y="2179"/>
                    <a:pt x="897" y="2215"/>
                    <a:pt x="1138" y="2215"/>
                  </a:cubicBezTo>
                  <a:cubicBezTo>
                    <a:pt x="1778" y="2215"/>
                    <a:pt x="2422" y="1962"/>
                    <a:pt x="2846" y="1521"/>
                  </a:cubicBezTo>
                  <a:cubicBezTo>
                    <a:pt x="3269" y="1962"/>
                    <a:pt x="3882" y="2182"/>
                    <a:pt x="4494" y="2182"/>
                  </a:cubicBezTo>
                  <a:cubicBezTo>
                    <a:pt x="5105" y="2182"/>
                    <a:pt x="5716" y="1962"/>
                    <a:pt x="6132" y="1521"/>
                  </a:cubicBezTo>
                  <a:cubicBezTo>
                    <a:pt x="6555" y="1962"/>
                    <a:pt x="7168" y="2182"/>
                    <a:pt x="7780" y="2182"/>
                  </a:cubicBezTo>
                  <a:cubicBezTo>
                    <a:pt x="8392" y="2182"/>
                    <a:pt x="9002" y="1962"/>
                    <a:pt x="9418" y="1521"/>
                  </a:cubicBezTo>
                  <a:cubicBezTo>
                    <a:pt x="9847" y="1962"/>
                    <a:pt x="10463" y="2182"/>
                    <a:pt x="11076" y="2182"/>
                  </a:cubicBezTo>
                  <a:cubicBezTo>
                    <a:pt x="11690" y="2182"/>
                    <a:pt x="12300" y="1962"/>
                    <a:pt x="12716" y="1521"/>
                  </a:cubicBezTo>
                  <a:cubicBezTo>
                    <a:pt x="13139" y="1962"/>
                    <a:pt x="13752" y="2182"/>
                    <a:pt x="14364" y="2182"/>
                  </a:cubicBezTo>
                  <a:cubicBezTo>
                    <a:pt x="14976" y="2182"/>
                    <a:pt x="15586" y="1962"/>
                    <a:pt x="16003" y="1521"/>
                  </a:cubicBezTo>
                  <a:cubicBezTo>
                    <a:pt x="16419" y="1950"/>
                    <a:pt x="17038" y="2224"/>
                    <a:pt x="17681" y="2224"/>
                  </a:cubicBezTo>
                  <a:cubicBezTo>
                    <a:pt x="17931" y="2224"/>
                    <a:pt x="18170" y="2176"/>
                    <a:pt x="18408" y="2105"/>
                  </a:cubicBezTo>
                  <a:cubicBezTo>
                    <a:pt x="18753" y="2009"/>
                    <a:pt x="18920" y="1700"/>
                    <a:pt x="18812" y="1402"/>
                  </a:cubicBezTo>
                  <a:cubicBezTo>
                    <a:pt x="18746" y="1173"/>
                    <a:pt x="18527" y="1029"/>
                    <a:pt x="18289" y="1029"/>
                  </a:cubicBezTo>
                  <a:cubicBezTo>
                    <a:pt x="18230" y="1029"/>
                    <a:pt x="18170" y="1038"/>
                    <a:pt x="18110" y="1057"/>
                  </a:cubicBezTo>
                  <a:cubicBezTo>
                    <a:pt x="17987" y="1100"/>
                    <a:pt x="17859" y="1121"/>
                    <a:pt x="17731" y="1121"/>
                  </a:cubicBezTo>
                  <a:cubicBezTo>
                    <a:pt x="17230" y="1121"/>
                    <a:pt x="16738" y="805"/>
                    <a:pt x="16586" y="331"/>
                  </a:cubicBezTo>
                  <a:cubicBezTo>
                    <a:pt x="16509" y="110"/>
                    <a:pt x="16285" y="0"/>
                    <a:pt x="16062" y="0"/>
                  </a:cubicBezTo>
                  <a:cubicBezTo>
                    <a:pt x="15839" y="0"/>
                    <a:pt x="15616" y="110"/>
                    <a:pt x="15538" y="331"/>
                  </a:cubicBezTo>
                  <a:cubicBezTo>
                    <a:pt x="15372" y="819"/>
                    <a:pt x="14931" y="1140"/>
                    <a:pt x="14407" y="1140"/>
                  </a:cubicBezTo>
                  <a:cubicBezTo>
                    <a:pt x="13907" y="1140"/>
                    <a:pt x="13443" y="819"/>
                    <a:pt x="13276" y="331"/>
                  </a:cubicBezTo>
                  <a:cubicBezTo>
                    <a:pt x="13205" y="110"/>
                    <a:pt x="12981" y="0"/>
                    <a:pt x="12758" y="0"/>
                  </a:cubicBezTo>
                  <a:cubicBezTo>
                    <a:pt x="12535" y="0"/>
                    <a:pt x="12312" y="110"/>
                    <a:pt x="12240" y="331"/>
                  </a:cubicBezTo>
                  <a:cubicBezTo>
                    <a:pt x="12074" y="819"/>
                    <a:pt x="11621" y="1140"/>
                    <a:pt x="11109" y="1140"/>
                  </a:cubicBezTo>
                  <a:cubicBezTo>
                    <a:pt x="10585" y="1140"/>
                    <a:pt x="10133" y="819"/>
                    <a:pt x="9978" y="331"/>
                  </a:cubicBezTo>
                  <a:cubicBezTo>
                    <a:pt x="9901" y="110"/>
                    <a:pt x="9677" y="0"/>
                    <a:pt x="9454" y="0"/>
                  </a:cubicBezTo>
                  <a:cubicBezTo>
                    <a:pt x="9231" y="0"/>
                    <a:pt x="9008" y="110"/>
                    <a:pt x="8930" y="331"/>
                  </a:cubicBezTo>
                  <a:cubicBezTo>
                    <a:pt x="8764" y="819"/>
                    <a:pt x="8323" y="1140"/>
                    <a:pt x="7799" y="1140"/>
                  </a:cubicBezTo>
                  <a:cubicBezTo>
                    <a:pt x="7299" y="1140"/>
                    <a:pt x="6835" y="819"/>
                    <a:pt x="6668" y="331"/>
                  </a:cubicBezTo>
                  <a:cubicBezTo>
                    <a:pt x="6597" y="110"/>
                    <a:pt x="6373" y="0"/>
                    <a:pt x="6150" y="0"/>
                  </a:cubicBezTo>
                  <a:cubicBezTo>
                    <a:pt x="5927" y="0"/>
                    <a:pt x="5704" y="110"/>
                    <a:pt x="5632" y="331"/>
                  </a:cubicBezTo>
                  <a:cubicBezTo>
                    <a:pt x="5466" y="819"/>
                    <a:pt x="5013" y="1140"/>
                    <a:pt x="4501" y="1140"/>
                  </a:cubicBezTo>
                  <a:cubicBezTo>
                    <a:pt x="3989" y="1140"/>
                    <a:pt x="3525" y="819"/>
                    <a:pt x="3370" y="331"/>
                  </a:cubicBezTo>
                  <a:cubicBezTo>
                    <a:pt x="3293" y="110"/>
                    <a:pt x="3069"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9"/>
            <p:cNvSpPr/>
            <p:nvPr/>
          </p:nvSpPr>
          <p:spPr>
            <a:xfrm>
              <a:off x="628350" y="1672950"/>
              <a:ext cx="82775" cy="55100"/>
            </a:xfrm>
            <a:custGeom>
              <a:avLst/>
              <a:gdLst/>
              <a:ahLst/>
              <a:cxnLst/>
              <a:rect l="l" t="t" r="r" b="b"/>
              <a:pathLst>
                <a:path w="3311" h="2204" extrusionOk="0">
                  <a:moveTo>
                    <a:pt x="1655" y="1"/>
                  </a:moveTo>
                  <a:cubicBezTo>
                    <a:pt x="750" y="1"/>
                    <a:pt x="0" y="751"/>
                    <a:pt x="0" y="1656"/>
                  </a:cubicBezTo>
                  <a:lnTo>
                    <a:pt x="0" y="2203"/>
                  </a:lnTo>
                  <a:lnTo>
                    <a:pt x="3298" y="2203"/>
                  </a:lnTo>
                  <a:lnTo>
                    <a:pt x="3298" y="1656"/>
                  </a:lnTo>
                  <a:cubicBezTo>
                    <a:pt x="3310" y="739"/>
                    <a:pt x="2560"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9"/>
            <p:cNvSpPr/>
            <p:nvPr/>
          </p:nvSpPr>
          <p:spPr>
            <a:xfrm>
              <a:off x="546175" y="1755700"/>
              <a:ext cx="247675" cy="315550"/>
            </a:xfrm>
            <a:custGeom>
              <a:avLst/>
              <a:gdLst/>
              <a:ahLst/>
              <a:cxnLst/>
              <a:rect l="l" t="t" r="r" b="b"/>
              <a:pathLst>
                <a:path w="9907" h="12622" extrusionOk="0">
                  <a:moveTo>
                    <a:pt x="6145" y="2191"/>
                  </a:moveTo>
                  <a:lnTo>
                    <a:pt x="6287" y="2810"/>
                  </a:lnTo>
                  <a:lnTo>
                    <a:pt x="4942" y="4156"/>
                  </a:lnTo>
                  <a:lnTo>
                    <a:pt x="3609" y="2810"/>
                  </a:lnTo>
                  <a:lnTo>
                    <a:pt x="3740" y="2191"/>
                  </a:lnTo>
                  <a:close/>
                  <a:moveTo>
                    <a:pt x="3335" y="4096"/>
                  </a:moveTo>
                  <a:lnTo>
                    <a:pt x="4168" y="4930"/>
                  </a:lnTo>
                  <a:lnTo>
                    <a:pt x="2870" y="6216"/>
                  </a:lnTo>
                  <a:lnTo>
                    <a:pt x="3335" y="4096"/>
                  </a:lnTo>
                  <a:close/>
                  <a:moveTo>
                    <a:pt x="6549" y="4096"/>
                  </a:moveTo>
                  <a:lnTo>
                    <a:pt x="7014" y="6216"/>
                  </a:lnTo>
                  <a:lnTo>
                    <a:pt x="5716" y="4930"/>
                  </a:lnTo>
                  <a:lnTo>
                    <a:pt x="6549" y="4096"/>
                  </a:lnTo>
                  <a:close/>
                  <a:moveTo>
                    <a:pt x="4942" y="5692"/>
                  </a:moveTo>
                  <a:lnTo>
                    <a:pt x="7442" y="8192"/>
                  </a:lnTo>
                  <a:lnTo>
                    <a:pt x="7561" y="8776"/>
                  </a:lnTo>
                  <a:lnTo>
                    <a:pt x="2323" y="8776"/>
                  </a:lnTo>
                  <a:lnTo>
                    <a:pt x="2442" y="8192"/>
                  </a:lnTo>
                  <a:lnTo>
                    <a:pt x="4942" y="5692"/>
                  </a:lnTo>
                  <a:close/>
                  <a:moveTo>
                    <a:pt x="2775" y="1"/>
                  </a:moveTo>
                  <a:cubicBezTo>
                    <a:pt x="2608" y="1"/>
                    <a:pt x="2442" y="72"/>
                    <a:pt x="2335" y="203"/>
                  </a:cubicBezTo>
                  <a:cubicBezTo>
                    <a:pt x="2239" y="346"/>
                    <a:pt x="2204" y="524"/>
                    <a:pt x="2239" y="679"/>
                  </a:cubicBezTo>
                  <a:lnTo>
                    <a:pt x="2739" y="1691"/>
                  </a:lnTo>
                  <a:lnTo>
                    <a:pt x="1227" y="8776"/>
                  </a:lnTo>
                  <a:lnTo>
                    <a:pt x="549" y="8776"/>
                  </a:lnTo>
                  <a:cubicBezTo>
                    <a:pt x="251" y="8776"/>
                    <a:pt x="1" y="9037"/>
                    <a:pt x="1" y="9335"/>
                  </a:cubicBezTo>
                  <a:lnTo>
                    <a:pt x="1" y="10430"/>
                  </a:lnTo>
                  <a:cubicBezTo>
                    <a:pt x="1" y="10895"/>
                    <a:pt x="96" y="11335"/>
                    <a:pt x="251" y="11764"/>
                  </a:cubicBezTo>
                  <a:cubicBezTo>
                    <a:pt x="549" y="11300"/>
                    <a:pt x="1061" y="10978"/>
                    <a:pt x="1656" y="10978"/>
                  </a:cubicBezTo>
                  <a:cubicBezTo>
                    <a:pt x="2561" y="10978"/>
                    <a:pt x="3287" y="11704"/>
                    <a:pt x="3311" y="12621"/>
                  </a:cubicBezTo>
                  <a:cubicBezTo>
                    <a:pt x="3323" y="11704"/>
                    <a:pt x="4049" y="10978"/>
                    <a:pt x="4954" y="10978"/>
                  </a:cubicBezTo>
                  <a:cubicBezTo>
                    <a:pt x="5859" y="10978"/>
                    <a:pt x="6597" y="11704"/>
                    <a:pt x="6609" y="12621"/>
                  </a:cubicBezTo>
                  <a:cubicBezTo>
                    <a:pt x="6621" y="11704"/>
                    <a:pt x="7347" y="10978"/>
                    <a:pt x="8264" y="10978"/>
                  </a:cubicBezTo>
                  <a:cubicBezTo>
                    <a:pt x="8859" y="10978"/>
                    <a:pt x="9359" y="11300"/>
                    <a:pt x="9657" y="11764"/>
                  </a:cubicBezTo>
                  <a:cubicBezTo>
                    <a:pt x="9824" y="11335"/>
                    <a:pt x="9907" y="10895"/>
                    <a:pt x="9907" y="10430"/>
                  </a:cubicBezTo>
                  <a:lnTo>
                    <a:pt x="9907" y="9335"/>
                  </a:lnTo>
                  <a:cubicBezTo>
                    <a:pt x="9907" y="9037"/>
                    <a:pt x="9657" y="8776"/>
                    <a:pt x="9359" y="8776"/>
                  </a:cubicBezTo>
                  <a:lnTo>
                    <a:pt x="8704" y="8776"/>
                  </a:lnTo>
                  <a:lnTo>
                    <a:pt x="7192" y="1691"/>
                  </a:lnTo>
                  <a:lnTo>
                    <a:pt x="7692" y="679"/>
                  </a:lnTo>
                  <a:cubicBezTo>
                    <a:pt x="7740" y="524"/>
                    <a:pt x="7692" y="346"/>
                    <a:pt x="7597" y="203"/>
                  </a:cubicBezTo>
                  <a:cubicBezTo>
                    <a:pt x="7490" y="72"/>
                    <a:pt x="7323" y="1"/>
                    <a:pt x="7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79"/>
          <p:cNvGrpSpPr/>
          <p:nvPr/>
        </p:nvGrpSpPr>
        <p:grpSpPr>
          <a:xfrm>
            <a:off x="7608404" y="2105071"/>
            <a:ext cx="461784" cy="405802"/>
            <a:chOff x="6410600" y="1658075"/>
            <a:chExt cx="469150" cy="412275"/>
          </a:xfrm>
        </p:grpSpPr>
        <p:sp>
          <p:nvSpPr>
            <p:cNvPr id="2047" name="Google Shape;2047;p79"/>
            <p:cNvSpPr/>
            <p:nvPr/>
          </p:nvSpPr>
          <p:spPr>
            <a:xfrm>
              <a:off x="6410600" y="2015250"/>
              <a:ext cx="469150" cy="55100"/>
            </a:xfrm>
            <a:custGeom>
              <a:avLst/>
              <a:gdLst/>
              <a:ahLst/>
              <a:cxnLst/>
              <a:rect l="l" t="t" r="r" b="b"/>
              <a:pathLst>
                <a:path w="18766" h="2204" extrusionOk="0">
                  <a:moveTo>
                    <a:pt x="1108" y="1"/>
                  </a:moveTo>
                  <a:cubicBezTo>
                    <a:pt x="501" y="1"/>
                    <a:pt x="1" y="501"/>
                    <a:pt x="1" y="1108"/>
                  </a:cubicBezTo>
                  <a:lnTo>
                    <a:pt x="1" y="1656"/>
                  </a:lnTo>
                  <a:cubicBezTo>
                    <a:pt x="1" y="1953"/>
                    <a:pt x="263" y="2203"/>
                    <a:pt x="561" y="2203"/>
                  </a:cubicBezTo>
                  <a:lnTo>
                    <a:pt x="18206" y="2203"/>
                  </a:lnTo>
                  <a:cubicBezTo>
                    <a:pt x="18503" y="2203"/>
                    <a:pt x="18753" y="1953"/>
                    <a:pt x="18753" y="1656"/>
                  </a:cubicBezTo>
                  <a:lnTo>
                    <a:pt x="18753" y="1108"/>
                  </a:lnTo>
                  <a:cubicBezTo>
                    <a:pt x="18765" y="489"/>
                    <a:pt x="18265" y="1"/>
                    <a:pt x="17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9"/>
            <p:cNvSpPr/>
            <p:nvPr/>
          </p:nvSpPr>
          <p:spPr>
            <a:xfrm>
              <a:off x="6438300" y="1658075"/>
              <a:ext cx="164925" cy="55100"/>
            </a:xfrm>
            <a:custGeom>
              <a:avLst/>
              <a:gdLst/>
              <a:ahLst/>
              <a:cxnLst/>
              <a:rect l="l" t="t" r="r" b="b"/>
              <a:pathLst>
                <a:path w="6597" h="2204" extrusionOk="0">
                  <a:moveTo>
                    <a:pt x="1107" y="0"/>
                  </a:moveTo>
                  <a:cubicBezTo>
                    <a:pt x="488" y="0"/>
                    <a:pt x="0" y="500"/>
                    <a:pt x="0" y="1108"/>
                  </a:cubicBezTo>
                  <a:cubicBezTo>
                    <a:pt x="0" y="1715"/>
                    <a:pt x="488" y="2203"/>
                    <a:pt x="1107" y="2203"/>
                  </a:cubicBezTo>
                  <a:lnTo>
                    <a:pt x="5489" y="2203"/>
                  </a:lnTo>
                  <a:cubicBezTo>
                    <a:pt x="6108" y="2203"/>
                    <a:pt x="6596" y="1715"/>
                    <a:pt x="6596" y="1108"/>
                  </a:cubicBezTo>
                  <a:cubicBezTo>
                    <a:pt x="6596" y="500"/>
                    <a:pt x="6108" y="0"/>
                    <a:pt x="5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9"/>
            <p:cNvSpPr/>
            <p:nvPr/>
          </p:nvSpPr>
          <p:spPr>
            <a:xfrm>
              <a:off x="6410900" y="1808975"/>
              <a:ext cx="68800" cy="110175"/>
            </a:xfrm>
            <a:custGeom>
              <a:avLst/>
              <a:gdLst/>
              <a:ahLst/>
              <a:cxnLst/>
              <a:rect l="l" t="t" r="r" b="b"/>
              <a:pathLst>
                <a:path w="2752" h="4407" extrusionOk="0">
                  <a:moveTo>
                    <a:pt x="549" y="1"/>
                  </a:moveTo>
                  <a:cubicBezTo>
                    <a:pt x="251" y="1"/>
                    <a:pt x="1" y="251"/>
                    <a:pt x="1" y="549"/>
                  </a:cubicBezTo>
                  <a:lnTo>
                    <a:pt x="1" y="3835"/>
                  </a:lnTo>
                  <a:cubicBezTo>
                    <a:pt x="1" y="4168"/>
                    <a:pt x="251" y="4406"/>
                    <a:pt x="549" y="4406"/>
                  </a:cubicBezTo>
                  <a:cubicBezTo>
                    <a:pt x="846" y="4406"/>
                    <a:pt x="1096" y="4144"/>
                    <a:pt x="1096" y="3847"/>
                  </a:cubicBezTo>
                  <a:lnTo>
                    <a:pt x="1096" y="3299"/>
                  </a:lnTo>
                  <a:lnTo>
                    <a:pt x="1644" y="3299"/>
                  </a:lnTo>
                  <a:cubicBezTo>
                    <a:pt x="2263" y="3299"/>
                    <a:pt x="2751" y="2811"/>
                    <a:pt x="2751" y="2203"/>
                  </a:cubicBezTo>
                  <a:cubicBezTo>
                    <a:pt x="2751" y="1584"/>
                    <a:pt x="2263" y="1096"/>
                    <a:pt x="1644" y="1096"/>
                  </a:cubicBezTo>
                  <a:lnTo>
                    <a:pt x="1096" y="1096"/>
                  </a:lnTo>
                  <a:lnTo>
                    <a:pt x="1096" y="549"/>
                  </a:lnTo>
                  <a:cubicBezTo>
                    <a:pt x="1096" y="251"/>
                    <a:pt x="846" y="1"/>
                    <a:pt x="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9"/>
            <p:cNvSpPr/>
            <p:nvPr/>
          </p:nvSpPr>
          <p:spPr>
            <a:xfrm>
              <a:off x="6810650" y="1809275"/>
              <a:ext cx="69100" cy="110175"/>
            </a:xfrm>
            <a:custGeom>
              <a:avLst/>
              <a:gdLst/>
              <a:ahLst/>
              <a:cxnLst/>
              <a:rect l="l" t="t" r="r" b="b"/>
              <a:pathLst>
                <a:path w="2764" h="4407" extrusionOk="0">
                  <a:moveTo>
                    <a:pt x="2204" y="1"/>
                  </a:moveTo>
                  <a:cubicBezTo>
                    <a:pt x="1906" y="1"/>
                    <a:pt x="1656" y="251"/>
                    <a:pt x="1656" y="548"/>
                  </a:cubicBezTo>
                  <a:lnTo>
                    <a:pt x="1656" y="1096"/>
                  </a:lnTo>
                  <a:lnTo>
                    <a:pt x="1108" y="1096"/>
                  </a:lnTo>
                  <a:cubicBezTo>
                    <a:pt x="501" y="1096"/>
                    <a:pt x="1" y="1584"/>
                    <a:pt x="1" y="2203"/>
                  </a:cubicBezTo>
                  <a:cubicBezTo>
                    <a:pt x="1" y="2811"/>
                    <a:pt x="489" y="3299"/>
                    <a:pt x="1108" y="3299"/>
                  </a:cubicBezTo>
                  <a:lnTo>
                    <a:pt x="1656" y="3299"/>
                  </a:lnTo>
                  <a:lnTo>
                    <a:pt x="1656" y="3846"/>
                  </a:lnTo>
                  <a:cubicBezTo>
                    <a:pt x="1656" y="4144"/>
                    <a:pt x="1906" y="4406"/>
                    <a:pt x="2204" y="4406"/>
                  </a:cubicBezTo>
                  <a:cubicBezTo>
                    <a:pt x="2501" y="4406"/>
                    <a:pt x="2763" y="4144"/>
                    <a:pt x="2763" y="3846"/>
                  </a:cubicBezTo>
                  <a:lnTo>
                    <a:pt x="2763" y="560"/>
                  </a:lnTo>
                  <a:cubicBezTo>
                    <a:pt x="2763" y="239"/>
                    <a:pt x="2501" y="1"/>
                    <a:pt x="2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9"/>
            <p:cNvSpPr/>
            <p:nvPr/>
          </p:nvSpPr>
          <p:spPr>
            <a:xfrm>
              <a:off x="6687125" y="1658075"/>
              <a:ext cx="164925" cy="55100"/>
            </a:xfrm>
            <a:custGeom>
              <a:avLst/>
              <a:gdLst/>
              <a:ahLst/>
              <a:cxnLst/>
              <a:rect l="l" t="t" r="r" b="b"/>
              <a:pathLst>
                <a:path w="6597" h="2204" extrusionOk="0">
                  <a:moveTo>
                    <a:pt x="1108" y="0"/>
                  </a:moveTo>
                  <a:cubicBezTo>
                    <a:pt x="501" y="0"/>
                    <a:pt x="1" y="500"/>
                    <a:pt x="1" y="1108"/>
                  </a:cubicBezTo>
                  <a:cubicBezTo>
                    <a:pt x="1" y="1715"/>
                    <a:pt x="489" y="2203"/>
                    <a:pt x="1108" y="2203"/>
                  </a:cubicBezTo>
                  <a:lnTo>
                    <a:pt x="5490" y="2203"/>
                  </a:lnTo>
                  <a:cubicBezTo>
                    <a:pt x="6109" y="2191"/>
                    <a:pt x="6597" y="1703"/>
                    <a:pt x="6597" y="1108"/>
                  </a:cubicBezTo>
                  <a:cubicBezTo>
                    <a:pt x="6597" y="500"/>
                    <a:pt x="6109" y="0"/>
                    <a:pt x="5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9"/>
            <p:cNvSpPr/>
            <p:nvPr/>
          </p:nvSpPr>
          <p:spPr>
            <a:xfrm>
              <a:off x="6561825" y="1836375"/>
              <a:ext cx="166700" cy="55075"/>
            </a:xfrm>
            <a:custGeom>
              <a:avLst/>
              <a:gdLst/>
              <a:ahLst/>
              <a:cxnLst/>
              <a:rect l="l" t="t" r="r" b="b"/>
              <a:pathLst>
                <a:path w="6668" h="2203" extrusionOk="0">
                  <a:moveTo>
                    <a:pt x="1108" y="0"/>
                  </a:moveTo>
                  <a:cubicBezTo>
                    <a:pt x="488" y="0"/>
                    <a:pt x="0" y="488"/>
                    <a:pt x="0" y="1107"/>
                  </a:cubicBezTo>
                  <a:cubicBezTo>
                    <a:pt x="0" y="1715"/>
                    <a:pt x="488" y="2203"/>
                    <a:pt x="1108" y="2203"/>
                  </a:cubicBezTo>
                  <a:lnTo>
                    <a:pt x="5572" y="2203"/>
                  </a:lnTo>
                  <a:cubicBezTo>
                    <a:pt x="6180" y="2203"/>
                    <a:pt x="6668" y="1715"/>
                    <a:pt x="6668" y="1107"/>
                  </a:cubicBezTo>
                  <a:cubicBezTo>
                    <a:pt x="6668" y="488"/>
                    <a:pt x="6180" y="0"/>
                    <a:pt x="5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9"/>
            <p:cNvSpPr/>
            <p:nvPr/>
          </p:nvSpPr>
          <p:spPr>
            <a:xfrm>
              <a:off x="6714825" y="1740525"/>
              <a:ext cx="109850" cy="246775"/>
            </a:xfrm>
            <a:custGeom>
              <a:avLst/>
              <a:gdLst/>
              <a:ahLst/>
              <a:cxnLst/>
              <a:rect l="l" t="t" r="r" b="b"/>
              <a:pathLst>
                <a:path w="4394" h="9871" extrusionOk="0">
                  <a:moveTo>
                    <a:pt x="0" y="0"/>
                  </a:moveTo>
                  <a:lnTo>
                    <a:pt x="0" y="2822"/>
                  </a:lnTo>
                  <a:cubicBezTo>
                    <a:pt x="953" y="3072"/>
                    <a:pt x="1655" y="3918"/>
                    <a:pt x="1655" y="4930"/>
                  </a:cubicBezTo>
                  <a:cubicBezTo>
                    <a:pt x="1655" y="5965"/>
                    <a:pt x="953" y="6811"/>
                    <a:pt x="0" y="7049"/>
                  </a:cubicBezTo>
                  <a:lnTo>
                    <a:pt x="0" y="9871"/>
                  </a:lnTo>
                  <a:lnTo>
                    <a:pt x="4394" y="9871"/>
                  </a:lnTo>
                  <a:lnTo>
                    <a:pt x="4394" y="7049"/>
                  </a:lnTo>
                  <a:cubicBezTo>
                    <a:pt x="3441" y="6799"/>
                    <a:pt x="2739" y="5954"/>
                    <a:pt x="2739" y="4930"/>
                  </a:cubicBezTo>
                  <a:cubicBezTo>
                    <a:pt x="2750" y="3929"/>
                    <a:pt x="3453" y="3072"/>
                    <a:pt x="4394" y="2822"/>
                  </a:cubicBezTo>
                  <a:lnTo>
                    <a:pt x="43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9"/>
            <p:cNvSpPr/>
            <p:nvPr/>
          </p:nvSpPr>
          <p:spPr>
            <a:xfrm>
              <a:off x="6465975" y="1740825"/>
              <a:ext cx="109550" cy="247075"/>
            </a:xfrm>
            <a:custGeom>
              <a:avLst/>
              <a:gdLst/>
              <a:ahLst/>
              <a:cxnLst/>
              <a:rect l="l" t="t" r="r" b="b"/>
              <a:pathLst>
                <a:path w="4382" h="9883" extrusionOk="0">
                  <a:moveTo>
                    <a:pt x="0" y="0"/>
                  </a:moveTo>
                  <a:lnTo>
                    <a:pt x="0" y="2822"/>
                  </a:lnTo>
                  <a:cubicBezTo>
                    <a:pt x="953" y="3084"/>
                    <a:pt x="1644" y="3929"/>
                    <a:pt x="1644" y="4941"/>
                  </a:cubicBezTo>
                  <a:cubicBezTo>
                    <a:pt x="1632" y="5953"/>
                    <a:pt x="929" y="6799"/>
                    <a:pt x="0" y="7049"/>
                  </a:cubicBezTo>
                  <a:lnTo>
                    <a:pt x="0" y="9882"/>
                  </a:lnTo>
                  <a:lnTo>
                    <a:pt x="4382" y="9882"/>
                  </a:lnTo>
                  <a:lnTo>
                    <a:pt x="4382" y="7049"/>
                  </a:lnTo>
                  <a:cubicBezTo>
                    <a:pt x="3429" y="6799"/>
                    <a:pt x="2739" y="5953"/>
                    <a:pt x="2739" y="4941"/>
                  </a:cubicBezTo>
                  <a:cubicBezTo>
                    <a:pt x="2739" y="3917"/>
                    <a:pt x="3429" y="3060"/>
                    <a:pt x="4382" y="2822"/>
                  </a:cubicBezTo>
                  <a:lnTo>
                    <a:pt x="4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79"/>
          <p:cNvGrpSpPr/>
          <p:nvPr/>
        </p:nvGrpSpPr>
        <p:grpSpPr>
          <a:xfrm>
            <a:off x="6924222" y="2077239"/>
            <a:ext cx="461489" cy="461489"/>
            <a:chOff x="6192575" y="1927725"/>
            <a:chExt cx="468850" cy="468850"/>
          </a:xfrm>
        </p:grpSpPr>
        <p:sp>
          <p:nvSpPr>
            <p:cNvPr id="2056" name="Google Shape;2056;p79"/>
            <p:cNvSpPr/>
            <p:nvPr/>
          </p:nvSpPr>
          <p:spPr>
            <a:xfrm>
              <a:off x="6260450" y="1927725"/>
              <a:ext cx="400975" cy="468850"/>
            </a:xfrm>
            <a:custGeom>
              <a:avLst/>
              <a:gdLst/>
              <a:ahLst/>
              <a:cxnLst/>
              <a:rect l="l" t="t" r="r" b="b"/>
              <a:pathLst>
                <a:path w="16039" h="18754" extrusionOk="0">
                  <a:moveTo>
                    <a:pt x="7204" y="1"/>
                  </a:moveTo>
                  <a:lnTo>
                    <a:pt x="7204" y="2263"/>
                  </a:lnTo>
                  <a:cubicBezTo>
                    <a:pt x="8847" y="2382"/>
                    <a:pt x="10454" y="3073"/>
                    <a:pt x="11704" y="4335"/>
                  </a:cubicBezTo>
                  <a:cubicBezTo>
                    <a:pt x="11907" y="4537"/>
                    <a:pt x="11907" y="4894"/>
                    <a:pt x="11704" y="5109"/>
                  </a:cubicBezTo>
                  <a:lnTo>
                    <a:pt x="7049" y="9764"/>
                  </a:lnTo>
                  <a:cubicBezTo>
                    <a:pt x="6942" y="9865"/>
                    <a:pt x="6799" y="9916"/>
                    <a:pt x="6657" y="9916"/>
                  </a:cubicBezTo>
                  <a:cubicBezTo>
                    <a:pt x="6516" y="9916"/>
                    <a:pt x="6376" y="9865"/>
                    <a:pt x="6275" y="9764"/>
                  </a:cubicBezTo>
                  <a:cubicBezTo>
                    <a:pt x="6061" y="9562"/>
                    <a:pt x="6061" y="9192"/>
                    <a:pt x="6275" y="8990"/>
                  </a:cubicBezTo>
                  <a:lnTo>
                    <a:pt x="7358" y="7907"/>
                  </a:lnTo>
                  <a:cubicBezTo>
                    <a:pt x="7136" y="7806"/>
                    <a:pt x="6892" y="7755"/>
                    <a:pt x="6649" y="7755"/>
                  </a:cubicBezTo>
                  <a:cubicBezTo>
                    <a:pt x="6229" y="7755"/>
                    <a:pt x="5810" y="7907"/>
                    <a:pt x="5501" y="8216"/>
                  </a:cubicBezTo>
                  <a:cubicBezTo>
                    <a:pt x="4858" y="8859"/>
                    <a:pt x="4858" y="9895"/>
                    <a:pt x="5501" y="10550"/>
                  </a:cubicBezTo>
                  <a:cubicBezTo>
                    <a:pt x="5811" y="10865"/>
                    <a:pt x="6236" y="11023"/>
                    <a:pt x="6663" y="11023"/>
                  </a:cubicBezTo>
                  <a:cubicBezTo>
                    <a:pt x="7091" y="11023"/>
                    <a:pt x="7519" y="10865"/>
                    <a:pt x="7835" y="10550"/>
                  </a:cubicBezTo>
                  <a:cubicBezTo>
                    <a:pt x="7936" y="10449"/>
                    <a:pt x="8076" y="10398"/>
                    <a:pt x="8217" y="10398"/>
                  </a:cubicBezTo>
                  <a:cubicBezTo>
                    <a:pt x="8359" y="10398"/>
                    <a:pt x="8501" y="10449"/>
                    <a:pt x="8609" y="10550"/>
                  </a:cubicBezTo>
                  <a:cubicBezTo>
                    <a:pt x="8811" y="10764"/>
                    <a:pt x="8811" y="11121"/>
                    <a:pt x="8609" y="11324"/>
                  </a:cubicBezTo>
                  <a:cubicBezTo>
                    <a:pt x="8073" y="11859"/>
                    <a:pt x="7370" y="12127"/>
                    <a:pt x="6668" y="12127"/>
                  </a:cubicBezTo>
                  <a:cubicBezTo>
                    <a:pt x="5965" y="12127"/>
                    <a:pt x="5263" y="11859"/>
                    <a:pt x="4727" y="11324"/>
                  </a:cubicBezTo>
                  <a:cubicBezTo>
                    <a:pt x="3656" y="10252"/>
                    <a:pt x="3656" y="8514"/>
                    <a:pt x="4727" y="7442"/>
                  </a:cubicBezTo>
                  <a:cubicBezTo>
                    <a:pt x="5246" y="6923"/>
                    <a:pt x="5956" y="6663"/>
                    <a:pt x="6668" y="6663"/>
                  </a:cubicBezTo>
                  <a:cubicBezTo>
                    <a:pt x="7198" y="6663"/>
                    <a:pt x="7728" y="6807"/>
                    <a:pt x="8180" y="7097"/>
                  </a:cubicBezTo>
                  <a:lnTo>
                    <a:pt x="8954" y="6323"/>
                  </a:lnTo>
                  <a:cubicBezTo>
                    <a:pt x="8267" y="5815"/>
                    <a:pt x="7450" y="5559"/>
                    <a:pt x="6634" y="5559"/>
                  </a:cubicBezTo>
                  <a:cubicBezTo>
                    <a:pt x="5654" y="5559"/>
                    <a:pt x="4677" y="5928"/>
                    <a:pt x="3929" y="6668"/>
                  </a:cubicBezTo>
                  <a:cubicBezTo>
                    <a:pt x="2429" y="8169"/>
                    <a:pt x="2429" y="10609"/>
                    <a:pt x="3929" y="12098"/>
                  </a:cubicBezTo>
                  <a:cubicBezTo>
                    <a:pt x="4686" y="12848"/>
                    <a:pt x="5674" y="13223"/>
                    <a:pt x="6659" y="13223"/>
                  </a:cubicBezTo>
                  <a:cubicBezTo>
                    <a:pt x="7644" y="13223"/>
                    <a:pt x="8626" y="12848"/>
                    <a:pt x="9371" y="12098"/>
                  </a:cubicBezTo>
                  <a:cubicBezTo>
                    <a:pt x="9472" y="11996"/>
                    <a:pt x="9612" y="11946"/>
                    <a:pt x="9753" y="11946"/>
                  </a:cubicBezTo>
                  <a:cubicBezTo>
                    <a:pt x="9895" y="11946"/>
                    <a:pt x="10037" y="11996"/>
                    <a:pt x="10145" y="12098"/>
                  </a:cubicBezTo>
                  <a:cubicBezTo>
                    <a:pt x="10347" y="12312"/>
                    <a:pt x="10347" y="12669"/>
                    <a:pt x="10145" y="12871"/>
                  </a:cubicBezTo>
                  <a:cubicBezTo>
                    <a:pt x="9174" y="13830"/>
                    <a:pt x="7909" y="14309"/>
                    <a:pt x="6644" y="14309"/>
                  </a:cubicBezTo>
                  <a:cubicBezTo>
                    <a:pt x="5379" y="14309"/>
                    <a:pt x="4114" y="13830"/>
                    <a:pt x="3144" y="12871"/>
                  </a:cubicBezTo>
                  <a:cubicBezTo>
                    <a:pt x="1215" y="10943"/>
                    <a:pt x="1215" y="7811"/>
                    <a:pt x="3144" y="5883"/>
                  </a:cubicBezTo>
                  <a:cubicBezTo>
                    <a:pt x="4100" y="4920"/>
                    <a:pt x="5349" y="4446"/>
                    <a:pt x="6600" y="4446"/>
                  </a:cubicBezTo>
                  <a:cubicBezTo>
                    <a:pt x="7700" y="4446"/>
                    <a:pt x="8801" y="4813"/>
                    <a:pt x="9704" y="5537"/>
                  </a:cubicBezTo>
                  <a:lnTo>
                    <a:pt x="10478" y="4763"/>
                  </a:lnTo>
                  <a:cubicBezTo>
                    <a:pt x="9361" y="3827"/>
                    <a:pt x="7979" y="3356"/>
                    <a:pt x="6598" y="3356"/>
                  </a:cubicBezTo>
                  <a:cubicBezTo>
                    <a:pt x="5064" y="3356"/>
                    <a:pt x="3529" y="3937"/>
                    <a:pt x="2358" y="5109"/>
                  </a:cubicBezTo>
                  <a:cubicBezTo>
                    <a:pt x="0" y="7454"/>
                    <a:pt x="0" y="11300"/>
                    <a:pt x="2358" y="13645"/>
                  </a:cubicBezTo>
                  <a:cubicBezTo>
                    <a:pt x="3531" y="14824"/>
                    <a:pt x="5078" y="15413"/>
                    <a:pt x="6626" y="15413"/>
                  </a:cubicBezTo>
                  <a:cubicBezTo>
                    <a:pt x="8174" y="15413"/>
                    <a:pt x="9722" y="14824"/>
                    <a:pt x="10895" y="13645"/>
                  </a:cubicBezTo>
                  <a:cubicBezTo>
                    <a:pt x="11002" y="13544"/>
                    <a:pt x="11145" y="13494"/>
                    <a:pt x="11286" y="13494"/>
                  </a:cubicBezTo>
                  <a:cubicBezTo>
                    <a:pt x="11427" y="13494"/>
                    <a:pt x="11567" y="13544"/>
                    <a:pt x="11669" y="13645"/>
                  </a:cubicBezTo>
                  <a:cubicBezTo>
                    <a:pt x="11883" y="13860"/>
                    <a:pt x="11883" y="14217"/>
                    <a:pt x="11669" y="14419"/>
                  </a:cubicBezTo>
                  <a:cubicBezTo>
                    <a:pt x="10418" y="15669"/>
                    <a:pt x="8811" y="16360"/>
                    <a:pt x="7180" y="16491"/>
                  </a:cubicBezTo>
                  <a:lnTo>
                    <a:pt x="7180" y="18753"/>
                  </a:lnTo>
                  <a:cubicBezTo>
                    <a:pt x="11895" y="18467"/>
                    <a:pt x="15740" y="14634"/>
                    <a:pt x="16002" y="9931"/>
                  </a:cubicBezTo>
                  <a:lnTo>
                    <a:pt x="13216" y="9931"/>
                  </a:lnTo>
                  <a:cubicBezTo>
                    <a:pt x="12919" y="9931"/>
                    <a:pt x="12669" y="9681"/>
                    <a:pt x="12669" y="9383"/>
                  </a:cubicBezTo>
                  <a:cubicBezTo>
                    <a:pt x="12704" y="9085"/>
                    <a:pt x="12954" y="8823"/>
                    <a:pt x="13252" y="8823"/>
                  </a:cubicBezTo>
                  <a:lnTo>
                    <a:pt x="16038" y="8823"/>
                  </a:lnTo>
                  <a:cubicBezTo>
                    <a:pt x="15752" y="4108"/>
                    <a:pt x="11907" y="275"/>
                    <a:pt x="7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9"/>
            <p:cNvSpPr/>
            <p:nvPr/>
          </p:nvSpPr>
          <p:spPr>
            <a:xfrm>
              <a:off x="6192575" y="1927725"/>
              <a:ext cx="220600" cy="220600"/>
            </a:xfrm>
            <a:custGeom>
              <a:avLst/>
              <a:gdLst/>
              <a:ahLst/>
              <a:cxnLst/>
              <a:rect l="l" t="t" r="r" b="b"/>
              <a:pathLst>
                <a:path w="8824" h="8824" extrusionOk="0">
                  <a:moveTo>
                    <a:pt x="8823" y="1"/>
                  </a:moveTo>
                  <a:cubicBezTo>
                    <a:pt x="4108" y="287"/>
                    <a:pt x="263" y="4120"/>
                    <a:pt x="1" y="8823"/>
                  </a:cubicBezTo>
                  <a:lnTo>
                    <a:pt x="2263" y="8823"/>
                  </a:lnTo>
                  <a:cubicBezTo>
                    <a:pt x="2382" y="7192"/>
                    <a:pt x="3061" y="5585"/>
                    <a:pt x="4323" y="4335"/>
                  </a:cubicBezTo>
                  <a:cubicBezTo>
                    <a:pt x="5573" y="3085"/>
                    <a:pt x="7180" y="2394"/>
                    <a:pt x="8823" y="2263"/>
                  </a:cubicBezTo>
                  <a:lnTo>
                    <a:pt x="8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9"/>
            <p:cNvSpPr/>
            <p:nvPr/>
          </p:nvSpPr>
          <p:spPr>
            <a:xfrm>
              <a:off x="6192575" y="2175975"/>
              <a:ext cx="220600" cy="220600"/>
            </a:xfrm>
            <a:custGeom>
              <a:avLst/>
              <a:gdLst/>
              <a:ahLst/>
              <a:cxnLst/>
              <a:rect l="l" t="t" r="r" b="b"/>
              <a:pathLst>
                <a:path w="8824" h="8824" extrusionOk="0">
                  <a:moveTo>
                    <a:pt x="1" y="1"/>
                  </a:moveTo>
                  <a:cubicBezTo>
                    <a:pt x="275" y="4704"/>
                    <a:pt x="4120" y="8537"/>
                    <a:pt x="8823" y="8823"/>
                  </a:cubicBezTo>
                  <a:lnTo>
                    <a:pt x="8823" y="6561"/>
                  </a:lnTo>
                  <a:cubicBezTo>
                    <a:pt x="7180" y="6442"/>
                    <a:pt x="5573" y="5763"/>
                    <a:pt x="4323" y="4489"/>
                  </a:cubicBezTo>
                  <a:cubicBezTo>
                    <a:pt x="3073" y="3239"/>
                    <a:pt x="2394" y="1632"/>
                    <a:pt x="2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 name="Google Shape;2059;p79"/>
          <p:cNvGrpSpPr/>
          <p:nvPr/>
        </p:nvGrpSpPr>
        <p:grpSpPr>
          <a:xfrm>
            <a:off x="6193691" y="2077091"/>
            <a:ext cx="461464" cy="461784"/>
            <a:chOff x="5574950" y="1927725"/>
            <a:chExt cx="468825" cy="469150"/>
          </a:xfrm>
        </p:grpSpPr>
        <p:sp>
          <p:nvSpPr>
            <p:cNvPr id="2060" name="Google Shape;2060;p79"/>
            <p:cNvSpPr/>
            <p:nvPr/>
          </p:nvSpPr>
          <p:spPr>
            <a:xfrm>
              <a:off x="5754125" y="2107225"/>
              <a:ext cx="110175" cy="110150"/>
            </a:xfrm>
            <a:custGeom>
              <a:avLst/>
              <a:gdLst/>
              <a:ahLst/>
              <a:cxnLst/>
              <a:rect l="l" t="t" r="r" b="b"/>
              <a:pathLst>
                <a:path w="4407" h="4406" extrusionOk="0">
                  <a:moveTo>
                    <a:pt x="2204" y="1643"/>
                  </a:moveTo>
                  <a:cubicBezTo>
                    <a:pt x="2501" y="1643"/>
                    <a:pt x="2751" y="1905"/>
                    <a:pt x="2751" y="2203"/>
                  </a:cubicBezTo>
                  <a:cubicBezTo>
                    <a:pt x="2751" y="2501"/>
                    <a:pt x="2501" y="2751"/>
                    <a:pt x="2204" y="2751"/>
                  </a:cubicBezTo>
                  <a:cubicBezTo>
                    <a:pt x="1906" y="2751"/>
                    <a:pt x="1656" y="2501"/>
                    <a:pt x="1656" y="2203"/>
                  </a:cubicBezTo>
                  <a:cubicBezTo>
                    <a:pt x="1656" y="1905"/>
                    <a:pt x="1906" y="1643"/>
                    <a:pt x="2204" y="1643"/>
                  </a:cubicBezTo>
                  <a:close/>
                  <a:moveTo>
                    <a:pt x="2204" y="0"/>
                  </a:moveTo>
                  <a:cubicBezTo>
                    <a:pt x="1001" y="0"/>
                    <a:pt x="1" y="977"/>
                    <a:pt x="1" y="2203"/>
                  </a:cubicBezTo>
                  <a:cubicBezTo>
                    <a:pt x="1" y="3405"/>
                    <a:pt x="989" y="4406"/>
                    <a:pt x="2204" y="4406"/>
                  </a:cubicBezTo>
                  <a:cubicBezTo>
                    <a:pt x="3406" y="4406"/>
                    <a:pt x="4406" y="3417"/>
                    <a:pt x="4406" y="2203"/>
                  </a:cubicBezTo>
                  <a:cubicBezTo>
                    <a:pt x="4394" y="989"/>
                    <a:pt x="3406" y="0"/>
                    <a:pt x="2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9"/>
            <p:cNvSpPr/>
            <p:nvPr/>
          </p:nvSpPr>
          <p:spPr>
            <a:xfrm>
              <a:off x="5699375" y="1927725"/>
              <a:ext cx="194675" cy="169400"/>
            </a:xfrm>
            <a:custGeom>
              <a:avLst/>
              <a:gdLst/>
              <a:ahLst/>
              <a:cxnLst/>
              <a:rect l="l" t="t" r="r" b="b"/>
              <a:pathLst>
                <a:path w="7787" h="6776" extrusionOk="0">
                  <a:moveTo>
                    <a:pt x="3846" y="1"/>
                  </a:moveTo>
                  <a:cubicBezTo>
                    <a:pt x="2239" y="1"/>
                    <a:pt x="0" y="727"/>
                    <a:pt x="0" y="2203"/>
                  </a:cubicBezTo>
                  <a:cubicBezTo>
                    <a:pt x="0" y="2906"/>
                    <a:pt x="572" y="3549"/>
                    <a:pt x="1548" y="3966"/>
                  </a:cubicBezTo>
                  <a:cubicBezTo>
                    <a:pt x="2584" y="4406"/>
                    <a:pt x="3393" y="5192"/>
                    <a:pt x="3870" y="6133"/>
                  </a:cubicBezTo>
                  <a:cubicBezTo>
                    <a:pt x="4036" y="6109"/>
                    <a:pt x="4215" y="6073"/>
                    <a:pt x="4394" y="6073"/>
                  </a:cubicBezTo>
                  <a:cubicBezTo>
                    <a:pt x="5156" y="6073"/>
                    <a:pt x="5834" y="6347"/>
                    <a:pt x="6406" y="6775"/>
                  </a:cubicBezTo>
                  <a:cubicBezTo>
                    <a:pt x="7263" y="5990"/>
                    <a:pt x="7787" y="4811"/>
                    <a:pt x="7703" y="3585"/>
                  </a:cubicBezTo>
                  <a:cubicBezTo>
                    <a:pt x="7537" y="1584"/>
                    <a:pt x="5858" y="1"/>
                    <a:pt x="3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9"/>
            <p:cNvSpPr/>
            <p:nvPr/>
          </p:nvSpPr>
          <p:spPr>
            <a:xfrm>
              <a:off x="5874100" y="2051250"/>
              <a:ext cx="169675" cy="192625"/>
            </a:xfrm>
            <a:custGeom>
              <a:avLst/>
              <a:gdLst/>
              <a:ahLst/>
              <a:cxnLst/>
              <a:rect l="l" t="t" r="r" b="b"/>
              <a:pathLst>
                <a:path w="6787" h="7705" extrusionOk="0">
                  <a:moveTo>
                    <a:pt x="4584" y="1"/>
                  </a:moveTo>
                  <a:cubicBezTo>
                    <a:pt x="3882" y="1"/>
                    <a:pt x="3191" y="596"/>
                    <a:pt x="2774" y="1584"/>
                  </a:cubicBezTo>
                  <a:cubicBezTo>
                    <a:pt x="2334" y="2608"/>
                    <a:pt x="1572" y="3430"/>
                    <a:pt x="631" y="3894"/>
                  </a:cubicBezTo>
                  <a:cubicBezTo>
                    <a:pt x="667" y="4061"/>
                    <a:pt x="691" y="4240"/>
                    <a:pt x="691" y="4418"/>
                  </a:cubicBezTo>
                  <a:cubicBezTo>
                    <a:pt x="691" y="5180"/>
                    <a:pt x="429" y="5859"/>
                    <a:pt x="0" y="6418"/>
                  </a:cubicBezTo>
                  <a:cubicBezTo>
                    <a:pt x="714" y="7216"/>
                    <a:pt x="1750" y="7704"/>
                    <a:pt x="2870" y="7704"/>
                  </a:cubicBezTo>
                  <a:cubicBezTo>
                    <a:pt x="5013" y="7704"/>
                    <a:pt x="6763" y="5954"/>
                    <a:pt x="6763" y="3859"/>
                  </a:cubicBezTo>
                  <a:cubicBezTo>
                    <a:pt x="6787" y="2251"/>
                    <a:pt x="6072"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9"/>
            <p:cNvSpPr/>
            <p:nvPr/>
          </p:nvSpPr>
          <p:spPr>
            <a:xfrm>
              <a:off x="5724375" y="2227475"/>
              <a:ext cx="194975" cy="169400"/>
            </a:xfrm>
            <a:custGeom>
              <a:avLst/>
              <a:gdLst/>
              <a:ahLst/>
              <a:cxnLst/>
              <a:rect l="l" t="t" r="r" b="b"/>
              <a:pathLst>
                <a:path w="7799" h="6776" extrusionOk="0">
                  <a:moveTo>
                    <a:pt x="1381" y="0"/>
                  </a:moveTo>
                  <a:cubicBezTo>
                    <a:pt x="524" y="798"/>
                    <a:pt x="0" y="1965"/>
                    <a:pt x="96" y="3191"/>
                  </a:cubicBezTo>
                  <a:cubicBezTo>
                    <a:pt x="238" y="5203"/>
                    <a:pt x="1917" y="6775"/>
                    <a:pt x="3929" y="6775"/>
                  </a:cubicBezTo>
                  <a:cubicBezTo>
                    <a:pt x="5572" y="6775"/>
                    <a:pt x="7775" y="6061"/>
                    <a:pt x="7775" y="4572"/>
                  </a:cubicBezTo>
                  <a:cubicBezTo>
                    <a:pt x="7799" y="3858"/>
                    <a:pt x="7239" y="3227"/>
                    <a:pt x="6239" y="2798"/>
                  </a:cubicBezTo>
                  <a:cubicBezTo>
                    <a:pt x="5203" y="2358"/>
                    <a:pt x="4394" y="1572"/>
                    <a:pt x="3917" y="631"/>
                  </a:cubicBezTo>
                  <a:cubicBezTo>
                    <a:pt x="3739" y="655"/>
                    <a:pt x="3572" y="691"/>
                    <a:pt x="3382" y="691"/>
                  </a:cubicBezTo>
                  <a:cubicBezTo>
                    <a:pt x="2620" y="691"/>
                    <a:pt x="1941" y="417"/>
                    <a:pt x="1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9"/>
            <p:cNvSpPr/>
            <p:nvPr/>
          </p:nvSpPr>
          <p:spPr>
            <a:xfrm>
              <a:off x="5574950" y="2079600"/>
              <a:ext cx="169100" cy="192250"/>
            </a:xfrm>
            <a:custGeom>
              <a:avLst/>
              <a:gdLst/>
              <a:ahLst/>
              <a:cxnLst/>
              <a:rect l="l" t="t" r="r" b="b"/>
              <a:pathLst>
                <a:path w="6764" h="7690" extrusionOk="0">
                  <a:moveTo>
                    <a:pt x="3854" y="1"/>
                  </a:moveTo>
                  <a:cubicBezTo>
                    <a:pt x="3765" y="1"/>
                    <a:pt x="3675" y="4"/>
                    <a:pt x="3584" y="10"/>
                  </a:cubicBezTo>
                  <a:cubicBezTo>
                    <a:pt x="1572" y="165"/>
                    <a:pt x="0" y="1843"/>
                    <a:pt x="0" y="3856"/>
                  </a:cubicBezTo>
                  <a:cubicBezTo>
                    <a:pt x="0" y="5475"/>
                    <a:pt x="715" y="7689"/>
                    <a:pt x="2203" y="7689"/>
                  </a:cubicBezTo>
                  <a:cubicBezTo>
                    <a:pt x="2894" y="7689"/>
                    <a:pt x="3536" y="7130"/>
                    <a:pt x="3953" y="6142"/>
                  </a:cubicBezTo>
                  <a:cubicBezTo>
                    <a:pt x="4406" y="5118"/>
                    <a:pt x="5191" y="4296"/>
                    <a:pt x="6120" y="3820"/>
                  </a:cubicBezTo>
                  <a:cubicBezTo>
                    <a:pt x="6096" y="3641"/>
                    <a:pt x="6061" y="3487"/>
                    <a:pt x="6061" y="3308"/>
                  </a:cubicBezTo>
                  <a:cubicBezTo>
                    <a:pt x="6061" y="2546"/>
                    <a:pt x="6334" y="1855"/>
                    <a:pt x="6763" y="1296"/>
                  </a:cubicBezTo>
                  <a:cubicBezTo>
                    <a:pt x="6067" y="490"/>
                    <a:pt x="5003" y="1"/>
                    <a:pt x="3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 name="Google Shape;2065;p79"/>
          <p:cNvGrpSpPr/>
          <p:nvPr/>
        </p:nvGrpSpPr>
        <p:grpSpPr>
          <a:xfrm>
            <a:off x="5593084" y="2077239"/>
            <a:ext cx="461464" cy="461489"/>
            <a:chOff x="4972200" y="1927725"/>
            <a:chExt cx="468825" cy="468850"/>
          </a:xfrm>
        </p:grpSpPr>
        <p:sp>
          <p:nvSpPr>
            <p:cNvPr id="2066" name="Google Shape;2066;p79"/>
            <p:cNvSpPr/>
            <p:nvPr/>
          </p:nvSpPr>
          <p:spPr>
            <a:xfrm>
              <a:off x="4974275" y="1927725"/>
              <a:ext cx="466750" cy="165525"/>
            </a:xfrm>
            <a:custGeom>
              <a:avLst/>
              <a:gdLst/>
              <a:ahLst/>
              <a:cxnLst/>
              <a:rect l="l" t="t" r="r" b="b"/>
              <a:pathLst>
                <a:path w="18670" h="6621" extrusionOk="0">
                  <a:moveTo>
                    <a:pt x="7632" y="1"/>
                  </a:moveTo>
                  <a:cubicBezTo>
                    <a:pt x="3763" y="1"/>
                    <a:pt x="536" y="2906"/>
                    <a:pt x="1" y="6621"/>
                  </a:cubicBezTo>
                  <a:lnTo>
                    <a:pt x="17015" y="6621"/>
                  </a:lnTo>
                  <a:cubicBezTo>
                    <a:pt x="17919" y="6621"/>
                    <a:pt x="18670" y="5883"/>
                    <a:pt x="18670" y="4978"/>
                  </a:cubicBezTo>
                  <a:cubicBezTo>
                    <a:pt x="18670" y="4061"/>
                    <a:pt x="17919" y="3335"/>
                    <a:pt x="17015" y="3335"/>
                  </a:cubicBezTo>
                  <a:cubicBezTo>
                    <a:pt x="16026" y="3335"/>
                    <a:pt x="15157" y="3858"/>
                    <a:pt x="14657" y="4620"/>
                  </a:cubicBezTo>
                  <a:cubicBezTo>
                    <a:pt x="13466" y="1918"/>
                    <a:pt x="10776" y="1"/>
                    <a:pt x="7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9"/>
            <p:cNvSpPr/>
            <p:nvPr/>
          </p:nvSpPr>
          <p:spPr>
            <a:xfrm>
              <a:off x="5220150" y="2175975"/>
              <a:ext cx="27700" cy="27400"/>
            </a:xfrm>
            <a:custGeom>
              <a:avLst/>
              <a:gdLst/>
              <a:ahLst/>
              <a:cxnLst/>
              <a:rect l="l" t="t" r="r" b="b"/>
              <a:pathLst>
                <a:path w="1108" h="1096" extrusionOk="0">
                  <a:moveTo>
                    <a:pt x="548" y="1"/>
                  </a:moveTo>
                  <a:cubicBezTo>
                    <a:pt x="250" y="1"/>
                    <a:pt x="0" y="251"/>
                    <a:pt x="0" y="548"/>
                  </a:cubicBezTo>
                  <a:cubicBezTo>
                    <a:pt x="0" y="846"/>
                    <a:pt x="250" y="1096"/>
                    <a:pt x="548" y="1096"/>
                  </a:cubicBezTo>
                  <a:cubicBezTo>
                    <a:pt x="845" y="1096"/>
                    <a:pt x="1107" y="846"/>
                    <a:pt x="1107" y="548"/>
                  </a:cubicBezTo>
                  <a:cubicBezTo>
                    <a:pt x="1107" y="239"/>
                    <a:pt x="845" y="1"/>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9"/>
            <p:cNvSpPr/>
            <p:nvPr/>
          </p:nvSpPr>
          <p:spPr>
            <a:xfrm>
              <a:off x="5082925" y="2175975"/>
              <a:ext cx="27700" cy="27400"/>
            </a:xfrm>
            <a:custGeom>
              <a:avLst/>
              <a:gdLst/>
              <a:ahLst/>
              <a:cxnLst/>
              <a:rect l="l" t="t" r="r" b="b"/>
              <a:pathLst>
                <a:path w="1108" h="1096" extrusionOk="0">
                  <a:moveTo>
                    <a:pt x="548" y="1"/>
                  </a:moveTo>
                  <a:cubicBezTo>
                    <a:pt x="250" y="1"/>
                    <a:pt x="0" y="251"/>
                    <a:pt x="0" y="548"/>
                  </a:cubicBezTo>
                  <a:cubicBezTo>
                    <a:pt x="0" y="846"/>
                    <a:pt x="250" y="1096"/>
                    <a:pt x="548" y="1096"/>
                  </a:cubicBezTo>
                  <a:cubicBezTo>
                    <a:pt x="846" y="1096"/>
                    <a:pt x="1108" y="846"/>
                    <a:pt x="1108" y="548"/>
                  </a:cubicBezTo>
                  <a:cubicBezTo>
                    <a:pt x="1108" y="239"/>
                    <a:pt x="846" y="1"/>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9"/>
            <p:cNvSpPr/>
            <p:nvPr/>
          </p:nvSpPr>
          <p:spPr>
            <a:xfrm>
              <a:off x="4972200" y="2120900"/>
              <a:ext cx="386075" cy="275675"/>
            </a:xfrm>
            <a:custGeom>
              <a:avLst/>
              <a:gdLst/>
              <a:ahLst/>
              <a:cxnLst/>
              <a:rect l="l" t="t" r="r" b="b"/>
              <a:pathLst>
                <a:path w="15443" h="11027" extrusionOk="0">
                  <a:moveTo>
                    <a:pt x="4977" y="1096"/>
                  </a:moveTo>
                  <a:cubicBezTo>
                    <a:pt x="5882" y="1096"/>
                    <a:pt x="6632" y="1846"/>
                    <a:pt x="6632" y="2751"/>
                  </a:cubicBezTo>
                  <a:cubicBezTo>
                    <a:pt x="6632" y="3656"/>
                    <a:pt x="5882" y="4406"/>
                    <a:pt x="4977" y="4406"/>
                  </a:cubicBezTo>
                  <a:cubicBezTo>
                    <a:pt x="4072" y="4406"/>
                    <a:pt x="3334" y="3656"/>
                    <a:pt x="3334" y="2751"/>
                  </a:cubicBezTo>
                  <a:cubicBezTo>
                    <a:pt x="3334" y="1846"/>
                    <a:pt x="4072" y="1096"/>
                    <a:pt x="4977" y="1096"/>
                  </a:cubicBezTo>
                  <a:close/>
                  <a:moveTo>
                    <a:pt x="10478" y="1096"/>
                  </a:moveTo>
                  <a:cubicBezTo>
                    <a:pt x="11383" y="1096"/>
                    <a:pt x="12121" y="1846"/>
                    <a:pt x="12121" y="2751"/>
                  </a:cubicBezTo>
                  <a:cubicBezTo>
                    <a:pt x="12121" y="3656"/>
                    <a:pt x="11383" y="4406"/>
                    <a:pt x="10478" y="4406"/>
                  </a:cubicBezTo>
                  <a:cubicBezTo>
                    <a:pt x="9561" y="4406"/>
                    <a:pt x="8823" y="3656"/>
                    <a:pt x="8823" y="2751"/>
                  </a:cubicBezTo>
                  <a:cubicBezTo>
                    <a:pt x="8823" y="1846"/>
                    <a:pt x="9561" y="1096"/>
                    <a:pt x="10478" y="1096"/>
                  </a:cubicBezTo>
                  <a:close/>
                  <a:moveTo>
                    <a:pt x="7726" y="4397"/>
                  </a:moveTo>
                  <a:cubicBezTo>
                    <a:pt x="7864" y="4397"/>
                    <a:pt x="8001" y="4448"/>
                    <a:pt x="8108" y="4549"/>
                  </a:cubicBezTo>
                  <a:lnTo>
                    <a:pt x="9204" y="5656"/>
                  </a:lnTo>
                  <a:cubicBezTo>
                    <a:pt x="9418" y="5859"/>
                    <a:pt x="9418" y="6216"/>
                    <a:pt x="9204" y="6430"/>
                  </a:cubicBezTo>
                  <a:cubicBezTo>
                    <a:pt x="9102" y="6532"/>
                    <a:pt x="8963" y="6582"/>
                    <a:pt x="8821" y="6582"/>
                  </a:cubicBezTo>
                  <a:cubicBezTo>
                    <a:pt x="8680" y="6582"/>
                    <a:pt x="8537" y="6532"/>
                    <a:pt x="8430" y="6430"/>
                  </a:cubicBezTo>
                  <a:lnTo>
                    <a:pt x="7715" y="5716"/>
                  </a:lnTo>
                  <a:lnTo>
                    <a:pt x="7001" y="6430"/>
                  </a:lnTo>
                  <a:cubicBezTo>
                    <a:pt x="6900" y="6532"/>
                    <a:pt x="6760" y="6582"/>
                    <a:pt x="6619" y="6582"/>
                  </a:cubicBezTo>
                  <a:cubicBezTo>
                    <a:pt x="6477" y="6582"/>
                    <a:pt x="6334" y="6532"/>
                    <a:pt x="6227" y="6430"/>
                  </a:cubicBezTo>
                  <a:cubicBezTo>
                    <a:pt x="6025" y="6216"/>
                    <a:pt x="6025" y="5859"/>
                    <a:pt x="6227" y="5656"/>
                  </a:cubicBezTo>
                  <a:lnTo>
                    <a:pt x="7334" y="4549"/>
                  </a:lnTo>
                  <a:cubicBezTo>
                    <a:pt x="7448" y="4448"/>
                    <a:pt x="7587" y="4397"/>
                    <a:pt x="7726" y="4397"/>
                  </a:cubicBezTo>
                  <a:close/>
                  <a:moveTo>
                    <a:pt x="0" y="1"/>
                  </a:moveTo>
                  <a:cubicBezTo>
                    <a:pt x="0" y="1489"/>
                    <a:pt x="453" y="2918"/>
                    <a:pt x="1250" y="4156"/>
                  </a:cubicBezTo>
                  <a:cubicBezTo>
                    <a:pt x="1167" y="4406"/>
                    <a:pt x="1131" y="4668"/>
                    <a:pt x="1131" y="4942"/>
                  </a:cubicBezTo>
                  <a:cubicBezTo>
                    <a:pt x="1131" y="6264"/>
                    <a:pt x="2084" y="7383"/>
                    <a:pt x="3334" y="7633"/>
                  </a:cubicBezTo>
                  <a:lnTo>
                    <a:pt x="3334" y="9371"/>
                  </a:lnTo>
                  <a:cubicBezTo>
                    <a:pt x="3334" y="10288"/>
                    <a:pt x="4072" y="11026"/>
                    <a:pt x="4977" y="11026"/>
                  </a:cubicBezTo>
                  <a:lnTo>
                    <a:pt x="6084" y="11026"/>
                  </a:lnTo>
                  <a:lnTo>
                    <a:pt x="6084" y="8240"/>
                  </a:lnTo>
                  <a:cubicBezTo>
                    <a:pt x="6084" y="7942"/>
                    <a:pt x="6334" y="7692"/>
                    <a:pt x="6632" y="7692"/>
                  </a:cubicBezTo>
                  <a:cubicBezTo>
                    <a:pt x="6930" y="7692"/>
                    <a:pt x="7180" y="7942"/>
                    <a:pt x="7180" y="8240"/>
                  </a:cubicBezTo>
                  <a:lnTo>
                    <a:pt x="7180" y="11026"/>
                  </a:lnTo>
                  <a:lnTo>
                    <a:pt x="8287" y="11026"/>
                  </a:lnTo>
                  <a:lnTo>
                    <a:pt x="8287" y="8240"/>
                  </a:lnTo>
                  <a:cubicBezTo>
                    <a:pt x="8287" y="7942"/>
                    <a:pt x="8537" y="7692"/>
                    <a:pt x="8835" y="7692"/>
                  </a:cubicBezTo>
                  <a:cubicBezTo>
                    <a:pt x="9132" y="7692"/>
                    <a:pt x="9382" y="7942"/>
                    <a:pt x="9382" y="8240"/>
                  </a:cubicBezTo>
                  <a:lnTo>
                    <a:pt x="9382" y="11026"/>
                  </a:lnTo>
                  <a:lnTo>
                    <a:pt x="10490" y="11026"/>
                  </a:lnTo>
                  <a:cubicBezTo>
                    <a:pt x="11394" y="11026"/>
                    <a:pt x="12145" y="10288"/>
                    <a:pt x="12145" y="9371"/>
                  </a:cubicBezTo>
                  <a:lnTo>
                    <a:pt x="12145" y="7633"/>
                  </a:lnTo>
                  <a:cubicBezTo>
                    <a:pt x="13395" y="7383"/>
                    <a:pt x="14347" y="6264"/>
                    <a:pt x="14347" y="4942"/>
                  </a:cubicBezTo>
                  <a:cubicBezTo>
                    <a:pt x="14347" y="4668"/>
                    <a:pt x="14300" y="4406"/>
                    <a:pt x="14228" y="4144"/>
                  </a:cubicBezTo>
                  <a:cubicBezTo>
                    <a:pt x="15014" y="2918"/>
                    <a:pt x="15443" y="1489"/>
                    <a:pt x="15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79"/>
          <p:cNvGrpSpPr/>
          <p:nvPr/>
        </p:nvGrpSpPr>
        <p:grpSpPr>
          <a:xfrm>
            <a:off x="4950118" y="2077239"/>
            <a:ext cx="449751" cy="461489"/>
            <a:chOff x="4412900" y="1927725"/>
            <a:chExt cx="456925" cy="468850"/>
          </a:xfrm>
        </p:grpSpPr>
        <p:sp>
          <p:nvSpPr>
            <p:cNvPr id="2071" name="Google Shape;2071;p79"/>
            <p:cNvSpPr/>
            <p:nvPr/>
          </p:nvSpPr>
          <p:spPr>
            <a:xfrm>
              <a:off x="4412900" y="2149125"/>
              <a:ext cx="247675" cy="247450"/>
            </a:xfrm>
            <a:custGeom>
              <a:avLst/>
              <a:gdLst/>
              <a:ahLst/>
              <a:cxnLst/>
              <a:rect l="l" t="t" r="r" b="b"/>
              <a:pathLst>
                <a:path w="9907" h="9898" extrusionOk="0">
                  <a:moveTo>
                    <a:pt x="2809" y="0"/>
                  </a:moveTo>
                  <a:cubicBezTo>
                    <a:pt x="2593" y="0"/>
                    <a:pt x="2376" y="104"/>
                    <a:pt x="2286" y="313"/>
                  </a:cubicBezTo>
                  <a:lnTo>
                    <a:pt x="84" y="5801"/>
                  </a:lnTo>
                  <a:cubicBezTo>
                    <a:pt x="0" y="6016"/>
                    <a:pt x="60" y="6266"/>
                    <a:pt x="227" y="6409"/>
                  </a:cubicBezTo>
                  <a:cubicBezTo>
                    <a:pt x="325" y="6507"/>
                    <a:pt x="465" y="6562"/>
                    <a:pt x="604" y="6562"/>
                  </a:cubicBezTo>
                  <a:cubicBezTo>
                    <a:pt x="684" y="6562"/>
                    <a:pt x="764" y="6543"/>
                    <a:pt x="834" y="6504"/>
                  </a:cubicBezTo>
                  <a:lnTo>
                    <a:pt x="2227" y="5801"/>
                  </a:lnTo>
                  <a:lnTo>
                    <a:pt x="2227" y="6016"/>
                  </a:lnTo>
                  <a:cubicBezTo>
                    <a:pt x="2227" y="8123"/>
                    <a:pt x="3953" y="9897"/>
                    <a:pt x="6073" y="9897"/>
                  </a:cubicBezTo>
                  <a:cubicBezTo>
                    <a:pt x="8180" y="9897"/>
                    <a:pt x="9906" y="8147"/>
                    <a:pt x="9906" y="6016"/>
                  </a:cubicBezTo>
                  <a:lnTo>
                    <a:pt x="9906" y="2122"/>
                  </a:lnTo>
                  <a:cubicBezTo>
                    <a:pt x="9728" y="2158"/>
                    <a:pt x="9549" y="2170"/>
                    <a:pt x="9359" y="2170"/>
                  </a:cubicBezTo>
                  <a:cubicBezTo>
                    <a:pt x="9180" y="2170"/>
                    <a:pt x="8990" y="2158"/>
                    <a:pt x="8811" y="2122"/>
                  </a:cubicBezTo>
                  <a:lnTo>
                    <a:pt x="8811" y="6016"/>
                  </a:lnTo>
                  <a:cubicBezTo>
                    <a:pt x="8811" y="7528"/>
                    <a:pt x="7573" y="8802"/>
                    <a:pt x="6049" y="8802"/>
                  </a:cubicBezTo>
                  <a:cubicBezTo>
                    <a:pt x="4537" y="8802"/>
                    <a:pt x="3298" y="7528"/>
                    <a:pt x="3298" y="6016"/>
                  </a:cubicBezTo>
                  <a:lnTo>
                    <a:pt x="3298" y="5801"/>
                  </a:lnTo>
                  <a:lnTo>
                    <a:pt x="4775" y="6504"/>
                  </a:lnTo>
                  <a:cubicBezTo>
                    <a:pt x="4847" y="6545"/>
                    <a:pt x="4930" y="6565"/>
                    <a:pt x="5014" y="6565"/>
                  </a:cubicBezTo>
                  <a:cubicBezTo>
                    <a:pt x="5149" y="6565"/>
                    <a:pt x="5286" y="6512"/>
                    <a:pt x="5382" y="6409"/>
                  </a:cubicBezTo>
                  <a:cubicBezTo>
                    <a:pt x="5549" y="6266"/>
                    <a:pt x="5608" y="6016"/>
                    <a:pt x="5525" y="5801"/>
                  </a:cubicBezTo>
                  <a:lnTo>
                    <a:pt x="3322" y="313"/>
                  </a:lnTo>
                  <a:cubicBezTo>
                    <a:pt x="3239" y="104"/>
                    <a:pt x="3025" y="0"/>
                    <a:pt x="2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9"/>
            <p:cNvSpPr/>
            <p:nvPr/>
          </p:nvSpPr>
          <p:spPr>
            <a:xfrm>
              <a:off x="4564400" y="2111975"/>
              <a:ext cx="167300" cy="64025"/>
            </a:xfrm>
            <a:custGeom>
              <a:avLst/>
              <a:gdLst/>
              <a:ahLst/>
              <a:cxnLst/>
              <a:rect l="l" t="t" r="r" b="b"/>
              <a:pathLst>
                <a:path w="6692" h="2561" extrusionOk="0">
                  <a:moveTo>
                    <a:pt x="1" y="1"/>
                  </a:moveTo>
                  <a:cubicBezTo>
                    <a:pt x="655" y="1513"/>
                    <a:pt x="1906" y="2561"/>
                    <a:pt x="3346" y="2561"/>
                  </a:cubicBezTo>
                  <a:cubicBezTo>
                    <a:pt x="4799" y="2561"/>
                    <a:pt x="6037" y="1513"/>
                    <a:pt x="6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9"/>
            <p:cNvSpPr/>
            <p:nvPr/>
          </p:nvSpPr>
          <p:spPr>
            <a:xfrm>
              <a:off x="4564400" y="1927725"/>
              <a:ext cx="167300" cy="65225"/>
            </a:xfrm>
            <a:custGeom>
              <a:avLst/>
              <a:gdLst/>
              <a:ahLst/>
              <a:cxnLst/>
              <a:rect l="l" t="t" r="r" b="b"/>
              <a:pathLst>
                <a:path w="6692" h="2609" extrusionOk="0">
                  <a:moveTo>
                    <a:pt x="3346" y="1"/>
                  </a:moveTo>
                  <a:cubicBezTo>
                    <a:pt x="1906" y="1"/>
                    <a:pt x="655" y="1084"/>
                    <a:pt x="1" y="2608"/>
                  </a:cubicBezTo>
                  <a:lnTo>
                    <a:pt x="6692" y="2608"/>
                  </a:lnTo>
                  <a:cubicBezTo>
                    <a:pt x="6037" y="1084"/>
                    <a:pt x="4799" y="1"/>
                    <a:pt x="3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9"/>
            <p:cNvSpPr/>
            <p:nvPr/>
          </p:nvSpPr>
          <p:spPr>
            <a:xfrm>
              <a:off x="4551900" y="2020300"/>
              <a:ext cx="192600" cy="64025"/>
            </a:xfrm>
            <a:custGeom>
              <a:avLst/>
              <a:gdLst/>
              <a:ahLst/>
              <a:cxnLst/>
              <a:rect l="l" t="t" r="r" b="b"/>
              <a:pathLst>
                <a:path w="7704" h="2561" extrusionOk="0">
                  <a:moveTo>
                    <a:pt x="155" y="1"/>
                  </a:moveTo>
                  <a:cubicBezTo>
                    <a:pt x="60" y="405"/>
                    <a:pt x="1" y="834"/>
                    <a:pt x="1" y="1287"/>
                  </a:cubicBezTo>
                  <a:cubicBezTo>
                    <a:pt x="1" y="1727"/>
                    <a:pt x="60" y="2144"/>
                    <a:pt x="155" y="2561"/>
                  </a:cubicBezTo>
                  <a:lnTo>
                    <a:pt x="7549" y="2561"/>
                  </a:lnTo>
                  <a:cubicBezTo>
                    <a:pt x="7632" y="2144"/>
                    <a:pt x="7704" y="1727"/>
                    <a:pt x="7704" y="1287"/>
                  </a:cubicBezTo>
                  <a:cubicBezTo>
                    <a:pt x="7704" y="834"/>
                    <a:pt x="7632" y="417"/>
                    <a:pt x="7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9"/>
            <p:cNvSpPr/>
            <p:nvPr/>
          </p:nvSpPr>
          <p:spPr>
            <a:xfrm>
              <a:off x="4696275" y="2173000"/>
              <a:ext cx="130375" cy="71750"/>
            </a:xfrm>
            <a:custGeom>
              <a:avLst/>
              <a:gdLst/>
              <a:ahLst/>
              <a:cxnLst/>
              <a:rect l="l" t="t" r="r" b="b"/>
              <a:pathLst>
                <a:path w="5215" h="2870" extrusionOk="0">
                  <a:moveTo>
                    <a:pt x="1036" y="1"/>
                  </a:moveTo>
                  <a:cubicBezTo>
                    <a:pt x="714" y="298"/>
                    <a:pt x="369" y="548"/>
                    <a:pt x="0" y="727"/>
                  </a:cubicBezTo>
                  <a:lnTo>
                    <a:pt x="2143" y="2870"/>
                  </a:lnTo>
                  <a:lnTo>
                    <a:pt x="5215" y="2870"/>
                  </a:lnTo>
                  <a:cubicBezTo>
                    <a:pt x="5036" y="2679"/>
                    <a:pt x="4870" y="2489"/>
                    <a:pt x="4679" y="2287"/>
                  </a:cubicBezTo>
                  <a:cubicBezTo>
                    <a:pt x="3667" y="1275"/>
                    <a:pt x="2262" y="524"/>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9"/>
            <p:cNvSpPr/>
            <p:nvPr/>
          </p:nvSpPr>
          <p:spPr>
            <a:xfrm>
              <a:off x="4777525" y="2272425"/>
              <a:ext cx="92300" cy="82775"/>
            </a:xfrm>
            <a:custGeom>
              <a:avLst/>
              <a:gdLst/>
              <a:ahLst/>
              <a:cxnLst/>
              <a:rect l="l" t="t" r="r" b="b"/>
              <a:pathLst>
                <a:path w="3692" h="3311" extrusionOk="0">
                  <a:moveTo>
                    <a:pt x="0" y="0"/>
                  </a:moveTo>
                  <a:lnTo>
                    <a:pt x="3310" y="3310"/>
                  </a:lnTo>
                  <a:cubicBezTo>
                    <a:pt x="3620" y="2762"/>
                    <a:pt x="3691" y="2096"/>
                    <a:pt x="3465" y="1369"/>
                  </a:cubicBezTo>
                  <a:cubicBezTo>
                    <a:pt x="3346" y="917"/>
                    <a:pt x="3108" y="477"/>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9"/>
            <p:cNvSpPr/>
            <p:nvPr/>
          </p:nvSpPr>
          <p:spPr>
            <a:xfrm>
              <a:off x="4757875" y="2291175"/>
              <a:ext cx="82775" cy="90200"/>
            </a:xfrm>
            <a:custGeom>
              <a:avLst/>
              <a:gdLst/>
              <a:ahLst/>
              <a:cxnLst/>
              <a:rect l="l" t="t" r="r" b="b"/>
              <a:pathLst>
                <a:path w="3311" h="3608" extrusionOk="0">
                  <a:moveTo>
                    <a:pt x="1" y="0"/>
                  </a:moveTo>
                  <a:lnTo>
                    <a:pt x="1" y="2834"/>
                  </a:lnTo>
                  <a:lnTo>
                    <a:pt x="13" y="2834"/>
                  </a:lnTo>
                  <a:cubicBezTo>
                    <a:pt x="906" y="3417"/>
                    <a:pt x="1644" y="3608"/>
                    <a:pt x="2215" y="3608"/>
                  </a:cubicBezTo>
                  <a:cubicBezTo>
                    <a:pt x="2691" y="3608"/>
                    <a:pt x="3049" y="3477"/>
                    <a:pt x="3311" y="3322"/>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9"/>
            <p:cNvSpPr/>
            <p:nvPr/>
          </p:nvSpPr>
          <p:spPr>
            <a:xfrm>
              <a:off x="4689425" y="2222425"/>
              <a:ext cx="41100" cy="118475"/>
            </a:xfrm>
            <a:custGeom>
              <a:avLst/>
              <a:gdLst/>
              <a:ahLst/>
              <a:cxnLst/>
              <a:rect l="l" t="t" r="r" b="b"/>
              <a:pathLst>
                <a:path w="1644" h="4739" extrusionOk="0">
                  <a:moveTo>
                    <a:pt x="0" y="0"/>
                  </a:moveTo>
                  <a:lnTo>
                    <a:pt x="0" y="2846"/>
                  </a:lnTo>
                  <a:cubicBezTo>
                    <a:pt x="310" y="3322"/>
                    <a:pt x="667" y="3786"/>
                    <a:pt x="1072" y="4179"/>
                  </a:cubicBezTo>
                  <a:cubicBezTo>
                    <a:pt x="1262" y="4393"/>
                    <a:pt x="1453" y="4572"/>
                    <a:pt x="1643" y="4739"/>
                  </a:cubicBezTo>
                  <a:lnTo>
                    <a:pt x="1643" y="1655"/>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79"/>
          <p:cNvGrpSpPr/>
          <p:nvPr/>
        </p:nvGrpSpPr>
        <p:grpSpPr>
          <a:xfrm>
            <a:off x="4369430" y="2077091"/>
            <a:ext cx="463531" cy="461784"/>
            <a:chOff x="3801800" y="1927725"/>
            <a:chExt cx="470925" cy="469150"/>
          </a:xfrm>
        </p:grpSpPr>
        <p:sp>
          <p:nvSpPr>
            <p:cNvPr id="2080" name="Google Shape;2080;p79"/>
            <p:cNvSpPr/>
            <p:nvPr/>
          </p:nvSpPr>
          <p:spPr>
            <a:xfrm>
              <a:off x="3874425" y="1927725"/>
              <a:ext cx="314950" cy="469150"/>
            </a:xfrm>
            <a:custGeom>
              <a:avLst/>
              <a:gdLst/>
              <a:ahLst/>
              <a:cxnLst/>
              <a:rect l="l" t="t" r="r" b="b"/>
              <a:pathLst>
                <a:path w="12598" h="18766" extrusionOk="0">
                  <a:moveTo>
                    <a:pt x="9835" y="2192"/>
                  </a:moveTo>
                  <a:cubicBezTo>
                    <a:pt x="10133" y="2192"/>
                    <a:pt x="10395" y="2442"/>
                    <a:pt x="10395" y="2739"/>
                  </a:cubicBezTo>
                  <a:cubicBezTo>
                    <a:pt x="10395" y="3049"/>
                    <a:pt x="10157" y="3287"/>
                    <a:pt x="9835" y="3287"/>
                  </a:cubicBezTo>
                  <a:cubicBezTo>
                    <a:pt x="9538" y="3287"/>
                    <a:pt x="9288" y="3037"/>
                    <a:pt x="9288" y="2739"/>
                  </a:cubicBezTo>
                  <a:cubicBezTo>
                    <a:pt x="9288" y="2442"/>
                    <a:pt x="9538" y="2192"/>
                    <a:pt x="9835" y="2192"/>
                  </a:cubicBezTo>
                  <a:close/>
                  <a:moveTo>
                    <a:pt x="9300" y="14265"/>
                  </a:moveTo>
                  <a:lnTo>
                    <a:pt x="9300" y="17658"/>
                  </a:lnTo>
                  <a:lnTo>
                    <a:pt x="8204" y="17658"/>
                  </a:lnTo>
                  <a:lnTo>
                    <a:pt x="8204" y="14324"/>
                  </a:lnTo>
                  <a:lnTo>
                    <a:pt x="8752" y="14324"/>
                  </a:lnTo>
                  <a:cubicBezTo>
                    <a:pt x="8943" y="14324"/>
                    <a:pt x="9121" y="14288"/>
                    <a:pt x="9300" y="14265"/>
                  </a:cubicBezTo>
                  <a:close/>
                  <a:moveTo>
                    <a:pt x="9835" y="1"/>
                  </a:moveTo>
                  <a:cubicBezTo>
                    <a:pt x="8323" y="1"/>
                    <a:pt x="7085" y="1239"/>
                    <a:pt x="7085" y="2751"/>
                  </a:cubicBezTo>
                  <a:lnTo>
                    <a:pt x="7085" y="5466"/>
                  </a:lnTo>
                  <a:lnTo>
                    <a:pt x="358" y="9335"/>
                  </a:lnTo>
                  <a:cubicBezTo>
                    <a:pt x="96" y="9478"/>
                    <a:pt x="1" y="9823"/>
                    <a:pt x="156" y="10074"/>
                  </a:cubicBezTo>
                  <a:lnTo>
                    <a:pt x="418" y="10550"/>
                  </a:lnTo>
                  <a:cubicBezTo>
                    <a:pt x="1227" y="11955"/>
                    <a:pt x="2561" y="12848"/>
                    <a:pt x="4025" y="13157"/>
                  </a:cubicBezTo>
                  <a:cubicBezTo>
                    <a:pt x="6359" y="12586"/>
                    <a:pt x="7657" y="10443"/>
                    <a:pt x="7383" y="8347"/>
                  </a:cubicBezTo>
                  <a:cubicBezTo>
                    <a:pt x="7335" y="8049"/>
                    <a:pt x="7561" y="7764"/>
                    <a:pt x="7859" y="7740"/>
                  </a:cubicBezTo>
                  <a:cubicBezTo>
                    <a:pt x="7881" y="7737"/>
                    <a:pt x="7903" y="7736"/>
                    <a:pt x="7924" y="7736"/>
                  </a:cubicBezTo>
                  <a:cubicBezTo>
                    <a:pt x="8197" y="7736"/>
                    <a:pt x="8444" y="7940"/>
                    <a:pt x="8466" y="8216"/>
                  </a:cubicBezTo>
                  <a:cubicBezTo>
                    <a:pt x="8740" y="10371"/>
                    <a:pt x="7728" y="12610"/>
                    <a:pt x="5609" y="13741"/>
                  </a:cubicBezTo>
                  <a:cubicBezTo>
                    <a:pt x="6061" y="14014"/>
                    <a:pt x="6549" y="14193"/>
                    <a:pt x="7073" y="14288"/>
                  </a:cubicBezTo>
                  <a:lnTo>
                    <a:pt x="7073" y="17670"/>
                  </a:lnTo>
                  <a:lnTo>
                    <a:pt x="6549" y="17670"/>
                  </a:lnTo>
                  <a:cubicBezTo>
                    <a:pt x="6252" y="17670"/>
                    <a:pt x="6002" y="17920"/>
                    <a:pt x="6002" y="18217"/>
                  </a:cubicBezTo>
                  <a:cubicBezTo>
                    <a:pt x="6002" y="18515"/>
                    <a:pt x="6252" y="18765"/>
                    <a:pt x="6549" y="18765"/>
                  </a:cubicBezTo>
                  <a:lnTo>
                    <a:pt x="12038" y="18765"/>
                  </a:lnTo>
                  <a:cubicBezTo>
                    <a:pt x="12336" y="18765"/>
                    <a:pt x="12598" y="18515"/>
                    <a:pt x="12598" y="18217"/>
                  </a:cubicBezTo>
                  <a:cubicBezTo>
                    <a:pt x="12598" y="17920"/>
                    <a:pt x="12336" y="17670"/>
                    <a:pt x="12038" y="17670"/>
                  </a:cubicBezTo>
                  <a:lnTo>
                    <a:pt x="10395" y="17670"/>
                  </a:lnTo>
                  <a:lnTo>
                    <a:pt x="10395" y="13943"/>
                  </a:lnTo>
                  <a:cubicBezTo>
                    <a:pt x="11681" y="13324"/>
                    <a:pt x="12598" y="12014"/>
                    <a:pt x="12598" y="10478"/>
                  </a:cubicBezTo>
                  <a:lnTo>
                    <a:pt x="12598" y="2751"/>
                  </a:lnTo>
                  <a:cubicBezTo>
                    <a:pt x="12598" y="1239"/>
                    <a:pt x="1135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9"/>
            <p:cNvSpPr/>
            <p:nvPr/>
          </p:nvSpPr>
          <p:spPr>
            <a:xfrm>
              <a:off x="3801800" y="2180450"/>
              <a:ext cx="75925" cy="61900"/>
            </a:xfrm>
            <a:custGeom>
              <a:avLst/>
              <a:gdLst/>
              <a:ahLst/>
              <a:cxnLst/>
              <a:rect l="l" t="t" r="r" b="b"/>
              <a:pathLst>
                <a:path w="3037" h="2476" extrusionOk="0">
                  <a:moveTo>
                    <a:pt x="1942" y="0"/>
                  </a:moveTo>
                  <a:lnTo>
                    <a:pt x="358" y="905"/>
                  </a:lnTo>
                  <a:cubicBezTo>
                    <a:pt x="96" y="1060"/>
                    <a:pt x="1" y="1393"/>
                    <a:pt x="156" y="1655"/>
                  </a:cubicBezTo>
                  <a:cubicBezTo>
                    <a:pt x="468" y="2184"/>
                    <a:pt x="1018" y="2475"/>
                    <a:pt x="1587" y="2475"/>
                  </a:cubicBezTo>
                  <a:cubicBezTo>
                    <a:pt x="1863" y="2475"/>
                    <a:pt x="2145" y="2407"/>
                    <a:pt x="2406" y="2262"/>
                  </a:cubicBezTo>
                  <a:lnTo>
                    <a:pt x="3037" y="1893"/>
                  </a:lnTo>
                  <a:cubicBezTo>
                    <a:pt x="2489" y="1238"/>
                    <a:pt x="2346" y="857"/>
                    <a:pt x="2120" y="500"/>
                  </a:cubicBezTo>
                  <a:cubicBezTo>
                    <a:pt x="2025" y="357"/>
                    <a:pt x="1965" y="179"/>
                    <a:pt x="1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9"/>
            <p:cNvSpPr/>
            <p:nvPr/>
          </p:nvSpPr>
          <p:spPr>
            <a:xfrm>
              <a:off x="3863725" y="2247725"/>
              <a:ext cx="89900" cy="47275"/>
            </a:xfrm>
            <a:custGeom>
              <a:avLst/>
              <a:gdLst/>
              <a:ahLst/>
              <a:cxnLst/>
              <a:rect l="l" t="t" r="r" b="b"/>
              <a:pathLst>
                <a:path w="3596" h="1891" extrusionOk="0">
                  <a:moveTo>
                    <a:pt x="1370" y="0"/>
                  </a:moveTo>
                  <a:lnTo>
                    <a:pt x="0" y="786"/>
                  </a:lnTo>
                  <a:cubicBezTo>
                    <a:pt x="407" y="1496"/>
                    <a:pt x="1146" y="1891"/>
                    <a:pt x="1905" y="1891"/>
                  </a:cubicBezTo>
                  <a:cubicBezTo>
                    <a:pt x="2278" y="1891"/>
                    <a:pt x="2655" y="1796"/>
                    <a:pt x="3001" y="1595"/>
                  </a:cubicBezTo>
                  <a:lnTo>
                    <a:pt x="3596" y="1250"/>
                  </a:lnTo>
                  <a:cubicBezTo>
                    <a:pt x="2786" y="988"/>
                    <a:pt x="2024" y="548"/>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9"/>
            <p:cNvSpPr/>
            <p:nvPr/>
          </p:nvSpPr>
          <p:spPr>
            <a:xfrm>
              <a:off x="4215250" y="1982800"/>
              <a:ext cx="57475" cy="55100"/>
            </a:xfrm>
            <a:custGeom>
              <a:avLst/>
              <a:gdLst/>
              <a:ahLst/>
              <a:cxnLst/>
              <a:rect l="l" t="t" r="r" b="b"/>
              <a:pathLst>
                <a:path w="2299" h="2204" extrusionOk="0">
                  <a:moveTo>
                    <a:pt x="1" y="0"/>
                  </a:moveTo>
                  <a:cubicBezTo>
                    <a:pt x="36" y="179"/>
                    <a:pt x="60" y="358"/>
                    <a:pt x="60" y="548"/>
                  </a:cubicBezTo>
                  <a:lnTo>
                    <a:pt x="60" y="2203"/>
                  </a:lnTo>
                  <a:lnTo>
                    <a:pt x="1739" y="2203"/>
                  </a:lnTo>
                  <a:cubicBezTo>
                    <a:pt x="2037" y="2203"/>
                    <a:pt x="2298" y="1953"/>
                    <a:pt x="2298" y="1655"/>
                  </a:cubicBezTo>
                  <a:cubicBezTo>
                    <a:pt x="2298" y="727"/>
                    <a:pt x="1525"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 name="Google Shape;2084;p79"/>
          <p:cNvGrpSpPr/>
          <p:nvPr/>
        </p:nvGrpSpPr>
        <p:grpSpPr>
          <a:xfrm>
            <a:off x="3718283" y="2077411"/>
            <a:ext cx="406098" cy="461145"/>
            <a:chOff x="3286575" y="1928075"/>
            <a:chExt cx="412575" cy="468500"/>
          </a:xfrm>
        </p:grpSpPr>
        <p:sp>
          <p:nvSpPr>
            <p:cNvPr id="2085" name="Google Shape;2085;p79"/>
            <p:cNvSpPr/>
            <p:nvPr/>
          </p:nvSpPr>
          <p:spPr>
            <a:xfrm>
              <a:off x="3506525" y="1928075"/>
              <a:ext cx="137250" cy="102375"/>
            </a:xfrm>
            <a:custGeom>
              <a:avLst/>
              <a:gdLst/>
              <a:ahLst/>
              <a:cxnLst/>
              <a:rect l="l" t="t" r="r" b="b"/>
              <a:pathLst>
                <a:path w="5490" h="4095" extrusionOk="0">
                  <a:moveTo>
                    <a:pt x="2727" y="0"/>
                  </a:moveTo>
                  <a:cubicBezTo>
                    <a:pt x="1891" y="0"/>
                    <a:pt x="1052" y="206"/>
                    <a:pt x="287" y="618"/>
                  </a:cubicBezTo>
                  <a:cubicBezTo>
                    <a:pt x="108" y="701"/>
                    <a:pt x="1" y="892"/>
                    <a:pt x="1" y="1094"/>
                  </a:cubicBezTo>
                  <a:lnTo>
                    <a:pt x="1" y="2189"/>
                  </a:lnTo>
                  <a:lnTo>
                    <a:pt x="703" y="2189"/>
                  </a:lnTo>
                  <a:cubicBezTo>
                    <a:pt x="1501" y="2189"/>
                    <a:pt x="2215" y="2642"/>
                    <a:pt x="2608" y="3297"/>
                  </a:cubicBezTo>
                  <a:lnTo>
                    <a:pt x="5490" y="4094"/>
                  </a:lnTo>
                  <a:lnTo>
                    <a:pt x="5490" y="1118"/>
                  </a:lnTo>
                  <a:cubicBezTo>
                    <a:pt x="5490" y="927"/>
                    <a:pt x="5382" y="737"/>
                    <a:pt x="5204" y="642"/>
                  </a:cubicBezTo>
                  <a:cubicBezTo>
                    <a:pt x="4434" y="215"/>
                    <a:pt x="3582" y="0"/>
                    <a:pt x="2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9"/>
            <p:cNvSpPr/>
            <p:nvPr/>
          </p:nvSpPr>
          <p:spPr>
            <a:xfrm>
              <a:off x="3341925" y="1928075"/>
              <a:ext cx="137550" cy="102675"/>
            </a:xfrm>
            <a:custGeom>
              <a:avLst/>
              <a:gdLst/>
              <a:ahLst/>
              <a:cxnLst/>
              <a:rect l="l" t="t" r="r" b="b"/>
              <a:pathLst>
                <a:path w="5502" h="4107" extrusionOk="0">
                  <a:moveTo>
                    <a:pt x="2728" y="0"/>
                  </a:moveTo>
                  <a:cubicBezTo>
                    <a:pt x="1891" y="0"/>
                    <a:pt x="1052" y="206"/>
                    <a:pt x="286" y="618"/>
                  </a:cubicBezTo>
                  <a:cubicBezTo>
                    <a:pt x="108" y="701"/>
                    <a:pt x="1" y="892"/>
                    <a:pt x="1" y="1094"/>
                  </a:cubicBezTo>
                  <a:lnTo>
                    <a:pt x="1" y="4106"/>
                  </a:lnTo>
                  <a:lnTo>
                    <a:pt x="2858" y="3368"/>
                  </a:lnTo>
                  <a:cubicBezTo>
                    <a:pt x="3215" y="2666"/>
                    <a:pt x="3965" y="2189"/>
                    <a:pt x="4799" y="2189"/>
                  </a:cubicBezTo>
                  <a:lnTo>
                    <a:pt x="5501" y="2189"/>
                  </a:lnTo>
                  <a:lnTo>
                    <a:pt x="5501" y="1118"/>
                  </a:lnTo>
                  <a:cubicBezTo>
                    <a:pt x="5501" y="927"/>
                    <a:pt x="5394" y="737"/>
                    <a:pt x="5216" y="642"/>
                  </a:cubicBezTo>
                  <a:cubicBezTo>
                    <a:pt x="4439" y="215"/>
                    <a:pt x="3584" y="0"/>
                    <a:pt x="2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9"/>
            <p:cNvSpPr/>
            <p:nvPr/>
          </p:nvSpPr>
          <p:spPr>
            <a:xfrm>
              <a:off x="3579750" y="2041150"/>
              <a:ext cx="118800" cy="190525"/>
            </a:xfrm>
            <a:custGeom>
              <a:avLst/>
              <a:gdLst/>
              <a:ahLst/>
              <a:cxnLst/>
              <a:rect l="l" t="t" r="r" b="b"/>
              <a:pathLst>
                <a:path w="4752" h="7621" extrusionOk="0">
                  <a:moveTo>
                    <a:pt x="1" y="0"/>
                  </a:moveTo>
                  <a:lnTo>
                    <a:pt x="1072" y="7620"/>
                  </a:lnTo>
                  <a:lnTo>
                    <a:pt x="4204" y="7620"/>
                  </a:lnTo>
                  <a:cubicBezTo>
                    <a:pt x="4347" y="7620"/>
                    <a:pt x="4501" y="7561"/>
                    <a:pt x="4597" y="7442"/>
                  </a:cubicBezTo>
                  <a:cubicBezTo>
                    <a:pt x="4704" y="7322"/>
                    <a:pt x="4751" y="7180"/>
                    <a:pt x="4739" y="7025"/>
                  </a:cubicBezTo>
                  <a:lnTo>
                    <a:pt x="4323" y="2298"/>
                  </a:lnTo>
                  <a:cubicBezTo>
                    <a:pt x="4239" y="1572"/>
                    <a:pt x="3692" y="953"/>
                    <a:pt x="3013" y="834"/>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9"/>
            <p:cNvSpPr/>
            <p:nvPr/>
          </p:nvSpPr>
          <p:spPr>
            <a:xfrm>
              <a:off x="3286575" y="2042625"/>
              <a:ext cx="119075" cy="189050"/>
            </a:xfrm>
            <a:custGeom>
              <a:avLst/>
              <a:gdLst/>
              <a:ahLst/>
              <a:cxnLst/>
              <a:rect l="l" t="t" r="r" b="b"/>
              <a:pathLst>
                <a:path w="4763" h="7562" extrusionOk="0">
                  <a:moveTo>
                    <a:pt x="4763" y="1"/>
                  </a:moveTo>
                  <a:lnTo>
                    <a:pt x="1834" y="763"/>
                  </a:lnTo>
                  <a:cubicBezTo>
                    <a:pt x="1107" y="894"/>
                    <a:pt x="548" y="1489"/>
                    <a:pt x="476" y="2227"/>
                  </a:cubicBezTo>
                  <a:lnTo>
                    <a:pt x="12" y="6954"/>
                  </a:lnTo>
                  <a:cubicBezTo>
                    <a:pt x="0" y="7097"/>
                    <a:pt x="48" y="7263"/>
                    <a:pt x="143" y="7371"/>
                  </a:cubicBezTo>
                  <a:cubicBezTo>
                    <a:pt x="250" y="7502"/>
                    <a:pt x="405" y="7561"/>
                    <a:pt x="572" y="7561"/>
                  </a:cubicBezTo>
                  <a:lnTo>
                    <a:pt x="3691" y="7561"/>
                  </a:lnTo>
                  <a:lnTo>
                    <a:pt x="4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9"/>
            <p:cNvSpPr/>
            <p:nvPr/>
          </p:nvSpPr>
          <p:spPr>
            <a:xfrm>
              <a:off x="3533925" y="2341475"/>
              <a:ext cx="165225" cy="55100"/>
            </a:xfrm>
            <a:custGeom>
              <a:avLst/>
              <a:gdLst/>
              <a:ahLst/>
              <a:cxnLst/>
              <a:rect l="l" t="t" r="r" b="b"/>
              <a:pathLst>
                <a:path w="6609" h="2204" extrusionOk="0">
                  <a:moveTo>
                    <a:pt x="0" y="0"/>
                  </a:moveTo>
                  <a:lnTo>
                    <a:pt x="0" y="1655"/>
                  </a:lnTo>
                  <a:cubicBezTo>
                    <a:pt x="0" y="1953"/>
                    <a:pt x="262" y="2203"/>
                    <a:pt x="560" y="2203"/>
                  </a:cubicBezTo>
                  <a:lnTo>
                    <a:pt x="6049" y="2203"/>
                  </a:lnTo>
                  <a:cubicBezTo>
                    <a:pt x="6215" y="2203"/>
                    <a:pt x="6358" y="2132"/>
                    <a:pt x="6465" y="2013"/>
                  </a:cubicBezTo>
                  <a:cubicBezTo>
                    <a:pt x="6572" y="1894"/>
                    <a:pt x="6608" y="1727"/>
                    <a:pt x="6584" y="1560"/>
                  </a:cubicBezTo>
                  <a:lnTo>
                    <a:pt x="63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9"/>
            <p:cNvSpPr/>
            <p:nvPr/>
          </p:nvSpPr>
          <p:spPr>
            <a:xfrm>
              <a:off x="3533925" y="2259325"/>
              <a:ext cx="153900" cy="55100"/>
            </a:xfrm>
            <a:custGeom>
              <a:avLst/>
              <a:gdLst/>
              <a:ahLst/>
              <a:cxnLst/>
              <a:rect l="l" t="t" r="r" b="b"/>
              <a:pathLst>
                <a:path w="6156" h="2204" extrusionOk="0">
                  <a:moveTo>
                    <a:pt x="0" y="0"/>
                  </a:moveTo>
                  <a:lnTo>
                    <a:pt x="0" y="2203"/>
                  </a:lnTo>
                  <a:lnTo>
                    <a:pt x="6156" y="2203"/>
                  </a:lnTo>
                  <a:lnTo>
                    <a:pt x="57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9"/>
            <p:cNvSpPr/>
            <p:nvPr/>
          </p:nvSpPr>
          <p:spPr>
            <a:xfrm>
              <a:off x="3298175" y="2259325"/>
              <a:ext cx="153625" cy="55100"/>
            </a:xfrm>
            <a:custGeom>
              <a:avLst/>
              <a:gdLst/>
              <a:ahLst/>
              <a:cxnLst/>
              <a:rect l="l" t="t" r="r" b="b"/>
              <a:pathLst>
                <a:path w="6145" h="2204" extrusionOk="0">
                  <a:moveTo>
                    <a:pt x="370" y="0"/>
                  </a:moveTo>
                  <a:lnTo>
                    <a:pt x="0" y="2203"/>
                  </a:lnTo>
                  <a:lnTo>
                    <a:pt x="6144" y="2203"/>
                  </a:lnTo>
                  <a:lnTo>
                    <a:pt x="6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9"/>
            <p:cNvSpPr/>
            <p:nvPr/>
          </p:nvSpPr>
          <p:spPr>
            <a:xfrm>
              <a:off x="3286575" y="2341475"/>
              <a:ext cx="165225" cy="55100"/>
            </a:xfrm>
            <a:custGeom>
              <a:avLst/>
              <a:gdLst/>
              <a:ahLst/>
              <a:cxnLst/>
              <a:rect l="l" t="t" r="r" b="b"/>
              <a:pathLst>
                <a:path w="6609" h="2204" extrusionOk="0">
                  <a:moveTo>
                    <a:pt x="286" y="0"/>
                  </a:moveTo>
                  <a:lnTo>
                    <a:pt x="36" y="1560"/>
                  </a:lnTo>
                  <a:cubicBezTo>
                    <a:pt x="0" y="1727"/>
                    <a:pt x="48" y="1894"/>
                    <a:pt x="143" y="2013"/>
                  </a:cubicBezTo>
                  <a:cubicBezTo>
                    <a:pt x="250" y="2132"/>
                    <a:pt x="405" y="2203"/>
                    <a:pt x="572" y="2203"/>
                  </a:cubicBezTo>
                  <a:lnTo>
                    <a:pt x="6060" y="2203"/>
                  </a:lnTo>
                  <a:cubicBezTo>
                    <a:pt x="6358" y="2203"/>
                    <a:pt x="6608" y="1953"/>
                    <a:pt x="6608" y="1655"/>
                  </a:cubicBezTo>
                  <a:lnTo>
                    <a:pt x="6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9"/>
            <p:cNvSpPr/>
            <p:nvPr/>
          </p:nvSpPr>
          <p:spPr>
            <a:xfrm>
              <a:off x="3406825" y="2010475"/>
              <a:ext cx="172650" cy="221200"/>
            </a:xfrm>
            <a:custGeom>
              <a:avLst/>
              <a:gdLst/>
              <a:ahLst/>
              <a:cxnLst/>
              <a:rect l="l" t="t" r="r" b="b"/>
              <a:pathLst>
                <a:path w="6906" h="8848" extrusionOk="0">
                  <a:moveTo>
                    <a:pt x="2215" y="1"/>
                  </a:moveTo>
                  <a:cubicBezTo>
                    <a:pt x="1655" y="1"/>
                    <a:pt x="1191" y="394"/>
                    <a:pt x="1119" y="929"/>
                  </a:cubicBezTo>
                  <a:lnTo>
                    <a:pt x="0" y="8847"/>
                  </a:lnTo>
                  <a:lnTo>
                    <a:pt x="1798" y="8847"/>
                  </a:lnTo>
                  <a:lnTo>
                    <a:pt x="1798" y="7192"/>
                  </a:lnTo>
                  <a:cubicBezTo>
                    <a:pt x="1798" y="6287"/>
                    <a:pt x="2548" y="5549"/>
                    <a:pt x="3453" y="5549"/>
                  </a:cubicBezTo>
                  <a:cubicBezTo>
                    <a:pt x="4358" y="5549"/>
                    <a:pt x="5108" y="6287"/>
                    <a:pt x="5108" y="7192"/>
                  </a:cubicBezTo>
                  <a:lnTo>
                    <a:pt x="5108" y="8847"/>
                  </a:lnTo>
                  <a:lnTo>
                    <a:pt x="6906" y="8847"/>
                  </a:lnTo>
                  <a:lnTo>
                    <a:pt x="5787" y="929"/>
                  </a:lnTo>
                  <a:cubicBezTo>
                    <a:pt x="5715" y="394"/>
                    <a:pt x="5239" y="1"/>
                    <a:pt x="4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9"/>
            <p:cNvSpPr/>
            <p:nvPr/>
          </p:nvSpPr>
          <p:spPr>
            <a:xfrm>
              <a:off x="3479450" y="2176575"/>
              <a:ext cx="27400" cy="55100"/>
            </a:xfrm>
            <a:custGeom>
              <a:avLst/>
              <a:gdLst/>
              <a:ahLst/>
              <a:cxnLst/>
              <a:rect l="l" t="t" r="r" b="b"/>
              <a:pathLst>
                <a:path w="1096" h="2204" extrusionOk="0">
                  <a:moveTo>
                    <a:pt x="548" y="0"/>
                  </a:moveTo>
                  <a:cubicBezTo>
                    <a:pt x="250" y="0"/>
                    <a:pt x="0" y="262"/>
                    <a:pt x="0" y="560"/>
                  </a:cubicBezTo>
                  <a:lnTo>
                    <a:pt x="0" y="2203"/>
                  </a:lnTo>
                  <a:lnTo>
                    <a:pt x="1096" y="2203"/>
                  </a:lnTo>
                  <a:lnTo>
                    <a:pt x="1096" y="560"/>
                  </a:lnTo>
                  <a:cubicBezTo>
                    <a:pt x="1096" y="262"/>
                    <a:pt x="846"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2095;p79"/>
          <p:cNvGrpSpPr/>
          <p:nvPr/>
        </p:nvGrpSpPr>
        <p:grpSpPr>
          <a:xfrm>
            <a:off x="3043981" y="2077386"/>
            <a:ext cx="462350" cy="461194"/>
            <a:chOff x="2728450" y="1927725"/>
            <a:chExt cx="469725" cy="468550"/>
          </a:xfrm>
        </p:grpSpPr>
        <p:sp>
          <p:nvSpPr>
            <p:cNvPr id="2096" name="Google Shape;2096;p79"/>
            <p:cNvSpPr/>
            <p:nvPr/>
          </p:nvSpPr>
          <p:spPr>
            <a:xfrm>
              <a:off x="2728450" y="2168250"/>
              <a:ext cx="233700" cy="228025"/>
            </a:xfrm>
            <a:custGeom>
              <a:avLst/>
              <a:gdLst/>
              <a:ahLst/>
              <a:cxnLst/>
              <a:rect l="l" t="t" r="r" b="b"/>
              <a:pathLst>
                <a:path w="9348" h="9121" extrusionOk="0">
                  <a:moveTo>
                    <a:pt x="1" y="0"/>
                  </a:moveTo>
                  <a:lnTo>
                    <a:pt x="1108" y="8644"/>
                  </a:lnTo>
                  <a:cubicBezTo>
                    <a:pt x="1144" y="8906"/>
                    <a:pt x="1370" y="9120"/>
                    <a:pt x="1656" y="9120"/>
                  </a:cubicBezTo>
                  <a:lnTo>
                    <a:pt x="8323" y="9120"/>
                  </a:lnTo>
                  <a:cubicBezTo>
                    <a:pt x="8585" y="9120"/>
                    <a:pt x="8823" y="8906"/>
                    <a:pt x="8871" y="8644"/>
                  </a:cubicBezTo>
                  <a:lnTo>
                    <a:pt x="9347" y="4739"/>
                  </a:lnTo>
                  <a:lnTo>
                    <a:pt x="9347" y="4739"/>
                  </a:lnTo>
                  <a:cubicBezTo>
                    <a:pt x="9204" y="4763"/>
                    <a:pt x="9050" y="4774"/>
                    <a:pt x="8883" y="4774"/>
                  </a:cubicBezTo>
                  <a:cubicBezTo>
                    <a:pt x="8875" y="4775"/>
                    <a:pt x="8866" y="4775"/>
                    <a:pt x="8858" y="4775"/>
                  </a:cubicBezTo>
                  <a:cubicBezTo>
                    <a:pt x="6748" y="4775"/>
                    <a:pt x="3203" y="326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9"/>
            <p:cNvSpPr/>
            <p:nvPr/>
          </p:nvSpPr>
          <p:spPr>
            <a:xfrm>
              <a:off x="3003800" y="2203075"/>
              <a:ext cx="194375" cy="193200"/>
            </a:xfrm>
            <a:custGeom>
              <a:avLst/>
              <a:gdLst/>
              <a:ahLst/>
              <a:cxnLst/>
              <a:rect l="l" t="t" r="r" b="b"/>
              <a:pathLst>
                <a:path w="7775" h="7728" extrusionOk="0">
                  <a:moveTo>
                    <a:pt x="2786" y="0"/>
                  </a:moveTo>
                  <a:cubicBezTo>
                    <a:pt x="1869" y="0"/>
                    <a:pt x="1131" y="750"/>
                    <a:pt x="1131" y="1655"/>
                  </a:cubicBezTo>
                  <a:cubicBezTo>
                    <a:pt x="1131" y="3048"/>
                    <a:pt x="905" y="4465"/>
                    <a:pt x="464" y="5810"/>
                  </a:cubicBezTo>
                  <a:lnTo>
                    <a:pt x="60" y="7013"/>
                  </a:lnTo>
                  <a:cubicBezTo>
                    <a:pt x="0" y="7180"/>
                    <a:pt x="24" y="7370"/>
                    <a:pt x="131" y="7501"/>
                  </a:cubicBezTo>
                  <a:cubicBezTo>
                    <a:pt x="238" y="7656"/>
                    <a:pt x="405" y="7727"/>
                    <a:pt x="584" y="7727"/>
                  </a:cubicBezTo>
                  <a:lnTo>
                    <a:pt x="2786" y="7727"/>
                  </a:lnTo>
                  <a:cubicBezTo>
                    <a:pt x="2965" y="7727"/>
                    <a:pt x="3143" y="7632"/>
                    <a:pt x="3239" y="7489"/>
                  </a:cubicBezTo>
                  <a:lnTo>
                    <a:pt x="3882" y="6525"/>
                  </a:lnTo>
                  <a:lnTo>
                    <a:pt x="4525" y="7489"/>
                  </a:lnTo>
                  <a:cubicBezTo>
                    <a:pt x="4632" y="7632"/>
                    <a:pt x="4786" y="7727"/>
                    <a:pt x="4989" y="7727"/>
                  </a:cubicBezTo>
                  <a:lnTo>
                    <a:pt x="7192" y="7727"/>
                  </a:lnTo>
                  <a:cubicBezTo>
                    <a:pt x="7370" y="7727"/>
                    <a:pt x="7525" y="7632"/>
                    <a:pt x="7632" y="7501"/>
                  </a:cubicBezTo>
                  <a:cubicBezTo>
                    <a:pt x="7739" y="7370"/>
                    <a:pt x="7775" y="7191"/>
                    <a:pt x="7715" y="7013"/>
                  </a:cubicBezTo>
                  <a:lnTo>
                    <a:pt x="7311" y="5810"/>
                  </a:lnTo>
                  <a:cubicBezTo>
                    <a:pt x="6858" y="4477"/>
                    <a:pt x="6632" y="3048"/>
                    <a:pt x="6632" y="1655"/>
                  </a:cubicBezTo>
                  <a:cubicBezTo>
                    <a:pt x="6632" y="750"/>
                    <a:pt x="5894" y="0"/>
                    <a:pt x="4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9"/>
            <p:cNvSpPr/>
            <p:nvPr/>
          </p:nvSpPr>
          <p:spPr>
            <a:xfrm>
              <a:off x="2811800" y="2010475"/>
              <a:ext cx="111050" cy="110750"/>
            </a:xfrm>
            <a:custGeom>
              <a:avLst/>
              <a:gdLst/>
              <a:ahLst/>
              <a:cxnLst/>
              <a:rect l="l" t="t" r="r" b="b"/>
              <a:pathLst>
                <a:path w="4442" h="4430" extrusionOk="0">
                  <a:moveTo>
                    <a:pt x="2203" y="1"/>
                  </a:moveTo>
                  <a:cubicBezTo>
                    <a:pt x="1001" y="1"/>
                    <a:pt x="1" y="1025"/>
                    <a:pt x="1" y="2227"/>
                  </a:cubicBezTo>
                  <a:cubicBezTo>
                    <a:pt x="1" y="3430"/>
                    <a:pt x="989" y="4430"/>
                    <a:pt x="2203" y="4430"/>
                  </a:cubicBezTo>
                  <a:cubicBezTo>
                    <a:pt x="3406" y="4418"/>
                    <a:pt x="4442" y="3430"/>
                    <a:pt x="4442" y="2227"/>
                  </a:cubicBezTo>
                  <a:cubicBezTo>
                    <a:pt x="4442" y="1025"/>
                    <a:pt x="3406" y="1"/>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9"/>
            <p:cNvSpPr/>
            <p:nvPr/>
          </p:nvSpPr>
          <p:spPr>
            <a:xfrm>
              <a:off x="2922225" y="1927725"/>
              <a:ext cx="82775" cy="82775"/>
            </a:xfrm>
            <a:custGeom>
              <a:avLst/>
              <a:gdLst/>
              <a:ahLst/>
              <a:cxnLst/>
              <a:rect l="l" t="t" r="r" b="b"/>
              <a:pathLst>
                <a:path w="3311" h="3311" extrusionOk="0">
                  <a:moveTo>
                    <a:pt x="1656" y="1"/>
                  </a:moveTo>
                  <a:cubicBezTo>
                    <a:pt x="751" y="1"/>
                    <a:pt x="1" y="751"/>
                    <a:pt x="1" y="1656"/>
                  </a:cubicBezTo>
                  <a:cubicBezTo>
                    <a:pt x="1" y="2561"/>
                    <a:pt x="751" y="3311"/>
                    <a:pt x="1656" y="3311"/>
                  </a:cubicBezTo>
                  <a:cubicBezTo>
                    <a:pt x="2561" y="3311"/>
                    <a:pt x="3311" y="2561"/>
                    <a:pt x="3311" y="1656"/>
                  </a:cubicBezTo>
                  <a:cubicBezTo>
                    <a:pt x="3311" y="751"/>
                    <a:pt x="2561" y="1"/>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9"/>
            <p:cNvSpPr/>
            <p:nvPr/>
          </p:nvSpPr>
          <p:spPr>
            <a:xfrm>
              <a:off x="3060050" y="1927725"/>
              <a:ext cx="82175" cy="248275"/>
            </a:xfrm>
            <a:custGeom>
              <a:avLst/>
              <a:gdLst/>
              <a:ahLst/>
              <a:cxnLst/>
              <a:rect l="l" t="t" r="r" b="b"/>
              <a:pathLst>
                <a:path w="3287" h="9931" extrusionOk="0">
                  <a:moveTo>
                    <a:pt x="1655" y="1"/>
                  </a:moveTo>
                  <a:cubicBezTo>
                    <a:pt x="1358" y="1"/>
                    <a:pt x="1096" y="251"/>
                    <a:pt x="1096" y="549"/>
                  </a:cubicBezTo>
                  <a:lnTo>
                    <a:pt x="1096" y="8823"/>
                  </a:lnTo>
                  <a:lnTo>
                    <a:pt x="548" y="8823"/>
                  </a:lnTo>
                  <a:cubicBezTo>
                    <a:pt x="250" y="8823"/>
                    <a:pt x="0" y="9085"/>
                    <a:pt x="0" y="9383"/>
                  </a:cubicBezTo>
                  <a:lnTo>
                    <a:pt x="0" y="9931"/>
                  </a:lnTo>
                  <a:lnTo>
                    <a:pt x="3287" y="9931"/>
                  </a:lnTo>
                  <a:lnTo>
                    <a:pt x="3287" y="9383"/>
                  </a:lnTo>
                  <a:cubicBezTo>
                    <a:pt x="3287" y="9085"/>
                    <a:pt x="3037" y="8823"/>
                    <a:pt x="2739" y="8823"/>
                  </a:cubicBezTo>
                  <a:lnTo>
                    <a:pt x="2179" y="8823"/>
                  </a:lnTo>
                  <a:lnTo>
                    <a:pt x="2179" y="549"/>
                  </a:lnTo>
                  <a:cubicBezTo>
                    <a:pt x="2203" y="251"/>
                    <a:pt x="1953"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9"/>
            <p:cNvSpPr/>
            <p:nvPr/>
          </p:nvSpPr>
          <p:spPr>
            <a:xfrm>
              <a:off x="2747800" y="2148300"/>
              <a:ext cx="263750" cy="138425"/>
            </a:xfrm>
            <a:custGeom>
              <a:avLst/>
              <a:gdLst/>
              <a:ahLst/>
              <a:cxnLst/>
              <a:rect l="l" t="t" r="r" b="b"/>
              <a:pathLst>
                <a:path w="10550" h="5537" extrusionOk="0">
                  <a:moveTo>
                    <a:pt x="9002" y="2132"/>
                  </a:moveTo>
                  <a:cubicBezTo>
                    <a:pt x="9300" y="2703"/>
                    <a:pt x="9454" y="3156"/>
                    <a:pt x="9454" y="3548"/>
                  </a:cubicBezTo>
                  <a:cubicBezTo>
                    <a:pt x="9454" y="3739"/>
                    <a:pt x="9454" y="4250"/>
                    <a:pt x="8731" y="4405"/>
                  </a:cubicBezTo>
                  <a:lnTo>
                    <a:pt x="8731" y="4405"/>
                  </a:lnTo>
                  <a:lnTo>
                    <a:pt x="9002" y="2132"/>
                  </a:lnTo>
                  <a:close/>
                  <a:moveTo>
                    <a:pt x="1" y="0"/>
                  </a:moveTo>
                  <a:cubicBezTo>
                    <a:pt x="2870" y="2965"/>
                    <a:pt x="6180" y="4489"/>
                    <a:pt x="8109" y="4489"/>
                  </a:cubicBezTo>
                  <a:cubicBezTo>
                    <a:pt x="8345" y="4489"/>
                    <a:pt x="8558" y="4466"/>
                    <a:pt x="8725" y="4430"/>
                  </a:cubicBezTo>
                  <a:lnTo>
                    <a:pt x="8725" y="4430"/>
                  </a:lnTo>
                  <a:lnTo>
                    <a:pt x="8573" y="5537"/>
                  </a:lnTo>
                  <a:cubicBezTo>
                    <a:pt x="9812" y="5406"/>
                    <a:pt x="10550" y="4680"/>
                    <a:pt x="10550" y="3560"/>
                  </a:cubicBezTo>
                  <a:cubicBezTo>
                    <a:pt x="10550" y="2655"/>
                    <a:pt x="10062" y="1524"/>
                    <a:pt x="9085" y="227"/>
                  </a:cubicBezTo>
                  <a:cubicBezTo>
                    <a:pt x="8978" y="84"/>
                    <a:pt x="8811" y="0"/>
                    <a:pt x="8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 name="Google Shape;2102;p79"/>
          <p:cNvGrpSpPr/>
          <p:nvPr/>
        </p:nvGrpSpPr>
        <p:grpSpPr>
          <a:xfrm>
            <a:off x="2408937" y="2077239"/>
            <a:ext cx="461784" cy="461489"/>
            <a:chOff x="2125400" y="1927725"/>
            <a:chExt cx="469150" cy="468850"/>
          </a:xfrm>
        </p:grpSpPr>
        <p:sp>
          <p:nvSpPr>
            <p:cNvPr id="2103" name="Google Shape;2103;p79"/>
            <p:cNvSpPr/>
            <p:nvPr/>
          </p:nvSpPr>
          <p:spPr>
            <a:xfrm>
              <a:off x="2125400" y="2341475"/>
              <a:ext cx="110175" cy="55100"/>
            </a:xfrm>
            <a:custGeom>
              <a:avLst/>
              <a:gdLst/>
              <a:ahLst/>
              <a:cxnLst/>
              <a:rect l="l" t="t" r="r" b="b"/>
              <a:pathLst>
                <a:path w="4407" h="2204" extrusionOk="0">
                  <a:moveTo>
                    <a:pt x="1096" y="0"/>
                  </a:moveTo>
                  <a:cubicBezTo>
                    <a:pt x="489" y="0"/>
                    <a:pt x="1" y="489"/>
                    <a:pt x="1" y="1108"/>
                  </a:cubicBezTo>
                  <a:lnTo>
                    <a:pt x="1" y="1655"/>
                  </a:lnTo>
                  <a:cubicBezTo>
                    <a:pt x="13" y="1953"/>
                    <a:pt x="263" y="2203"/>
                    <a:pt x="560" y="2203"/>
                  </a:cubicBezTo>
                  <a:lnTo>
                    <a:pt x="3858" y="2203"/>
                  </a:lnTo>
                  <a:cubicBezTo>
                    <a:pt x="4156" y="2203"/>
                    <a:pt x="4406" y="1953"/>
                    <a:pt x="4406" y="1655"/>
                  </a:cubicBezTo>
                  <a:lnTo>
                    <a:pt x="4406" y="1108"/>
                  </a:lnTo>
                  <a:cubicBezTo>
                    <a:pt x="4406" y="489"/>
                    <a:pt x="3918" y="0"/>
                    <a:pt x="3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9"/>
            <p:cNvSpPr/>
            <p:nvPr/>
          </p:nvSpPr>
          <p:spPr>
            <a:xfrm>
              <a:off x="2484375" y="2341475"/>
              <a:ext cx="110175" cy="55100"/>
            </a:xfrm>
            <a:custGeom>
              <a:avLst/>
              <a:gdLst/>
              <a:ahLst/>
              <a:cxnLst/>
              <a:rect l="l" t="t" r="r" b="b"/>
              <a:pathLst>
                <a:path w="4407" h="2204" extrusionOk="0">
                  <a:moveTo>
                    <a:pt x="1108" y="0"/>
                  </a:moveTo>
                  <a:cubicBezTo>
                    <a:pt x="489" y="0"/>
                    <a:pt x="1" y="489"/>
                    <a:pt x="1" y="1108"/>
                  </a:cubicBezTo>
                  <a:lnTo>
                    <a:pt x="1" y="1655"/>
                  </a:lnTo>
                  <a:cubicBezTo>
                    <a:pt x="1" y="1953"/>
                    <a:pt x="251" y="2203"/>
                    <a:pt x="548" y="2203"/>
                  </a:cubicBezTo>
                  <a:lnTo>
                    <a:pt x="3846" y="2203"/>
                  </a:lnTo>
                  <a:cubicBezTo>
                    <a:pt x="4144" y="2203"/>
                    <a:pt x="4394" y="1953"/>
                    <a:pt x="4394" y="1655"/>
                  </a:cubicBezTo>
                  <a:lnTo>
                    <a:pt x="4394" y="1108"/>
                  </a:lnTo>
                  <a:cubicBezTo>
                    <a:pt x="4406" y="489"/>
                    <a:pt x="3918" y="0"/>
                    <a:pt x="3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9"/>
            <p:cNvSpPr/>
            <p:nvPr/>
          </p:nvSpPr>
          <p:spPr>
            <a:xfrm>
              <a:off x="2152800" y="1927725"/>
              <a:ext cx="414350" cy="386700"/>
            </a:xfrm>
            <a:custGeom>
              <a:avLst/>
              <a:gdLst/>
              <a:ahLst/>
              <a:cxnLst/>
              <a:rect l="l" t="t" r="r" b="b"/>
              <a:pathLst>
                <a:path w="16574" h="15468" extrusionOk="0">
                  <a:moveTo>
                    <a:pt x="6096" y="1"/>
                  </a:moveTo>
                  <a:cubicBezTo>
                    <a:pt x="5382" y="1"/>
                    <a:pt x="4763" y="465"/>
                    <a:pt x="4548" y="1096"/>
                  </a:cubicBezTo>
                  <a:lnTo>
                    <a:pt x="2762" y="1096"/>
                  </a:lnTo>
                  <a:cubicBezTo>
                    <a:pt x="1238" y="1096"/>
                    <a:pt x="0" y="2334"/>
                    <a:pt x="0" y="3858"/>
                  </a:cubicBezTo>
                  <a:lnTo>
                    <a:pt x="0" y="15467"/>
                  </a:lnTo>
                  <a:lnTo>
                    <a:pt x="2203" y="15467"/>
                  </a:lnTo>
                  <a:lnTo>
                    <a:pt x="2203" y="3858"/>
                  </a:lnTo>
                  <a:cubicBezTo>
                    <a:pt x="2203" y="3561"/>
                    <a:pt x="2465" y="3311"/>
                    <a:pt x="2762" y="3311"/>
                  </a:cubicBezTo>
                  <a:lnTo>
                    <a:pt x="7739" y="3311"/>
                  </a:lnTo>
                  <a:lnTo>
                    <a:pt x="7739" y="4466"/>
                  </a:lnTo>
                  <a:cubicBezTo>
                    <a:pt x="6489" y="4716"/>
                    <a:pt x="5537" y="5835"/>
                    <a:pt x="5537" y="7156"/>
                  </a:cubicBezTo>
                  <a:lnTo>
                    <a:pt x="5537" y="7799"/>
                  </a:lnTo>
                  <a:cubicBezTo>
                    <a:pt x="5537" y="8645"/>
                    <a:pt x="5203" y="9514"/>
                    <a:pt x="4608" y="10109"/>
                  </a:cubicBezTo>
                  <a:cubicBezTo>
                    <a:pt x="4441" y="10276"/>
                    <a:pt x="4394" y="10490"/>
                    <a:pt x="4489" y="10705"/>
                  </a:cubicBezTo>
                  <a:cubicBezTo>
                    <a:pt x="4572" y="10907"/>
                    <a:pt x="4763" y="11050"/>
                    <a:pt x="4989" y="11050"/>
                  </a:cubicBezTo>
                  <a:lnTo>
                    <a:pt x="11585" y="11050"/>
                  </a:lnTo>
                  <a:cubicBezTo>
                    <a:pt x="11811" y="11050"/>
                    <a:pt x="12002" y="10907"/>
                    <a:pt x="12085" y="10705"/>
                  </a:cubicBezTo>
                  <a:cubicBezTo>
                    <a:pt x="12180" y="10490"/>
                    <a:pt x="12133" y="10252"/>
                    <a:pt x="11966" y="10109"/>
                  </a:cubicBezTo>
                  <a:cubicBezTo>
                    <a:pt x="11371" y="9514"/>
                    <a:pt x="11037" y="8645"/>
                    <a:pt x="11037" y="7799"/>
                  </a:cubicBezTo>
                  <a:lnTo>
                    <a:pt x="11037" y="7145"/>
                  </a:lnTo>
                  <a:cubicBezTo>
                    <a:pt x="11037" y="5823"/>
                    <a:pt x="10085" y="4704"/>
                    <a:pt x="8835" y="4454"/>
                  </a:cubicBezTo>
                  <a:lnTo>
                    <a:pt x="8835" y="3287"/>
                  </a:lnTo>
                  <a:lnTo>
                    <a:pt x="13811" y="3287"/>
                  </a:lnTo>
                  <a:cubicBezTo>
                    <a:pt x="14109" y="3287"/>
                    <a:pt x="14359" y="3549"/>
                    <a:pt x="14359" y="3847"/>
                  </a:cubicBezTo>
                  <a:lnTo>
                    <a:pt x="14359" y="15443"/>
                  </a:lnTo>
                  <a:lnTo>
                    <a:pt x="16574" y="15443"/>
                  </a:lnTo>
                  <a:lnTo>
                    <a:pt x="16574" y="3858"/>
                  </a:lnTo>
                  <a:cubicBezTo>
                    <a:pt x="16574" y="2334"/>
                    <a:pt x="15335" y="1096"/>
                    <a:pt x="13811" y="1096"/>
                  </a:cubicBezTo>
                  <a:lnTo>
                    <a:pt x="12025" y="1096"/>
                  </a:lnTo>
                  <a:cubicBezTo>
                    <a:pt x="11811" y="465"/>
                    <a:pt x="11192" y="1"/>
                    <a:pt x="10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9"/>
            <p:cNvSpPr/>
            <p:nvPr/>
          </p:nvSpPr>
          <p:spPr>
            <a:xfrm>
              <a:off x="2319175" y="2231050"/>
              <a:ext cx="82175" cy="41400"/>
            </a:xfrm>
            <a:custGeom>
              <a:avLst/>
              <a:gdLst/>
              <a:ahLst/>
              <a:cxnLst/>
              <a:rect l="l" t="t" r="r" b="b"/>
              <a:pathLst>
                <a:path w="3287" h="1656" extrusionOk="0">
                  <a:moveTo>
                    <a:pt x="1" y="0"/>
                  </a:moveTo>
                  <a:cubicBezTo>
                    <a:pt x="1" y="905"/>
                    <a:pt x="751" y="1655"/>
                    <a:pt x="1656" y="1655"/>
                  </a:cubicBezTo>
                  <a:cubicBezTo>
                    <a:pt x="2561" y="1655"/>
                    <a:pt x="3287" y="905"/>
                    <a:pt x="3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 name="Google Shape;2107;p79"/>
          <p:cNvGrpSpPr/>
          <p:nvPr/>
        </p:nvGrpSpPr>
        <p:grpSpPr>
          <a:xfrm>
            <a:off x="1783696" y="2077227"/>
            <a:ext cx="404350" cy="461489"/>
            <a:chOff x="1102500" y="1628000"/>
            <a:chExt cx="410800" cy="468850"/>
          </a:xfrm>
        </p:grpSpPr>
        <p:sp>
          <p:nvSpPr>
            <p:cNvPr id="2108" name="Google Shape;2108;p79"/>
            <p:cNvSpPr/>
            <p:nvPr/>
          </p:nvSpPr>
          <p:spPr>
            <a:xfrm>
              <a:off x="1184350" y="1765225"/>
              <a:ext cx="247100" cy="248275"/>
            </a:xfrm>
            <a:custGeom>
              <a:avLst/>
              <a:gdLst/>
              <a:ahLst/>
              <a:cxnLst/>
              <a:rect l="l" t="t" r="r" b="b"/>
              <a:pathLst>
                <a:path w="9884" h="9931" extrusionOk="0">
                  <a:moveTo>
                    <a:pt x="2593" y="2110"/>
                  </a:moveTo>
                  <a:cubicBezTo>
                    <a:pt x="2677" y="2110"/>
                    <a:pt x="2764" y="2128"/>
                    <a:pt x="2847" y="2168"/>
                  </a:cubicBezTo>
                  <a:lnTo>
                    <a:pt x="5954" y="3715"/>
                  </a:lnTo>
                  <a:cubicBezTo>
                    <a:pt x="6061" y="3775"/>
                    <a:pt x="6145" y="3846"/>
                    <a:pt x="6204" y="3965"/>
                  </a:cubicBezTo>
                  <a:lnTo>
                    <a:pt x="7752" y="7073"/>
                  </a:lnTo>
                  <a:cubicBezTo>
                    <a:pt x="7859" y="7287"/>
                    <a:pt x="7811" y="7537"/>
                    <a:pt x="7645" y="7716"/>
                  </a:cubicBezTo>
                  <a:cubicBezTo>
                    <a:pt x="7542" y="7819"/>
                    <a:pt x="7407" y="7872"/>
                    <a:pt x="7265" y="7872"/>
                  </a:cubicBezTo>
                  <a:cubicBezTo>
                    <a:pt x="7178" y="7872"/>
                    <a:pt x="7088" y="7852"/>
                    <a:pt x="7002" y="7811"/>
                  </a:cubicBezTo>
                  <a:lnTo>
                    <a:pt x="3894" y="6275"/>
                  </a:lnTo>
                  <a:cubicBezTo>
                    <a:pt x="3799" y="6216"/>
                    <a:pt x="3704" y="6132"/>
                    <a:pt x="3644" y="6013"/>
                  </a:cubicBezTo>
                  <a:lnTo>
                    <a:pt x="2096" y="2906"/>
                  </a:lnTo>
                  <a:cubicBezTo>
                    <a:pt x="1989" y="2703"/>
                    <a:pt x="2037" y="2441"/>
                    <a:pt x="2204" y="2263"/>
                  </a:cubicBezTo>
                  <a:cubicBezTo>
                    <a:pt x="2309" y="2165"/>
                    <a:pt x="2448" y="2110"/>
                    <a:pt x="2593" y="2110"/>
                  </a:cubicBezTo>
                  <a:close/>
                  <a:moveTo>
                    <a:pt x="4942" y="1"/>
                  </a:moveTo>
                  <a:cubicBezTo>
                    <a:pt x="2216" y="1"/>
                    <a:pt x="1" y="2251"/>
                    <a:pt x="1" y="4989"/>
                  </a:cubicBezTo>
                  <a:cubicBezTo>
                    <a:pt x="1" y="7716"/>
                    <a:pt x="2216" y="9930"/>
                    <a:pt x="4942" y="9930"/>
                  </a:cubicBezTo>
                  <a:cubicBezTo>
                    <a:pt x="7669" y="9930"/>
                    <a:pt x="9883" y="7716"/>
                    <a:pt x="9883" y="4989"/>
                  </a:cubicBezTo>
                  <a:cubicBezTo>
                    <a:pt x="9883" y="2263"/>
                    <a:pt x="7669" y="1"/>
                    <a:pt x="4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9"/>
            <p:cNvSpPr/>
            <p:nvPr/>
          </p:nvSpPr>
          <p:spPr>
            <a:xfrm>
              <a:off x="1102800" y="1753925"/>
              <a:ext cx="88725" cy="122350"/>
            </a:xfrm>
            <a:custGeom>
              <a:avLst/>
              <a:gdLst/>
              <a:ahLst/>
              <a:cxnLst/>
              <a:rect l="l" t="t" r="r" b="b"/>
              <a:pathLst>
                <a:path w="3549" h="4894" extrusionOk="0">
                  <a:moveTo>
                    <a:pt x="2001" y="0"/>
                  </a:moveTo>
                  <a:cubicBezTo>
                    <a:pt x="846" y="1310"/>
                    <a:pt x="120" y="3036"/>
                    <a:pt x="1" y="4894"/>
                  </a:cubicBezTo>
                  <a:lnTo>
                    <a:pt x="2180" y="4894"/>
                  </a:lnTo>
                  <a:cubicBezTo>
                    <a:pt x="2299" y="3643"/>
                    <a:pt x="2787" y="2453"/>
                    <a:pt x="3549" y="1548"/>
                  </a:cubicBezTo>
                  <a:lnTo>
                    <a:pt x="2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9"/>
            <p:cNvSpPr/>
            <p:nvPr/>
          </p:nvSpPr>
          <p:spPr>
            <a:xfrm>
              <a:off x="1423975" y="1903650"/>
              <a:ext cx="89325" cy="121750"/>
            </a:xfrm>
            <a:custGeom>
              <a:avLst/>
              <a:gdLst/>
              <a:ahLst/>
              <a:cxnLst/>
              <a:rect l="l" t="t" r="r" b="b"/>
              <a:pathLst>
                <a:path w="3573" h="4870" extrusionOk="0">
                  <a:moveTo>
                    <a:pt x="1370" y="0"/>
                  </a:moveTo>
                  <a:cubicBezTo>
                    <a:pt x="1251" y="1250"/>
                    <a:pt x="751" y="2405"/>
                    <a:pt x="1" y="3322"/>
                  </a:cubicBezTo>
                  <a:lnTo>
                    <a:pt x="1548" y="4870"/>
                  </a:lnTo>
                  <a:cubicBezTo>
                    <a:pt x="2703" y="3548"/>
                    <a:pt x="3430" y="1869"/>
                    <a:pt x="3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9"/>
            <p:cNvSpPr/>
            <p:nvPr/>
          </p:nvSpPr>
          <p:spPr>
            <a:xfrm>
              <a:off x="1102500" y="1903350"/>
              <a:ext cx="89325" cy="121750"/>
            </a:xfrm>
            <a:custGeom>
              <a:avLst/>
              <a:gdLst/>
              <a:ahLst/>
              <a:cxnLst/>
              <a:rect l="l" t="t" r="r" b="b"/>
              <a:pathLst>
                <a:path w="3573" h="4870" extrusionOk="0">
                  <a:moveTo>
                    <a:pt x="1" y="0"/>
                  </a:moveTo>
                  <a:cubicBezTo>
                    <a:pt x="120" y="1857"/>
                    <a:pt x="858" y="3548"/>
                    <a:pt x="2025" y="4870"/>
                  </a:cubicBezTo>
                  <a:lnTo>
                    <a:pt x="3573" y="3322"/>
                  </a:lnTo>
                  <a:cubicBezTo>
                    <a:pt x="2811" y="2393"/>
                    <a:pt x="2311" y="1262"/>
                    <a:pt x="2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9"/>
            <p:cNvSpPr/>
            <p:nvPr/>
          </p:nvSpPr>
          <p:spPr>
            <a:xfrm>
              <a:off x="1279900" y="1862550"/>
              <a:ext cx="55100" cy="54800"/>
            </a:xfrm>
            <a:custGeom>
              <a:avLst/>
              <a:gdLst/>
              <a:ahLst/>
              <a:cxnLst/>
              <a:rect l="l" t="t" r="r" b="b"/>
              <a:pathLst>
                <a:path w="2204" h="2192" extrusionOk="0">
                  <a:moveTo>
                    <a:pt x="1" y="1"/>
                  </a:moveTo>
                  <a:lnTo>
                    <a:pt x="727" y="1465"/>
                  </a:lnTo>
                  <a:lnTo>
                    <a:pt x="2204" y="2192"/>
                  </a:lnTo>
                  <a:lnTo>
                    <a:pt x="1477" y="72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9"/>
            <p:cNvSpPr/>
            <p:nvPr/>
          </p:nvSpPr>
          <p:spPr>
            <a:xfrm>
              <a:off x="1423675" y="1753325"/>
              <a:ext cx="88725" cy="122950"/>
            </a:xfrm>
            <a:custGeom>
              <a:avLst/>
              <a:gdLst/>
              <a:ahLst/>
              <a:cxnLst/>
              <a:rect l="l" t="t" r="r" b="b"/>
              <a:pathLst>
                <a:path w="3549" h="4918" extrusionOk="0">
                  <a:moveTo>
                    <a:pt x="1548" y="0"/>
                  </a:moveTo>
                  <a:lnTo>
                    <a:pt x="1" y="1548"/>
                  </a:lnTo>
                  <a:cubicBezTo>
                    <a:pt x="751" y="2477"/>
                    <a:pt x="1263" y="3656"/>
                    <a:pt x="1370" y="4906"/>
                  </a:cubicBezTo>
                  <a:lnTo>
                    <a:pt x="3548" y="4906"/>
                  </a:lnTo>
                  <a:cubicBezTo>
                    <a:pt x="3426" y="3053"/>
                    <a:pt x="2701" y="1331"/>
                    <a:pt x="1548" y="0"/>
                  </a:cubicBezTo>
                  <a:close/>
                  <a:moveTo>
                    <a:pt x="3548" y="4906"/>
                  </a:moveTo>
                  <a:cubicBezTo>
                    <a:pt x="3548" y="4910"/>
                    <a:pt x="3548" y="4914"/>
                    <a:pt x="3549" y="4918"/>
                  </a:cubicBezTo>
                  <a:lnTo>
                    <a:pt x="3549" y="490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9"/>
            <p:cNvSpPr/>
            <p:nvPr/>
          </p:nvSpPr>
          <p:spPr>
            <a:xfrm>
              <a:off x="1172450" y="1628000"/>
              <a:ext cx="270300" cy="145300"/>
            </a:xfrm>
            <a:custGeom>
              <a:avLst/>
              <a:gdLst/>
              <a:ahLst/>
              <a:cxnLst/>
              <a:rect l="l" t="t" r="r" b="b"/>
              <a:pathLst>
                <a:path w="10812" h="5812" extrusionOk="0">
                  <a:moveTo>
                    <a:pt x="3215" y="1"/>
                  </a:moveTo>
                  <a:cubicBezTo>
                    <a:pt x="2299" y="1"/>
                    <a:pt x="1560" y="751"/>
                    <a:pt x="1560" y="1656"/>
                  </a:cubicBezTo>
                  <a:cubicBezTo>
                    <a:pt x="1560" y="2144"/>
                    <a:pt x="1787" y="2596"/>
                    <a:pt x="2120" y="2894"/>
                  </a:cubicBezTo>
                  <a:cubicBezTo>
                    <a:pt x="1334" y="3227"/>
                    <a:pt x="620" y="3692"/>
                    <a:pt x="1" y="4263"/>
                  </a:cubicBezTo>
                  <a:lnTo>
                    <a:pt x="1549" y="5811"/>
                  </a:lnTo>
                  <a:cubicBezTo>
                    <a:pt x="2465" y="5049"/>
                    <a:pt x="3596" y="4537"/>
                    <a:pt x="4870" y="4442"/>
                  </a:cubicBezTo>
                  <a:lnTo>
                    <a:pt x="4870" y="2203"/>
                  </a:lnTo>
                  <a:lnTo>
                    <a:pt x="3215" y="2203"/>
                  </a:lnTo>
                  <a:cubicBezTo>
                    <a:pt x="2918" y="2203"/>
                    <a:pt x="2668" y="1953"/>
                    <a:pt x="2668" y="1656"/>
                  </a:cubicBezTo>
                  <a:cubicBezTo>
                    <a:pt x="2668" y="1358"/>
                    <a:pt x="2918" y="1108"/>
                    <a:pt x="3215" y="1108"/>
                  </a:cubicBezTo>
                  <a:lnTo>
                    <a:pt x="7609" y="1108"/>
                  </a:lnTo>
                  <a:cubicBezTo>
                    <a:pt x="7906" y="1108"/>
                    <a:pt x="8157" y="1358"/>
                    <a:pt x="8157" y="1656"/>
                  </a:cubicBezTo>
                  <a:cubicBezTo>
                    <a:pt x="8157" y="1953"/>
                    <a:pt x="7906" y="2203"/>
                    <a:pt x="7609" y="2203"/>
                  </a:cubicBezTo>
                  <a:lnTo>
                    <a:pt x="5954" y="2203"/>
                  </a:lnTo>
                  <a:lnTo>
                    <a:pt x="5954" y="4442"/>
                  </a:lnTo>
                  <a:cubicBezTo>
                    <a:pt x="7204" y="4561"/>
                    <a:pt x="8347" y="5049"/>
                    <a:pt x="9264" y="5811"/>
                  </a:cubicBezTo>
                  <a:lnTo>
                    <a:pt x="10812" y="4263"/>
                  </a:lnTo>
                  <a:cubicBezTo>
                    <a:pt x="10181" y="3704"/>
                    <a:pt x="9466" y="3227"/>
                    <a:pt x="8692" y="2894"/>
                  </a:cubicBezTo>
                  <a:cubicBezTo>
                    <a:pt x="9026" y="2596"/>
                    <a:pt x="9252" y="2144"/>
                    <a:pt x="9252" y="1656"/>
                  </a:cubicBezTo>
                  <a:cubicBezTo>
                    <a:pt x="9252" y="751"/>
                    <a:pt x="8514" y="1"/>
                    <a:pt x="7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9"/>
            <p:cNvSpPr/>
            <p:nvPr/>
          </p:nvSpPr>
          <p:spPr>
            <a:xfrm>
              <a:off x="1321275" y="2006025"/>
              <a:ext cx="121775" cy="90825"/>
            </a:xfrm>
            <a:custGeom>
              <a:avLst/>
              <a:gdLst/>
              <a:ahLst/>
              <a:cxnLst/>
              <a:rect l="l" t="t" r="r" b="b"/>
              <a:pathLst>
                <a:path w="4871" h="3633" extrusionOk="0">
                  <a:moveTo>
                    <a:pt x="3323" y="1"/>
                  </a:moveTo>
                  <a:cubicBezTo>
                    <a:pt x="2394" y="763"/>
                    <a:pt x="1263" y="1263"/>
                    <a:pt x="1" y="1370"/>
                  </a:cubicBezTo>
                  <a:lnTo>
                    <a:pt x="1" y="3632"/>
                  </a:lnTo>
                  <a:cubicBezTo>
                    <a:pt x="1858" y="3513"/>
                    <a:pt x="3537" y="2715"/>
                    <a:pt x="4871" y="1549"/>
                  </a:cubicBez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9"/>
            <p:cNvSpPr/>
            <p:nvPr/>
          </p:nvSpPr>
          <p:spPr>
            <a:xfrm>
              <a:off x="1172450" y="2006025"/>
              <a:ext cx="121775" cy="90825"/>
            </a:xfrm>
            <a:custGeom>
              <a:avLst/>
              <a:gdLst/>
              <a:ahLst/>
              <a:cxnLst/>
              <a:rect l="l" t="t" r="r" b="b"/>
              <a:pathLst>
                <a:path w="4871" h="3633" extrusionOk="0">
                  <a:moveTo>
                    <a:pt x="1549" y="1"/>
                  </a:moveTo>
                  <a:lnTo>
                    <a:pt x="1" y="1549"/>
                  </a:lnTo>
                  <a:cubicBezTo>
                    <a:pt x="1322" y="2715"/>
                    <a:pt x="3001" y="3513"/>
                    <a:pt x="4870" y="3632"/>
                  </a:cubicBezTo>
                  <a:lnTo>
                    <a:pt x="4870" y="1370"/>
                  </a:lnTo>
                  <a:cubicBezTo>
                    <a:pt x="3620" y="1251"/>
                    <a:pt x="2465" y="763"/>
                    <a:pt x="1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79"/>
          <p:cNvGrpSpPr/>
          <p:nvPr/>
        </p:nvGrpSpPr>
        <p:grpSpPr>
          <a:xfrm>
            <a:off x="1075137" y="1343472"/>
            <a:ext cx="462916" cy="461489"/>
            <a:chOff x="434575" y="980600"/>
            <a:chExt cx="470300" cy="468850"/>
          </a:xfrm>
        </p:grpSpPr>
        <p:sp>
          <p:nvSpPr>
            <p:cNvPr id="2118" name="Google Shape;2118;p79"/>
            <p:cNvSpPr/>
            <p:nvPr/>
          </p:nvSpPr>
          <p:spPr>
            <a:xfrm>
              <a:off x="573875" y="1113075"/>
              <a:ext cx="192000" cy="115800"/>
            </a:xfrm>
            <a:custGeom>
              <a:avLst/>
              <a:gdLst/>
              <a:ahLst/>
              <a:cxnLst/>
              <a:rect l="l" t="t" r="r" b="b"/>
              <a:pathLst>
                <a:path w="7680" h="4632" extrusionOk="0">
                  <a:moveTo>
                    <a:pt x="2715" y="0"/>
                  </a:moveTo>
                  <a:lnTo>
                    <a:pt x="2715" y="1298"/>
                  </a:lnTo>
                  <a:lnTo>
                    <a:pt x="548" y="1298"/>
                  </a:lnTo>
                  <a:cubicBezTo>
                    <a:pt x="250" y="1298"/>
                    <a:pt x="0" y="1548"/>
                    <a:pt x="0" y="1846"/>
                  </a:cubicBezTo>
                  <a:lnTo>
                    <a:pt x="0" y="2977"/>
                  </a:lnTo>
                  <a:cubicBezTo>
                    <a:pt x="0" y="3215"/>
                    <a:pt x="143" y="3429"/>
                    <a:pt x="369" y="3501"/>
                  </a:cubicBezTo>
                  <a:lnTo>
                    <a:pt x="3655" y="4596"/>
                  </a:lnTo>
                  <a:cubicBezTo>
                    <a:pt x="3715" y="4620"/>
                    <a:pt x="3775" y="4632"/>
                    <a:pt x="3834" y="4632"/>
                  </a:cubicBezTo>
                  <a:cubicBezTo>
                    <a:pt x="3894" y="4632"/>
                    <a:pt x="3953" y="4620"/>
                    <a:pt x="4013" y="4596"/>
                  </a:cubicBezTo>
                  <a:lnTo>
                    <a:pt x="7299" y="3501"/>
                  </a:lnTo>
                  <a:cubicBezTo>
                    <a:pt x="7525" y="3429"/>
                    <a:pt x="7680" y="3215"/>
                    <a:pt x="7680" y="2977"/>
                  </a:cubicBezTo>
                  <a:lnTo>
                    <a:pt x="7680" y="1846"/>
                  </a:lnTo>
                  <a:cubicBezTo>
                    <a:pt x="7680" y="1548"/>
                    <a:pt x="7418" y="1298"/>
                    <a:pt x="7120" y="1298"/>
                  </a:cubicBezTo>
                  <a:lnTo>
                    <a:pt x="4918" y="1298"/>
                  </a:lnTo>
                  <a:lnTo>
                    <a:pt x="4918" y="0"/>
                  </a:lnTo>
                  <a:cubicBezTo>
                    <a:pt x="4584" y="119"/>
                    <a:pt x="4203" y="214"/>
                    <a:pt x="3822" y="214"/>
                  </a:cubicBezTo>
                  <a:cubicBezTo>
                    <a:pt x="3429" y="214"/>
                    <a:pt x="3060" y="131"/>
                    <a:pt x="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9"/>
            <p:cNvSpPr/>
            <p:nvPr/>
          </p:nvSpPr>
          <p:spPr>
            <a:xfrm>
              <a:off x="614650" y="980600"/>
              <a:ext cx="110150" cy="110175"/>
            </a:xfrm>
            <a:custGeom>
              <a:avLst/>
              <a:gdLst/>
              <a:ahLst/>
              <a:cxnLst/>
              <a:rect l="l" t="t" r="r" b="b"/>
              <a:pathLst>
                <a:path w="4406" h="4407" extrusionOk="0">
                  <a:moveTo>
                    <a:pt x="2203" y="1656"/>
                  </a:moveTo>
                  <a:cubicBezTo>
                    <a:pt x="2501" y="1656"/>
                    <a:pt x="2751" y="1906"/>
                    <a:pt x="2751" y="2203"/>
                  </a:cubicBezTo>
                  <a:cubicBezTo>
                    <a:pt x="2751" y="2501"/>
                    <a:pt x="2501" y="2751"/>
                    <a:pt x="2203" y="2751"/>
                  </a:cubicBezTo>
                  <a:cubicBezTo>
                    <a:pt x="1905" y="2751"/>
                    <a:pt x="1655" y="2501"/>
                    <a:pt x="1655" y="2203"/>
                  </a:cubicBezTo>
                  <a:cubicBezTo>
                    <a:pt x="1655" y="1906"/>
                    <a:pt x="1905" y="1656"/>
                    <a:pt x="2203" y="1656"/>
                  </a:cubicBezTo>
                  <a:close/>
                  <a:moveTo>
                    <a:pt x="2203" y="1"/>
                  </a:moveTo>
                  <a:cubicBezTo>
                    <a:pt x="989" y="1"/>
                    <a:pt x="0" y="989"/>
                    <a:pt x="0" y="2203"/>
                  </a:cubicBezTo>
                  <a:cubicBezTo>
                    <a:pt x="0" y="3430"/>
                    <a:pt x="989" y="4406"/>
                    <a:pt x="2203" y="4406"/>
                  </a:cubicBezTo>
                  <a:cubicBezTo>
                    <a:pt x="3429" y="4406"/>
                    <a:pt x="4406" y="3406"/>
                    <a:pt x="4406" y="2203"/>
                  </a:cubicBezTo>
                  <a:cubicBezTo>
                    <a:pt x="4406" y="977"/>
                    <a:pt x="3429" y="1"/>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9"/>
            <p:cNvSpPr/>
            <p:nvPr/>
          </p:nvSpPr>
          <p:spPr>
            <a:xfrm>
              <a:off x="434575" y="1173925"/>
              <a:ext cx="470300" cy="275525"/>
            </a:xfrm>
            <a:custGeom>
              <a:avLst/>
              <a:gdLst/>
              <a:ahLst/>
              <a:cxnLst/>
              <a:rect l="l" t="t" r="r" b="b"/>
              <a:pathLst>
                <a:path w="18812" h="11021" extrusionOk="0">
                  <a:moveTo>
                    <a:pt x="2218" y="1"/>
                  </a:moveTo>
                  <a:cubicBezTo>
                    <a:pt x="2042" y="1"/>
                    <a:pt x="1869" y="78"/>
                    <a:pt x="1774" y="233"/>
                  </a:cubicBezTo>
                  <a:lnTo>
                    <a:pt x="119" y="2448"/>
                  </a:lnTo>
                  <a:cubicBezTo>
                    <a:pt x="0" y="2614"/>
                    <a:pt x="0" y="2841"/>
                    <a:pt x="95" y="3019"/>
                  </a:cubicBezTo>
                  <a:cubicBezTo>
                    <a:pt x="179" y="3198"/>
                    <a:pt x="369" y="3293"/>
                    <a:pt x="584" y="3293"/>
                  </a:cubicBezTo>
                  <a:lnTo>
                    <a:pt x="1322" y="3293"/>
                  </a:lnTo>
                  <a:cubicBezTo>
                    <a:pt x="1322" y="9532"/>
                    <a:pt x="8561" y="10889"/>
                    <a:pt x="9323" y="11008"/>
                  </a:cubicBezTo>
                  <a:cubicBezTo>
                    <a:pt x="9347" y="11008"/>
                    <a:pt x="9382" y="11020"/>
                    <a:pt x="9406" y="11020"/>
                  </a:cubicBezTo>
                  <a:cubicBezTo>
                    <a:pt x="9430" y="11020"/>
                    <a:pt x="9466" y="11020"/>
                    <a:pt x="9501" y="11008"/>
                  </a:cubicBezTo>
                  <a:cubicBezTo>
                    <a:pt x="10251" y="10877"/>
                    <a:pt x="17490" y="9520"/>
                    <a:pt x="17490" y="3293"/>
                  </a:cubicBezTo>
                  <a:lnTo>
                    <a:pt x="18229" y="3293"/>
                  </a:lnTo>
                  <a:cubicBezTo>
                    <a:pt x="18443" y="3293"/>
                    <a:pt x="18622" y="3198"/>
                    <a:pt x="18729" y="3019"/>
                  </a:cubicBezTo>
                  <a:cubicBezTo>
                    <a:pt x="18812" y="2841"/>
                    <a:pt x="18812" y="2614"/>
                    <a:pt x="18693" y="2448"/>
                  </a:cubicBezTo>
                  <a:lnTo>
                    <a:pt x="17038" y="233"/>
                  </a:lnTo>
                  <a:cubicBezTo>
                    <a:pt x="16937" y="78"/>
                    <a:pt x="16758" y="1"/>
                    <a:pt x="16581" y="1"/>
                  </a:cubicBezTo>
                  <a:cubicBezTo>
                    <a:pt x="16404" y="1"/>
                    <a:pt x="16228" y="78"/>
                    <a:pt x="16133" y="233"/>
                  </a:cubicBezTo>
                  <a:lnTo>
                    <a:pt x="14478" y="2448"/>
                  </a:lnTo>
                  <a:cubicBezTo>
                    <a:pt x="14359" y="2614"/>
                    <a:pt x="14359" y="2841"/>
                    <a:pt x="14454" y="3019"/>
                  </a:cubicBezTo>
                  <a:cubicBezTo>
                    <a:pt x="14538" y="3198"/>
                    <a:pt x="14740" y="3293"/>
                    <a:pt x="14942" y="3293"/>
                  </a:cubicBezTo>
                  <a:lnTo>
                    <a:pt x="15847" y="3293"/>
                  </a:lnTo>
                  <a:cubicBezTo>
                    <a:pt x="15847" y="5972"/>
                    <a:pt x="13669" y="7782"/>
                    <a:pt x="10513" y="8567"/>
                  </a:cubicBezTo>
                  <a:lnTo>
                    <a:pt x="10513" y="3019"/>
                  </a:lnTo>
                  <a:lnTo>
                    <a:pt x="9930" y="3210"/>
                  </a:lnTo>
                  <a:cubicBezTo>
                    <a:pt x="9763" y="3269"/>
                    <a:pt x="9585" y="3293"/>
                    <a:pt x="9406" y="3293"/>
                  </a:cubicBezTo>
                  <a:cubicBezTo>
                    <a:pt x="9227" y="3293"/>
                    <a:pt x="9049" y="3269"/>
                    <a:pt x="8882" y="3210"/>
                  </a:cubicBezTo>
                  <a:lnTo>
                    <a:pt x="8311" y="3019"/>
                  </a:lnTo>
                  <a:lnTo>
                    <a:pt x="8311" y="8567"/>
                  </a:lnTo>
                  <a:cubicBezTo>
                    <a:pt x="5156" y="7794"/>
                    <a:pt x="2977" y="5984"/>
                    <a:pt x="2977" y="3281"/>
                  </a:cubicBezTo>
                  <a:lnTo>
                    <a:pt x="3882" y="3281"/>
                  </a:lnTo>
                  <a:cubicBezTo>
                    <a:pt x="4096" y="3281"/>
                    <a:pt x="4274" y="3174"/>
                    <a:pt x="4382" y="2983"/>
                  </a:cubicBezTo>
                  <a:cubicBezTo>
                    <a:pt x="4465" y="2805"/>
                    <a:pt x="4465" y="2579"/>
                    <a:pt x="4346" y="2424"/>
                  </a:cubicBezTo>
                  <a:lnTo>
                    <a:pt x="2679" y="233"/>
                  </a:lnTo>
                  <a:cubicBezTo>
                    <a:pt x="2572" y="78"/>
                    <a:pt x="2393"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79"/>
          <p:cNvGrpSpPr/>
          <p:nvPr/>
        </p:nvGrpSpPr>
        <p:grpSpPr>
          <a:xfrm>
            <a:off x="7608564" y="1371326"/>
            <a:ext cx="461464" cy="405802"/>
            <a:chOff x="6415825" y="1284500"/>
            <a:chExt cx="468825" cy="412275"/>
          </a:xfrm>
        </p:grpSpPr>
        <p:sp>
          <p:nvSpPr>
            <p:cNvPr id="2122" name="Google Shape;2122;p79"/>
            <p:cNvSpPr/>
            <p:nvPr/>
          </p:nvSpPr>
          <p:spPr>
            <a:xfrm>
              <a:off x="6415825" y="1366650"/>
              <a:ext cx="468825" cy="55100"/>
            </a:xfrm>
            <a:custGeom>
              <a:avLst/>
              <a:gdLst/>
              <a:ahLst/>
              <a:cxnLst/>
              <a:rect l="l" t="t" r="r" b="b"/>
              <a:pathLst>
                <a:path w="18753" h="2204" extrusionOk="0">
                  <a:moveTo>
                    <a:pt x="0" y="1"/>
                  </a:moveTo>
                  <a:lnTo>
                    <a:pt x="0" y="2203"/>
                  </a:lnTo>
                  <a:lnTo>
                    <a:pt x="18753" y="2203"/>
                  </a:lnTo>
                  <a:lnTo>
                    <a:pt x="18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9"/>
            <p:cNvSpPr/>
            <p:nvPr/>
          </p:nvSpPr>
          <p:spPr>
            <a:xfrm>
              <a:off x="6609300" y="1449400"/>
              <a:ext cx="82175" cy="82475"/>
            </a:xfrm>
            <a:custGeom>
              <a:avLst/>
              <a:gdLst/>
              <a:ahLst/>
              <a:cxnLst/>
              <a:rect l="l" t="t" r="r" b="b"/>
              <a:pathLst>
                <a:path w="3287" h="3299" extrusionOk="0">
                  <a:moveTo>
                    <a:pt x="1632" y="1096"/>
                  </a:moveTo>
                  <a:cubicBezTo>
                    <a:pt x="1929" y="1096"/>
                    <a:pt x="2179" y="1346"/>
                    <a:pt x="2179" y="1644"/>
                  </a:cubicBezTo>
                  <a:cubicBezTo>
                    <a:pt x="2179" y="1941"/>
                    <a:pt x="1929" y="2203"/>
                    <a:pt x="1632" y="2203"/>
                  </a:cubicBezTo>
                  <a:cubicBezTo>
                    <a:pt x="1334" y="2203"/>
                    <a:pt x="1084" y="1941"/>
                    <a:pt x="1084" y="1644"/>
                  </a:cubicBezTo>
                  <a:cubicBezTo>
                    <a:pt x="1084" y="1346"/>
                    <a:pt x="1334" y="1096"/>
                    <a:pt x="1632" y="1096"/>
                  </a:cubicBezTo>
                  <a:close/>
                  <a:moveTo>
                    <a:pt x="1" y="1"/>
                  </a:moveTo>
                  <a:lnTo>
                    <a:pt x="1" y="1644"/>
                  </a:lnTo>
                  <a:cubicBezTo>
                    <a:pt x="1" y="2560"/>
                    <a:pt x="739" y="3299"/>
                    <a:pt x="1644" y="3299"/>
                  </a:cubicBezTo>
                  <a:cubicBezTo>
                    <a:pt x="2548" y="3299"/>
                    <a:pt x="3287" y="2560"/>
                    <a:pt x="3287" y="1644"/>
                  </a:cubicBezTo>
                  <a:lnTo>
                    <a:pt x="3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9"/>
            <p:cNvSpPr/>
            <p:nvPr/>
          </p:nvSpPr>
          <p:spPr>
            <a:xfrm>
              <a:off x="6497975" y="1503875"/>
              <a:ext cx="303925" cy="109850"/>
            </a:xfrm>
            <a:custGeom>
              <a:avLst/>
              <a:gdLst/>
              <a:ahLst/>
              <a:cxnLst/>
              <a:rect l="l" t="t" r="r" b="b"/>
              <a:pathLst>
                <a:path w="12157" h="4394" extrusionOk="0">
                  <a:moveTo>
                    <a:pt x="1" y="0"/>
                  </a:moveTo>
                  <a:lnTo>
                    <a:pt x="1" y="4394"/>
                  </a:lnTo>
                  <a:lnTo>
                    <a:pt x="12157" y="4394"/>
                  </a:lnTo>
                  <a:lnTo>
                    <a:pt x="12157" y="0"/>
                  </a:lnTo>
                  <a:lnTo>
                    <a:pt x="8764" y="0"/>
                  </a:lnTo>
                  <a:cubicBezTo>
                    <a:pt x="8514" y="1251"/>
                    <a:pt x="7394" y="2203"/>
                    <a:pt x="6073" y="2203"/>
                  </a:cubicBezTo>
                  <a:cubicBezTo>
                    <a:pt x="4751" y="2203"/>
                    <a:pt x="3644" y="1274"/>
                    <a:pt x="3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9"/>
            <p:cNvSpPr/>
            <p:nvPr/>
          </p:nvSpPr>
          <p:spPr>
            <a:xfrm>
              <a:off x="6416725" y="1284500"/>
              <a:ext cx="466450" cy="55100"/>
            </a:xfrm>
            <a:custGeom>
              <a:avLst/>
              <a:gdLst/>
              <a:ahLst/>
              <a:cxnLst/>
              <a:rect l="l" t="t" r="r" b="b"/>
              <a:pathLst>
                <a:path w="18658" h="2204" extrusionOk="0">
                  <a:moveTo>
                    <a:pt x="2703" y="0"/>
                  </a:moveTo>
                  <a:cubicBezTo>
                    <a:pt x="1369" y="0"/>
                    <a:pt x="262" y="953"/>
                    <a:pt x="0" y="2203"/>
                  </a:cubicBezTo>
                  <a:lnTo>
                    <a:pt x="18657" y="2203"/>
                  </a:lnTo>
                  <a:cubicBezTo>
                    <a:pt x="18395" y="941"/>
                    <a:pt x="17300" y="0"/>
                    <a:pt x="1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9"/>
            <p:cNvSpPr/>
            <p:nvPr/>
          </p:nvSpPr>
          <p:spPr>
            <a:xfrm>
              <a:off x="6415825" y="1449100"/>
              <a:ext cx="468825" cy="247675"/>
            </a:xfrm>
            <a:custGeom>
              <a:avLst/>
              <a:gdLst/>
              <a:ahLst/>
              <a:cxnLst/>
              <a:rect l="l" t="t" r="r" b="b"/>
              <a:pathLst>
                <a:path w="18753" h="9907" extrusionOk="0">
                  <a:moveTo>
                    <a:pt x="0" y="1"/>
                  </a:moveTo>
                  <a:lnTo>
                    <a:pt x="0" y="9347"/>
                  </a:lnTo>
                  <a:cubicBezTo>
                    <a:pt x="0" y="9645"/>
                    <a:pt x="251" y="9907"/>
                    <a:pt x="548" y="9907"/>
                  </a:cubicBezTo>
                  <a:lnTo>
                    <a:pt x="18193" y="9907"/>
                  </a:lnTo>
                  <a:cubicBezTo>
                    <a:pt x="18491" y="9907"/>
                    <a:pt x="18753" y="9645"/>
                    <a:pt x="18753" y="9347"/>
                  </a:cubicBezTo>
                  <a:lnTo>
                    <a:pt x="18753" y="1"/>
                  </a:lnTo>
                  <a:lnTo>
                    <a:pt x="12121" y="1"/>
                  </a:lnTo>
                  <a:lnTo>
                    <a:pt x="12121" y="1108"/>
                  </a:lnTo>
                  <a:lnTo>
                    <a:pt x="16014" y="1108"/>
                  </a:lnTo>
                  <a:cubicBezTo>
                    <a:pt x="16312" y="1108"/>
                    <a:pt x="16562" y="1358"/>
                    <a:pt x="16562" y="1656"/>
                  </a:cubicBezTo>
                  <a:lnTo>
                    <a:pt x="16562" y="7156"/>
                  </a:lnTo>
                  <a:cubicBezTo>
                    <a:pt x="16562" y="7454"/>
                    <a:pt x="16312" y="7704"/>
                    <a:pt x="16014" y="7704"/>
                  </a:cubicBezTo>
                  <a:lnTo>
                    <a:pt x="2751" y="7704"/>
                  </a:lnTo>
                  <a:cubicBezTo>
                    <a:pt x="2453" y="7704"/>
                    <a:pt x="2203" y="7454"/>
                    <a:pt x="2203" y="7156"/>
                  </a:cubicBezTo>
                  <a:lnTo>
                    <a:pt x="2203" y="1656"/>
                  </a:lnTo>
                  <a:cubicBezTo>
                    <a:pt x="2203" y="1358"/>
                    <a:pt x="2453" y="1108"/>
                    <a:pt x="2751" y="1108"/>
                  </a:cubicBezTo>
                  <a:lnTo>
                    <a:pt x="6632" y="1108"/>
                  </a:lnTo>
                  <a:lnTo>
                    <a:pt x="66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79"/>
          <p:cNvGrpSpPr/>
          <p:nvPr/>
        </p:nvGrpSpPr>
        <p:grpSpPr>
          <a:xfrm>
            <a:off x="6923778" y="1371326"/>
            <a:ext cx="462350" cy="405802"/>
            <a:chOff x="5819925" y="1284200"/>
            <a:chExt cx="469725" cy="412275"/>
          </a:xfrm>
        </p:grpSpPr>
        <p:sp>
          <p:nvSpPr>
            <p:cNvPr id="2128" name="Google Shape;2128;p79"/>
            <p:cNvSpPr/>
            <p:nvPr/>
          </p:nvSpPr>
          <p:spPr>
            <a:xfrm>
              <a:off x="5957725" y="1284200"/>
              <a:ext cx="192325" cy="164625"/>
            </a:xfrm>
            <a:custGeom>
              <a:avLst/>
              <a:gdLst/>
              <a:ahLst/>
              <a:cxnLst/>
              <a:rect l="l" t="t" r="r" b="b"/>
              <a:pathLst>
                <a:path w="7693" h="6585" extrusionOk="0">
                  <a:moveTo>
                    <a:pt x="5490" y="1"/>
                  </a:moveTo>
                  <a:cubicBezTo>
                    <a:pt x="5192" y="1"/>
                    <a:pt x="4942" y="251"/>
                    <a:pt x="4942" y="548"/>
                  </a:cubicBezTo>
                  <a:cubicBezTo>
                    <a:pt x="4942" y="846"/>
                    <a:pt x="5192" y="1096"/>
                    <a:pt x="5490" y="1096"/>
                  </a:cubicBezTo>
                  <a:cubicBezTo>
                    <a:pt x="6097" y="1096"/>
                    <a:pt x="6597" y="1584"/>
                    <a:pt x="6597" y="2203"/>
                  </a:cubicBezTo>
                  <a:cubicBezTo>
                    <a:pt x="6597" y="2739"/>
                    <a:pt x="6204" y="3191"/>
                    <a:pt x="5668" y="3287"/>
                  </a:cubicBezTo>
                  <a:cubicBezTo>
                    <a:pt x="5501" y="3311"/>
                    <a:pt x="5359" y="3418"/>
                    <a:pt x="5287" y="3549"/>
                  </a:cubicBezTo>
                  <a:cubicBezTo>
                    <a:pt x="4989" y="4073"/>
                    <a:pt x="4430" y="4382"/>
                    <a:pt x="3835" y="4382"/>
                  </a:cubicBezTo>
                  <a:lnTo>
                    <a:pt x="1656" y="4382"/>
                  </a:lnTo>
                  <a:cubicBezTo>
                    <a:pt x="739" y="4382"/>
                    <a:pt x="1" y="5132"/>
                    <a:pt x="1" y="6037"/>
                  </a:cubicBezTo>
                  <a:cubicBezTo>
                    <a:pt x="1" y="6335"/>
                    <a:pt x="251" y="6585"/>
                    <a:pt x="548" y="6585"/>
                  </a:cubicBezTo>
                  <a:cubicBezTo>
                    <a:pt x="846" y="6585"/>
                    <a:pt x="1096" y="6335"/>
                    <a:pt x="1096" y="6037"/>
                  </a:cubicBezTo>
                  <a:cubicBezTo>
                    <a:pt x="1096" y="5739"/>
                    <a:pt x="1358" y="5489"/>
                    <a:pt x="1656" y="5489"/>
                  </a:cubicBezTo>
                  <a:lnTo>
                    <a:pt x="3858" y="5489"/>
                  </a:lnTo>
                  <a:cubicBezTo>
                    <a:pt x="3870" y="5490"/>
                    <a:pt x="3882" y="5490"/>
                    <a:pt x="3894" y="5490"/>
                  </a:cubicBezTo>
                  <a:cubicBezTo>
                    <a:pt x="4774" y="5490"/>
                    <a:pt x="5603" y="5051"/>
                    <a:pt x="6097" y="4311"/>
                  </a:cubicBezTo>
                  <a:cubicBezTo>
                    <a:pt x="7037" y="4049"/>
                    <a:pt x="7692" y="3191"/>
                    <a:pt x="7692" y="2203"/>
                  </a:cubicBezTo>
                  <a:cubicBezTo>
                    <a:pt x="7692" y="989"/>
                    <a:pt x="6716" y="1"/>
                    <a:pt x="5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9"/>
            <p:cNvSpPr/>
            <p:nvPr/>
          </p:nvSpPr>
          <p:spPr>
            <a:xfrm>
              <a:off x="5902975" y="1325725"/>
              <a:ext cx="166400" cy="123700"/>
            </a:xfrm>
            <a:custGeom>
              <a:avLst/>
              <a:gdLst/>
              <a:ahLst/>
              <a:cxnLst/>
              <a:rect l="l" t="t" r="r" b="b"/>
              <a:pathLst>
                <a:path w="6656" h="4948" extrusionOk="0">
                  <a:moveTo>
                    <a:pt x="5521" y="1"/>
                  </a:moveTo>
                  <a:cubicBezTo>
                    <a:pt x="4752" y="1"/>
                    <a:pt x="3993" y="366"/>
                    <a:pt x="3608" y="971"/>
                  </a:cubicBezTo>
                  <a:cubicBezTo>
                    <a:pt x="1595" y="1078"/>
                    <a:pt x="0" y="2578"/>
                    <a:pt x="0" y="4388"/>
                  </a:cubicBezTo>
                  <a:cubicBezTo>
                    <a:pt x="0" y="4686"/>
                    <a:pt x="250" y="4948"/>
                    <a:pt x="548" y="4948"/>
                  </a:cubicBezTo>
                  <a:cubicBezTo>
                    <a:pt x="845" y="4948"/>
                    <a:pt x="1107" y="4686"/>
                    <a:pt x="1107" y="4388"/>
                  </a:cubicBezTo>
                  <a:cubicBezTo>
                    <a:pt x="1107" y="3102"/>
                    <a:pt x="2334" y="2054"/>
                    <a:pt x="3941" y="2054"/>
                  </a:cubicBezTo>
                  <a:cubicBezTo>
                    <a:pt x="4167" y="2054"/>
                    <a:pt x="4382" y="1923"/>
                    <a:pt x="4453" y="1709"/>
                  </a:cubicBezTo>
                  <a:cubicBezTo>
                    <a:pt x="4603" y="1333"/>
                    <a:pt x="5051" y="1098"/>
                    <a:pt x="5514" y="1098"/>
                  </a:cubicBezTo>
                  <a:cubicBezTo>
                    <a:pt x="5637" y="1098"/>
                    <a:pt x="5762" y="1114"/>
                    <a:pt x="5882" y="1149"/>
                  </a:cubicBezTo>
                  <a:cubicBezTo>
                    <a:pt x="5936" y="1165"/>
                    <a:pt x="5990" y="1172"/>
                    <a:pt x="6043" y="1172"/>
                  </a:cubicBezTo>
                  <a:cubicBezTo>
                    <a:pt x="6281" y="1172"/>
                    <a:pt x="6492" y="1026"/>
                    <a:pt x="6560" y="792"/>
                  </a:cubicBezTo>
                  <a:cubicBezTo>
                    <a:pt x="6656" y="507"/>
                    <a:pt x="6489" y="197"/>
                    <a:pt x="6203" y="102"/>
                  </a:cubicBezTo>
                  <a:cubicBezTo>
                    <a:pt x="5981" y="33"/>
                    <a:pt x="5751" y="1"/>
                    <a:pt x="5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9"/>
            <p:cNvSpPr/>
            <p:nvPr/>
          </p:nvSpPr>
          <p:spPr>
            <a:xfrm>
              <a:off x="5819925" y="1408025"/>
              <a:ext cx="469725" cy="288450"/>
            </a:xfrm>
            <a:custGeom>
              <a:avLst/>
              <a:gdLst/>
              <a:ahLst/>
              <a:cxnLst/>
              <a:rect l="l" t="t" r="r" b="b"/>
              <a:pathLst>
                <a:path w="18789" h="11538" extrusionOk="0">
                  <a:moveTo>
                    <a:pt x="16871" y="1"/>
                  </a:moveTo>
                  <a:cubicBezTo>
                    <a:pt x="15216" y="1"/>
                    <a:pt x="11514" y="2215"/>
                    <a:pt x="9704" y="5358"/>
                  </a:cubicBezTo>
                  <a:cubicBezTo>
                    <a:pt x="9144" y="6358"/>
                    <a:pt x="8775" y="6966"/>
                    <a:pt x="8215" y="6966"/>
                  </a:cubicBezTo>
                  <a:cubicBezTo>
                    <a:pt x="7846" y="6966"/>
                    <a:pt x="7680" y="6716"/>
                    <a:pt x="7525" y="6037"/>
                  </a:cubicBezTo>
                  <a:lnTo>
                    <a:pt x="95" y="6037"/>
                  </a:lnTo>
                  <a:cubicBezTo>
                    <a:pt x="36" y="6394"/>
                    <a:pt x="0" y="6775"/>
                    <a:pt x="0" y="7144"/>
                  </a:cubicBezTo>
                  <a:cubicBezTo>
                    <a:pt x="24" y="9168"/>
                    <a:pt x="1369" y="11538"/>
                    <a:pt x="5167" y="11538"/>
                  </a:cubicBezTo>
                  <a:cubicBezTo>
                    <a:pt x="8620" y="11538"/>
                    <a:pt x="9799" y="9466"/>
                    <a:pt x="11049" y="7287"/>
                  </a:cubicBezTo>
                  <a:cubicBezTo>
                    <a:pt x="11871" y="5847"/>
                    <a:pt x="14371" y="2263"/>
                    <a:pt x="18252" y="2013"/>
                  </a:cubicBezTo>
                  <a:cubicBezTo>
                    <a:pt x="18431" y="1989"/>
                    <a:pt x="18574" y="1906"/>
                    <a:pt x="18681" y="1751"/>
                  </a:cubicBezTo>
                  <a:cubicBezTo>
                    <a:pt x="18776" y="1608"/>
                    <a:pt x="18788" y="1429"/>
                    <a:pt x="18729" y="1263"/>
                  </a:cubicBezTo>
                  <a:cubicBezTo>
                    <a:pt x="18431" y="501"/>
                    <a:pt x="17705" y="1"/>
                    <a:pt x="16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9"/>
            <p:cNvSpPr/>
            <p:nvPr/>
          </p:nvSpPr>
          <p:spPr>
            <a:xfrm>
              <a:off x="5828250" y="1476500"/>
              <a:ext cx="174750" cy="55075"/>
            </a:xfrm>
            <a:custGeom>
              <a:avLst/>
              <a:gdLst/>
              <a:ahLst/>
              <a:cxnLst/>
              <a:rect l="l" t="t" r="r" b="b"/>
              <a:pathLst>
                <a:path w="6990" h="2203" extrusionOk="0">
                  <a:moveTo>
                    <a:pt x="1144" y="0"/>
                  </a:moveTo>
                  <a:cubicBezTo>
                    <a:pt x="917" y="12"/>
                    <a:pt x="727" y="131"/>
                    <a:pt x="643" y="345"/>
                  </a:cubicBezTo>
                  <a:cubicBezTo>
                    <a:pt x="477" y="702"/>
                    <a:pt x="203" y="1381"/>
                    <a:pt x="1" y="2203"/>
                  </a:cubicBezTo>
                  <a:lnTo>
                    <a:pt x="6990" y="2203"/>
                  </a:lnTo>
                  <a:cubicBezTo>
                    <a:pt x="6894" y="1631"/>
                    <a:pt x="6728" y="1000"/>
                    <a:pt x="6442" y="321"/>
                  </a:cubicBezTo>
                  <a:cubicBezTo>
                    <a:pt x="6358" y="131"/>
                    <a:pt x="6156" y="0"/>
                    <a:pt x="5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 name="Google Shape;2132;p79"/>
          <p:cNvGrpSpPr/>
          <p:nvPr/>
        </p:nvGrpSpPr>
        <p:grpSpPr>
          <a:xfrm>
            <a:off x="6248157" y="1343471"/>
            <a:ext cx="352478" cy="461489"/>
            <a:chOff x="4844650" y="954700"/>
            <a:chExt cx="358100" cy="468850"/>
          </a:xfrm>
        </p:grpSpPr>
        <p:sp>
          <p:nvSpPr>
            <p:cNvPr id="2133" name="Google Shape;2133;p79"/>
            <p:cNvSpPr/>
            <p:nvPr/>
          </p:nvSpPr>
          <p:spPr>
            <a:xfrm>
              <a:off x="4844650" y="1368450"/>
              <a:ext cx="358100" cy="55100"/>
            </a:xfrm>
            <a:custGeom>
              <a:avLst/>
              <a:gdLst/>
              <a:ahLst/>
              <a:cxnLst/>
              <a:rect l="l" t="t" r="r" b="b"/>
              <a:pathLst>
                <a:path w="14324" h="2204" extrusionOk="0">
                  <a:moveTo>
                    <a:pt x="1107" y="1"/>
                  </a:moveTo>
                  <a:cubicBezTo>
                    <a:pt x="500" y="1"/>
                    <a:pt x="0" y="489"/>
                    <a:pt x="0" y="1096"/>
                  </a:cubicBezTo>
                  <a:cubicBezTo>
                    <a:pt x="0" y="1703"/>
                    <a:pt x="500" y="2203"/>
                    <a:pt x="1107" y="2203"/>
                  </a:cubicBezTo>
                  <a:lnTo>
                    <a:pt x="13776" y="2203"/>
                  </a:lnTo>
                  <a:cubicBezTo>
                    <a:pt x="14073" y="2203"/>
                    <a:pt x="14323" y="1941"/>
                    <a:pt x="14323" y="1644"/>
                  </a:cubicBezTo>
                  <a:lnTo>
                    <a:pt x="14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9"/>
            <p:cNvSpPr/>
            <p:nvPr/>
          </p:nvSpPr>
          <p:spPr>
            <a:xfrm>
              <a:off x="4844650" y="954700"/>
              <a:ext cx="55075" cy="393825"/>
            </a:xfrm>
            <a:custGeom>
              <a:avLst/>
              <a:gdLst/>
              <a:ahLst/>
              <a:cxnLst/>
              <a:rect l="l" t="t" r="r" b="b"/>
              <a:pathLst>
                <a:path w="2203" h="15753" extrusionOk="0">
                  <a:moveTo>
                    <a:pt x="1655" y="1"/>
                  </a:moveTo>
                  <a:cubicBezTo>
                    <a:pt x="750" y="1"/>
                    <a:pt x="0" y="739"/>
                    <a:pt x="0" y="1644"/>
                  </a:cubicBezTo>
                  <a:lnTo>
                    <a:pt x="0" y="15753"/>
                  </a:lnTo>
                  <a:cubicBezTo>
                    <a:pt x="334" y="15562"/>
                    <a:pt x="703" y="15443"/>
                    <a:pt x="1107" y="15443"/>
                  </a:cubicBezTo>
                  <a:lnTo>
                    <a:pt x="2203" y="15443"/>
                  </a:lnTo>
                  <a:lnTo>
                    <a:pt x="2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9"/>
            <p:cNvSpPr/>
            <p:nvPr/>
          </p:nvSpPr>
          <p:spPr>
            <a:xfrm>
              <a:off x="4926800" y="954700"/>
              <a:ext cx="275950" cy="386400"/>
            </a:xfrm>
            <a:custGeom>
              <a:avLst/>
              <a:gdLst/>
              <a:ahLst/>
              <a:cxnLst/>
              <a:rect l="l" t="t" r="r" b="b"/>
              <a:pathLst>
                <a:path w="11038" h="15456" extrusionOk="0">
                  <a:moveTo>
                    <a:pt x="5513" y="2775"/>
                  </a:moveTo>
                  <a:cubicBezTo>
                    <a:pt x="5811" y="2775"/>
                    <a:pt x="6061" y="3025"/>
                    <a:pt x="6061" y="3323"/>
                  </a:cubicBezTo>
                  <a:lnTo>
                    <a:pt x="6061" y="3882"/>
                  </a:lnTo>
                  <a:lnTo>
                    <a:pt x="6620" y="3882"/>
                  </a:lnTo>
                  <a:cubicBezTo>
                    <a:pt x="6918" y="3882"/>
                    <a:pt x="7168" y="4132"/>
                    <a:pt x="7168" y="4430"/>
                  </a:cubicBezTo>
                  <a:cubicBezTo>
                    <a:pt x="7168" y="4728"/>
                    <a:pt x="6918" y="4978"/>
                    <a:pt x="6620" y="4978"/>
                  </a:cubicBezTo>
                  <a:lnTo>
                    <a:pt x="6061" y="4978"/>
                  </a:lnTo>
                  <a:lnTo>
                    <a:pt x="6061" y="7073"/>
                  </a:lnTo>
                  <a:cubicBezTo>
                    <a:pt x="6703" y="6859"/>
                    <a:pt x="7168" y="6252"/>
                    <a:pt x="7168" y="5525"/>
                  </a:cubicBezTo>
                  <a:cubicBezTo>
                    <a:pt x="7168" y="5228"/>
                    <a:pt x="7418" y="4978"/>
                    <a:pt x="7716" y="4978"/>
                  </a:cubicBezTo>
                  <a:cubicBezTo>
                    <a:pt x="8013" y="4978"/>
                    <a:pt x="8263" y="5228"/>
                    <a:pt x="8263" y="5525"/>
                  </a:cubicBezTo>
                  <a:cubicBezTo>
                    <a:pt x="8263" y="7049"/>
                    <a:pt x="7037" y="8288"/>
                    <a:pt x="5513" y="8288"/>
                  </a:cubicBezTo>
                  <a:cubicBezTo>
                    <a:pt x="4001" y="8288"/>
                    <a:pt x="2763" y="7049"/>
                    <a:pt x="2763" y="5525"/>
                  </a:cubicBezTo>
                  <a:cubicBezTo>
                    <a:pt x="2763" y="5216"/>
                    <a:pt x="3013" y="4978"/>
                    <a:pt x="3310" y="4978"/>
                  </a:cubicBezTo>
                  <a:cubicBezTo>
                    <a:pt x="3608" y="4978"/>
                    <a:pt x="3858" y="5240"/>
                    <a:pt x="3858" y="5537"/>
                  </a:cubicBezTo>
                  <a:cubicBezTo>
                    <a:pt x="3858" y="6252"/>
                    <a:pt x="4322" y="6859"/>
                    <a:pt x="4965" y="7085"/>
                  </a:cubicBezTo>
                  <a:lnTo>
                    <a:pt x="4965" y="4978"/>
                  </a:lnTo>
                  <a:lnTo>
                    <a:pt x="4417" y="4978"/>
                  </a:lnTo>
                  <a:cubicBezTo>
                    <a:pt x="4120" y="4978"/>
                    <a:pt x="3858" y="4728"/>
                    <a:pt x="3858" y="4430"/>
                  </a:cubicBezTo>
                  <a:cubicBezTo>
                    <a:pt x="3858" y="4132"/>
                    <a:pt x="4120" y="3882"/>
                    <a:pt x="4417" y="3882"/>
                  </a:cubicBezTo>
                  <a:lnTo>
                    <a:pt x="4965" y="3882"/>
                  </a:lnTo>
                  <a:lnTo>
                    <a:pt x="4965" y="3323"/>
                  </a:lnTo>
                  <a:cubicBezTo>
                    <a:pt x="4965" y="3025"/>
                    <a:pt x="5215" y="2775"/>
                    <a:pt x="5513" y="2775"/>
                  </a:cubicBezTo>
                  <a:close/>
                  <a:moveTo>
                    <a:pt x="8835" y="9371"/>
                  </a:moveTo>
                  <a:cubicBezTo>
                    <a:pt x="9132" y="9371"/>
                    <a:pt x="9382" y="9621"/>
                    <a:pt x="9382" y="9919"/>
                  </a:cubicBezTo>
                  <a:cubicBezTo>
                    <a:pt x="9394" y="10217"/>
                    <a:pt x="9144" y="10478"/>
                    <a:pt x="8847" y="10478"/>
                  </a:cubicBezTo>
                  <a:lnTo>
                    <a:pt x="2215" y="10478"/>
                  </a:lnTo>
                  <a:cubicBezTo>
                    <a:pt x="1917" y="10478"/>
                    <a:pt x="1655" y="10217"/>
                    <a:pt x="1655" y="9919"/>
                  </a:cubicBezTo>
                  <a:cubicBezTo>
                    <a:pt x="1655" y="9621"/>
                    <a:pt x="1917" y="9371"/>
                    <a:pt x="2215" y="9371"/>
                  </a:cubicBezTo>
                  <a:close/>
                  <a:moveTo>
                    <a:pt x="7716" y="11562"/>
                  </a:moveTo>
                  <a:cubicBezTo>
                    <a:pt x="8013" y="11562"/>
                    <a:pt x="8263" y="11812"/>
                    <a:pt x="8263" y="12110"/>
                  </a:cubicBezTo>
                  <a:cubicBezTo>
                    <a:pt x="8251" y="12419"/>
                    <a:pt x="8013" y="12657"/>
                    <a:pt x="7716" y="12657"/>
                  </a:cubicBezTo>
                  <a:lnTo>
                    <a:pt x="3322" y="12657"/>
                  </a:lnTo>
                  <a:cubicBezTo>
                    <a:pt x="3024" y="12657"/>
                    <a:pt x="2774" y="12407"/>
                    <a:pt x="2774" y="12110"/>
                  </a:cubicBezTo>
                  <a:cubicBezTo>
                    <a:pt x="2774" y="11812"/>
                    <a:pt x="3024" y="11562"/>
                    <a:pt x="3322" y="11562"/>
                  </a:cubicBezTo>
                  <a:close/>
                  <a:moveTo>
                    <a:pt x="0" y="1"/>
                  </a:moveTo>
                  <a:lnTo>
                    <a:pt x="0" y="15455"/>
                  </a:lnTo>
                  <a:lnTo>
                    <a:pt x="11037" y="15455"/>
                  </a:lnTo>
                  <a:lnTo>
                    <a:pt x="11037" y="549"/>
                  </a:lnTo>
                  <a:cubicBezTo>
                    <a:pt x="11037" y="251"/>
                    <a:pt x="10787" y="1"/>
                    <a:pt x="10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79"/>
          <p:cNvGrpSpPr/>
          <p:nvPr/>
        </p:nvGrpSpPr>
        <p:grpSpPr>
          <a:xfrm>
            <a:off x="5674954" y="1343767"/>
            <a:ext cx="297677" cy="460898"/>
            <a:chOff x="4390425" y="954700"/>
            <a:chExt cx="302425" cy="468250"/>
          </a:xfrm>
        </p:grpSpPr>
        <p:sp>
          <p:nvSpPr>
            <p:cNvPr id="2137" name="Google Shape;2137;p79"/>
            <p:cNvSpPr/>
            <p:nvPr/>
          </p:nvSpPr>
          <p:spPr>
            <a:xfrm>
              <a:off x="4390425" y="1311000"/>
              <a:ext cx="302425" cy="111950"/>
            </a:xfrm>
            <a:custGeom>
              <a:avLst/>
              <a:gdLst/>
              <a:ahLst/>
              <a:cxnLst/>
              <a:rect l="l" t="t" r="r" b="b"/>
              <a:pathLst>
                <a:path w="12097" h="4478" extrusionOk="0">
                  <a:moveTo>
                    <a:pt x="3298" y="1"/>
                  </a:moveTo>
                  <a:cubicBezTo>
                    <a:pt x="2453" y="358"/>
                    <a:pt x="1500" y="525"/>
                    <a:pt x="500" y="608"/>
                  </a:cubicBezTo>
                  <a:cubicBezTo>
                    <a:pt x="369" y="632"/>
                    <a:pt x="238" y="703"/>
                    <a:pt x="131" y="798"/>
                  </a:cubicBezTo>
                  <a:cubicBezTo>
                    <a:pt x="48" y="929"/>
                    <a:pt x="0" y="1072"/>
                    <a:pt x="12" y="1227"/>
                  </a:cubicBezTo>
                  <a:cubicBezTo>
                    <a:pt x="215" y="2775"/>
                    <a:pt x="1131" y="3644"/>
                    <a:pt x="2489" y="4406"/>
                  </a:cubicBezTo>
                  <a:cubicBezTo>
                    <a:pt x="2572" y="4466"/>
                    <a:pt x="2667" y="4477"/>
                    <a:pt x="2751" y="4477"/>
                  </a:cubicBezTo>
                  <a:lnTo>
                    <a:pt x="9347" y="4477"/>
                  </a:lnTo>
                  <a:cubicBezTo>
                    <a:pt x="9454" y="4477"/>
                    <a:pt x="9537" y="4466"/>
                    <a:pt x="9609" y="4406"/>
                  </a:cubicBezTo>
                  <a:cubicBezTo>
                    <a:pt x="10966" y="3632"/>
                    <a:pt x="11895" y="2775"/>
                    <a:pt x="12085" y="1227"/>
                  </a:cubicBezTo>
                  <a:cubicBezTo>
                    <a:pt x="12097" y="1072"/>
                    <a:pt x="12049" y="929"/>
                    <a:pt x="11966" y="798"/>
                  </a:cubicBezTo>
                  <a:cubicBezTo>
                    <a:pt x="11859" y="703"/>
                    <a:pt x="11728" y="608"/>
                    <a:pt x="11585" y="608"/>
                  </a:cubicBezTo>
                  <a:cubicBezTo>
                    <a:pt x="10597" y="536"/>
                    <a:pt x="9632" y="358"/>
                    <a:pt x="8787" y="1"/>
                  </a:cubicBezTo>
                  <a:lnTo>
                    <a:pt x="8787" y="608"/>
                  </a:lnTo>
                  <a:cubicBezTo>
                    <a:pt x="8787" y="1060"/>
                    <a:pt x="8608" y="1477"/>
                    <a:pt x="8311" y="1775"/>
                  </a:cubicBezTo>
                  <a:lnTo>
                    <a:pt x="7203" y="2870"/>
                  </a:lnTo>
                  <a:cubicBezTo>
                    <a:pt x="6894" y="3180"/>
                    <a:pt x="6477" y="3346"/>
                    <a:pt x="6037" y="3346"/>
                  </a:cubicBezTo>
                  <a:cubicBezTo>
                    <a:pt x="5608" y="3346"/>
                    <a:pt x="5179" y="3168"/>
                    <a:pt x="4882" y="2870"/>
                  </a:cubicBezTo>
                  <a:lnTo>
                    <a:pt x="3774" y="1775"/>
                  </a:lnTo>
                  <a:cubicBezTo>
                    <a:pt x="3465" y="1465"/>
                    <a:pt x="3298" y="1037"/>
                    <a:pt x="3298" y="608"/>
                  </a:cubicBezTo>
                  <a:lnTo>
                    <a:pt x="32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9"/>
            <p:cNvSpPr/>
            <p:nvPr/>
          </p:nvSpPr>
          <p:spPr>
            <a:xfrm>
              <a:off x="4582700" y="1009775"/>
              <a:ext cx="56275" cy="110750"/>
            </a:xfrm>
            <a:custGeom>
              <a:avLst/>
              <a:gdLst/>
              <a:ahLst/>
              <a:cxnLst/>
              <a:rect l="l" t="t" r="r" b="b"/>
              <a:pathLst>
                <a:path w="2251" h="4430" extrusionOk="0">
                  <a:moveTo>
                    <a:pt x="1" y="1"/>
                  </a:moveTo>
                  <a:lnTo>
                    <a:pt x="1" y="4430"/>
                  </a:lnTo>
                  <a:lnTo>
                    <a:pt x="1656" y="4430"/>
                  </a:lnTo>
                  <a:cubicBezTo>
                    <a:pt x="1870" y="4430"/>
                    <a:pt x="2060" y="4311"/>
                    <a:pt x="2144" y="4132"/>
                  </a:cubicBezTo>
                  <a:cubicBezTo>
                    <a:pt x="2239" y="3942"/>
                    <a:pt x="2215" y="3727"/>
                    <a:pt x="2108" y="3549"/>
                  </a:cubicBezTo>
                  <a:cubicBezTo>
                    <a:pt x="1525" y="2775"/>
                    <a:pt x="1525" y="1644"/>
                    <a:pt x="2108" y="870"/>
                  </a:cubicBezTo>
                  <a:cubicBezTo>
                    <a:pt x="2215" y="715"/>
                    <a:pt x="2251" y="489"/>
                    <a:pt x="2144" y="298"/>
                  </a:cubicBezTo>
                  <a:cubicBezTo>
                    <a:pt x="2060" y="96"/>
                    <a:pt x="1858" y="1"/>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9"/>
            <p:cNvSpPr/>
            <p:nvPr/>
          </p:nvSpPr>
          <p:spPr>
            <a:xfrm>
              <a:off x="4444600" y="1009775"/>
              <a:ext cx="55975" cy="110450"/>
            </a:xfrm>
            <a:custGeom>
              <a:avLst/>
              <a:gdLst/>
              <a:ahLst/>
              <a:cxnLst/>
              <a:rect l="l" t="t" r="r" b="b"/>
              <a:pathLst>
                <a:path w="2239" h="4418" extrusionOk="0">
                  <a:moveTo>
                    <a:pt x="584" y="1"/>
                  </a:moveTo>
                  <a:cubicBezTo>
                    <a:pt x="381" y="1"/>
                    <a:pt x="191" y="108"/>
                    <a:pt x="95" y="298"/>
                  </a:cubicBezTo>
                  <a:cubicBezTo>
                    <a:pt x="12" y="489"/>
                    <a:pt x="24" y="691"/>
                    <a:pt x="143" y="870"/>
                  </a:cubicBezTo>
                  <a:cubicBezTo>
                    <a:pt x="726" y="1644"/>
                    <a:pt x="726" y="2763"/>
                    <a:pt x="143" y="3549"/>
                  </a:cubicBezTo>
                  <a:cubicBezTo>
                    <a:pt x="24" y="3715"/>
                    <a:pt x="0" y="3942"/>
                    <a:pt x="95" y="4120"/>
                  </a:cubicBezTo>
                  <a:cubicBezTo>
                    <a:pt x="191" y="4311"/>
                    <a:pt x="381" y="4418"/>
                    <a:pt x="584" y="4418"/>
                  </a:cubicBezTo>
                  <a:lnTo>
                    <a:pt x="2239" y="4418"/>
                  </a:lnTo>
                  <a:lnTo>
                    <a:pt x="2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9"/>
            <p:cNvSpPr/>
            <p:nvPr/>
          </p:nvSpPr>
          <p:spPr>
            <a:xfrm>
              <a:off x="4582700" y="1148200"/>
              <a:ext cx="83375" cy="137225"/>
            </a:xfrm>
            <a:custGeom>
              <a:avLst/>
              <a:gdLst/>
              <a:ahLst/>
              <a:cxnLst/>
              <a:rect l="l" t="t" r="r" b="b"/>
              <a:pathLst>
                <a:path w="3335" h="5489" extrusionOk="0">
                  <a:moveTo>
                    <a:pt x="1" y="0"/>
                  </a:moveTo>
                  <a:lnTo>
                    <a:pt x="1" y="4405"/>
                  </a:lnTo>
                  <a:cubicBezTo>
                    <a:pt x="382" y="4858"/>
                    <a:pt x="858" y="5215"/>
                    <a:pt x="1465" y="5489"/>
                  </a:cubicBezTo>
                  <a:lnTo>
                    <a:pt x="2763" y="5489"/>
                  </a:lnTo>
                  <a:cubicBezTo>
                    <a:pt x="2953" y="5489"/>
                    <a:pt x="3132" y="5382"/>
                    <a:pt x="3239" y="5215"/>
                  </a:cubicBezTo>
                  <a:cubicBezTo>
                    <a:pt x="3334" y="5060"/>
                    <a:pt x="3334" y="4846"/>
                    <a:pt x="3239" y="4667"/>
                  </a:cubicBezTo>
                  <a:cubicBezTo>
                    <a:pt x="2549" y="3477"/>
                    <a:pt x="2549" y="2000"/>
                    <a:pt x="3239" y="810"/>
                  </a:cubicBezTo>
                  <a:cubicBezTo>
                    <a:pt x="3334" y="631"/>
                    <a:pt x="3334" y="429"/>
                    <a:pt x="3239" y="262"/>
                  </a:cubicBezTo>
                  <a:cubicBezTo>
                    <a:pt x="3132" y="95"/>
                    <a:pt x="2953" y="0"/>
                    <a:pt x="2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9"/>
            <p:cNvSpPr/>
            <p:nvPr/>
          </p:nvSpPr>
          <p:spPr>
            <a:xfrm>
              <a:off x="4417500" y="1147600"/>
              <a:ext cx="83375" cy="137525"/>
            </a:xfrm>
            <a:custGeom>
              <a:avLst/>
              <a:gdLst/>
              <a:ahLst/>
              <a:cxnLst/>
              <a:rect l="l" t="t" r="r" b="b"/>
              <a:pathLst>
                <a:path w="3335" h="5501" extrusionOk="0">
                  <a:moveTo>
                    <a:pt x="584" y="0"/>
                  </a:moveTo>
                  <a:cubicBezTo>
                    <a:pt x="394" y="0"/>
                    <a:pt x="215" y="107"/>
                    <a:pt x="108" y="274"/>
                  </a:cubicBezTo>
                  <a:cubicBezTo>
                    <a:pt x="1" y="441"/>
                    <a:pt x="1" y="643"/>
                    <a:pt x="108" y="822"/>
                  </a:cubicBezTo>
                  <a:cubicBezTo>
                    <a:pt x="786" y="2012"/>
                    <a:pt x="786" y="3489"/>
                    <a:pt x="108" y="4679"/>
                  </a:cubicBezTo>
                  <a:cubicBezTo>
                    <a:pt x="1" y="4858"/>
                    <a:pt x="1" y="5060"/>
                    <a:pt x="108" y="5227"/>
                  </a:cubicBezTo>
                  <a:cubicBezTo>
                    <a:pt x="215" y="5394"/>
                    <a:pt x="394" y="5501"/>
                    <a:pt x="584" y="5501"/>
                  </a:cubicBezTo>
                  <a:lnTo>
                    <a:pt x="1882" y="5501"/>
                  </a:lnTo>
                  <a:cubicBezTo>
                    <a:pt x="2489" y="5227"/>
                    <a:pt x="2965" y="4870"/>
                    <a:pt x="3334" y="4405"/>
                  </a:cubicBezTo>
                  <a:lnTo>
                    <a:pt x="3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9"/>
            <p:cNvSpPr/>
            <p:nvPr/>
          </p:nvSpPr>
          <p:spPr>
            <a:xfrm>
              <a:off x="4500550" y="954700"/>
              <a:ext cx="110150" cy="413175"/>
            </a:xfrm>
            <a:custGeom>
              <a:avLst/>
              <a:gdLst/>
              <a:ahLst/>
              <a:cxnLst/>
              <a:rect l="l" t="t" r="r" b="b"/>
              <a:pathLst>
                <a:path w="4406" h="16527" extrusionOk="0">
                  <a:moveTo>
                    <a:pt x="1655" y="1"/>
                  </a:moveTo>
                  <a:cubicBezTo>
                    <a:pt x="1358" y="1"/>
                    <a:pt x="1108" y="251"/>
                    <a:pt x="1108" y="549"/>
                  </a:cubicBezTo>
                  <a:lnTo>
                    <a:pt x="1108" y="12502"/>
                  </a:lnTo>
                  <a:cubicBezTo>
                    <a:pt x="1060" y="12538"/>
                    <a:pt x="727" y="13110"/>
                    <a:pt x="1" y="13645"/>
                  </a:cubicBezTo>
                  <a:lnTo>
                    <a:pt x="1" y="14884"/>
                  </a:lnTo>
                  <a:cubicBezTo>
                    <a:pt x="1" y="15027"/>
                    <a:pt x="60" y="15158"/>
                    <a:pt x="167" y="15265"/>
                  </a:cubicBezTo>
                  <a:lnTo>
                    <a:pt x="1263" y="16372"/>
                  </a:lnTo>
                  <a:cubicBezTo>
                    <a:pt x="1370" y="16467"/>
                    <a:pt x="1501" y="16527"/>
                    <a:pt x="1655" y="16527"/>
                  </a:cubicBezTo>
                  <a:cubicBezTo>
                    <a:pt x="1798" y="16527"/>
                    <a:pt x="1929" y="16467"/>
                    <a:pt x="2036" y="16372"/>
                  </a:cubicBezTo>
                  <a:lnTo>
                    <a:pt x="3144" y="15265"/>
                  </a:lnTo>
                  <a:cubicBezTo>
                    <a:pt x="3239" y="15158"/>
                    <a:pt x="3299" y="15027"/>
                    <a:pt x="3299" y="14884"/>
                  </a:cubicBezTo>
                  <a:lnTo>
                    <a:pt x="3299" y="13645"/>
                  </a:lnTo>
                  <a:cubicBezTo>
                    <a:pt x="2584" y="13122"/>
                    <a:pt x="2251" y="12562"/>
                    <a:pt x="2203" y="12502"/>
                  </a:cubicBezTo>
                  <a:lnTo>
                    <a:pt x="2203" y="1096"/>
                  </a:lnTo>
                  <a:lnTo>
                    <a:pt x="3858" y="1096"/>
                  </a:lnTo>
                  <a:cubicBezTo>
                    <a:pt x="4156" y="1096"/>
                    <a:pt x="4406" y="846"/>
                    <a:pt x="4406" y="549"/>
                  </a:cubicBezTo>
                  <a:cubicBezTo>
                    <a:pt x="4406" y="251"/>
                    <a:pt x="4156" y="1"/>
                    <a:pt x="3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79"/>
          <p:cNvGrpSpPr/>
          <p:nvPr/>
        </p:nvGrpSpPr>
        <p:grpSpPr>
          <a:xfrm>
            <a:off x="4943223" y="1343594"/>
            <a:ext cx="463531" cy="461268"/>
            <a:chOff x="4271500" y="1254275"/>
            <a:chExt cx="470925" cy="468625"/>
          </a:xfrm>
        </p:grpSpPr>
        <p:sp>
          <p:nvSpPr>
            <p:cNvPr id="2144" name="Google Shape;2144;p79"/>
            <p:cNvSpPr/>
            <p:nvPr/>
          </p:nvSpPr>
          <p:spPr>
            <a:xfrm>
              <a:off x="4526000" y="1254275"/>
              <a:ext cx="215825" cy="214800"/>
            </a:xfrm>
            <a:custGeom>
              <a:avLst/>
              <a:gdLst/>
              <a:ahLst/>
              <a:cxnLst/>
              <a:rect l="l" t="t" r="r" b="b"/>
              <a:pathLst>
                <a:path w="8633" h="8592" extrusionOk="0">
                  <a:moveTo>
                    <a:pt x="5405" y="2689"/>
                  </a:moveTo>
                  <a:cubicBezTo>
                    <a:pt x="5543" y="2689"/>
                    <a:pt x="5680" y="2739"/>
                    <a:pt x="5787" y="2841"/>
                  </a:cubicBezTo>
                  <a:cubicBezTo>
                    <a:pt x="6001" y="3055"/>
                    <a:pt x="6001" y="3400"/>
                    <a:pt x="5787" y="3615"/>
                  </a:cubicBezTo>
                  <a:lnTo>
                    <a:pt x="2680" y="6722"/>
                  </a:lnTo>
                  <a:cubicBezTo>
                    <a:pt x="2572" y="6829"/>
                    <a:pt x="2430" y="6883"/>
                    <a:pt x="2288" y="6883"/>
                  </a:cubicBezTo>
                  <a:cubicBezTo>
                    <a:pt x="2147" y="6883"/>
                    <a:pt x="2007" y="6829"/>
                    <a:pt x="1906" y="6722"/>
                  </a:cubicBezTo>
                  <a:cubicBezTo>
                    <a:pt x="1691" y="6508"/>
                    <a:pt x="1691" y="6162"/>
                    <a:pt x="1906" y="5948"/>
                  </a:cubicBezTo>
                  <a:lnTo>
                    <a:pt x="5013" y="2841"/>
                  </a:lnTo>
                  <a:cubicBezTo>
                    <a:pt x="5126" y="2739"/>
                    <a:pt x="5266" y="2689"/>
                    <a:pt x="5405" y="2689"/>
                  </a:cubicBezTo>
                  <a:close/>
                  <a:moveTo>
                    <a:pt x="5736" y="1"/>
                  </a:moveTo>
                  <a:cubicBezTo>
                    <a:pt x="5592" y="1"/>
                    <a:pt x="5448" y="60"/>
                    <a:pt x="5347" y="162"/>
                  </a:cubicBezTo>
                  <a:lnTo>
                    <a:pt x="2001" y="3484"/>
                  </a:lnTo>
                  <a:cubicBezTo>
                    <a:pt x="1525" y="3960"/>
                    <a:pt x="1156" y="4555"/>
                    <a:pt x="929" y="5198"/>
                  </a:cubicBezTo>
                  <a:lnTo>
                    <a:pt x="489" y="6555"/>
                  </a:lnTo>
                  <a:lnTo>
                    <a:pt x="1" y="7044"/>
                  </a:lnTo>
                  <a:lnTo>
                    <a:pt x="1549" y="8591"/>
                  </a:lnTo>
                  <a:lnTo>
                    <a:pt x="2037" y="8103"/>
                  </a:lnTo>
                  <a:lnTo>
                    <a:pt x="3394" y="7651"/>
                  </a:lnTo>
                  <a:cubicBezTo>
                    <a:pt x="4025" y="7425"/>
                    <a:pt x="4620" y="7067"/>
                    <a:pt x="5097" y="6579"/>
                  </a:cubicBezTo>
                  <a:lnTo>
                    <a:pt x="8418" y="3245"/>
                  </a:lnTo>
                  <a:cubicBezTo>
                    <a:pt x="8573" y="3103"/>
                    <a:pt x="8633" y="2888"/>
                    <a:pt x="8549" y="2686"/>
                  </a:cubicBezTo>
                  <a:cubicBezTo>
                    <a:pt x="8145" y="1448"/>
                    <a:pt x="7168" y="483"/>
                    <a:pt x="5906" y="31"/>
                  </a:cubicBezTo>
                  <a:cubicBezTo>
                    <a:pt x="5851" y="10"/>
                    <a:pt x="5794" y="1"/>
                    <a:pt x="5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9"/>
            <p:cNvSpPr/>
            <p:nvPr/>
          </p:nvSpPr>
          <p:spPr>
            <a:xfrm>
              <a:off x="4271500" y="1508325"/>
              <a:ext cx="216125" cy="214575"/>
            </a:xfrm>
            <a:custGeom>
              <a:avLst/>
              <a:gdLst/>
              <a:ahLst/>
              <a:cxnLst/>
              <a:rect l="l" t="t" r="r" b="b"/>
              <a:pathLst>
                <a:path w="8645" h="8583" extrusionOk="0">
                  <a:moveTo>
                    <a:pt x="7097" y="1"/>
                  </a:moveTo>
                  <a:lnTo>
                    <a:pt x="1751" y="5323"/>
                  </a:lnTo>
                  <a:lnTo>
                    <a:pt x="977" y="4549"/>
                  </a:lnTo>
                  <a:cubicBezTo>
                    <a:pt x="876" y="4442"/>
                    <a:pt x="736" y="4388"/>
                    <a:pt x="595" y="4388"/>
                  </a:cubicBezTo>
                  <a:cubicBezTo>
                    <a:pt x="453" y="4388"/>
                    <a:pt x="310" y="4442"/>
                    <a:pt x="203" y="4549"/>
                  </a:cubicBezTo>
                  <a:cubicBezTo>
                    <a:pt x="1" y="4752"/>
                    <a:pt x="1" y="5109"/>
                    <a:pt x="203" y="5323"/>
                  </a:cubicBezTo>
                  <a:lnTo>
                    <a:pt x="3311" y="8431"/>
                  </a:lnTo>
                  <a:cubicBezTo>
                    <a:pt x="3418" y="8532"/>
                    <a:pt x="3561" y="8582"/>
                    <a:pt x="3704" y="8582"/>
                  </a:cubicBezTo>
                  <a:cubicBezTo>
                    <a:pt x="3847" y="8582"/>
                    <a:pt x="3989" y="8532"/>
                    <a:pt x="4097" y="8431"/>
                  </a:cubicBezTo>
                  <a:cubicBezTo>
                    <a:pt x="4299" y="8216"/>
                    <a:pt x="4299" y="7859"/>
                    <a:pt x="4097" y="7657"/>
                  </a:cubicBezTo>
                  <a:lnTo>
                    <a:pt x="3311" y="6883"/>
                  </a:lnTo>
                  <a:lnTo>
                    <a:pt x="8645" y="1549"/>
                  </a:lnTo>
                  <a:lnTo>
                    <a:pt x="70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9"/>
            <p:cNvSpPr/>
            <p:nvPr/>
          </p:nvSpPr>
          <p:spPr>
            <a:xfrm>
              <a:off x="4271500" y="1254275"/>
              <a:ext cx="470925" cy="468625"/>
            </a:xfrm>
            <a:custGeom>
              <a:avLst/>
              <a:gdLst/>
              <a:ahLst/>
              <a:cxnLst/>
              <a:rect l="l" t="t" r="r" b="b"/>
              <a:pathLst>
                <a:path w="18837" h="18745" extrusionOk="0">
                  <a:moveTo>
                    <a:pt x="3233" y="2644"/>
                  </a:moveTo>
                  <a:cubicBezTo>
                    <a:pt x="3373" y="2644"/>
                    <a:pt x="3513" y="2698"/>
                    <a:pt x="3620" y="2805"/>
                  </a:cubicBezTo>
                  <a:lnTo>
                    <a:pt x="6752" y="5936"/>
                  </a:lnTo>
                  <a:cubicBezTo>
                    <a:pt x="6966" y="6151"/>
                    <a:pt x="6966" y="6508"/>
                    <a:pt x="6752" y="6710"/>
                  </a:cubicBezTo>
                  <a:cubicBezTo>
                    <a:pt x="6645" y="6817"/>
                    <a:pt x="6505" y="6871"/>
                    <a:pt x="6365" y="6871"/>
                  </a:cubicBezTo>
                  <a:cubicBezTo>
                    <a:pt x="6225" y="6871"/>
                    <a:pt x="6085" y="6817"/>
                    <a:pt x="5978" y="6710"/>
                  </a:cubicBezTo>
                  <a:lnTo>
                    <a:pt x="2846" y="3579"/>
                  </a:lnTo>
                  <a:cubicBezTo>
                    <a:pt x="2632" y="3353"/>
                    <a:pt x="2632" y="3007"/>
                    <a:pt x="2846" y="2805"/>
                  </a:cubicBezTo>
                  <a:cubicBezTo>
                    <a:pt x="2954" y="2698"/>
                    <a:pt x="3094" y="2644"/>
                    <a:pt x="3233" y="2644"/>
                  </a:cubicBezTo>
                  <a:close/>
                  <a:moveTo>
                    <a:pt x="2915" y="1"/>
                  </a:moveTo>
                  <a:cubicBezTo>
                    <a:pt x="2857" y="1"/>
                    <a:pt x="2798" y="10"/>
                    <a:pt x="2739" y="31"/>
                  </a:cubicBezTo>
                  <a:cubicBezTo>
                    <a:pt x="1477" y="483"/>
                    <a:pt x="501" y="1436"/>
                    <a:pt x="72" y="2698"/>
                  </a:cubicBezTo>
                  <a:cubicBezTo>
                    <a:pt x="1" y="2888"/>
                    <a:pt x="60" y="3114"/>
                    <a:pt x="203" y="3257"/>
                  </a:cubicBezTo>
                  <a:lnTo>
                    <a:pt x="3525" y="6591"/>
                  </a:lnTo>
                  <a:cubicBezTo>
                    <a:pt x="4001" y="7067"/>
                    <a:pt x="4597" y="7436"/>
                    <a:pt x="5240" y="7663"/>
                  </a:cubicBezTo>
                  <a:lnTo>
                    <a:pt x="6597" y="8115"/>
                  </a:lnTo>
                  <a:lnTo>
                    <a:pt x="15527" y="17045"/>
                  </a:lnTo>
                  <a:lnTo>
                    <a:pt x="14753" y="17819"/>
                  </a:lnTo>
                  <a:cubicBezTo>
                    <a:pt x="14538" y="18021"/>
                    <a:pt x="14538" y="18378"/>
                    <a:pt x="14753" y="18593"/>
                  </a:cubicBezTo>
                  <a:cubicBezTo>
                    <a:pt x="14854" y="18694"/>
                    <a:pt x="14994" y="18744"/>
                    <a:pt x="15135" y="18744"/>
                  </a:cubicBezTo>
                  <a:cubicBezTo>
                    <a:pt x="15277" y="18744"/>
                    <a:pt x="15419" y="18694"/>
                    <a:pt x="15527" y="18593"/>
                  </a:cubicBezTo>
                  <a:lnTo>
                    <a:pt x="18634" y="15473"/>
                  </a:lnTo>
                  <a:cubicBezTo>
                    <a:pt x="18837" y="15271"/>
                    <a:pt x="18837" y="14914"/>
                    <a:pt x="18634" y="14699"/>
                  </a:cubicBezTo>
                  <a:cubicBezTo>
                    <a:pt x="18529" y="14599"/>
                    <a:pt x="18388" y="14549"/>
                    <a:pt x="18249" y="14549"/>
                  </a:cubicBezTo>
                  <a:cubicBezTo>
                    <a:pt x="18105" y="14549"/>
                    <a:pt x="17963" y="14602"/>
                    <a:pt x="17860" y="14711"/>
                  </a:cubicBezTo>
                  <a:lnTo>
                    <a:pt x="17086" y="15485"/>
                  </a:lnTo>
                  <a:lnTo>
                    <a:pt x="8157" y="6555"/>
                  </a:lnTo>
                  <a:lnTo>
                    <a:pt x="7704" y="5198"/>
                  </a:lnTo>
                  <a:cubicBezTo>
                    <a:pt x="7490" y="4555"/>
                    <a:pt x="7133" y="3960"/>
                    <a:pt x="6633" y="3484"/>
                  </a:cubicBezTo>
                  <a:lnTo>
                    <a:pt x="3299" y="162"/>
                  </a:lnTo>
                  <a:cubicBezTo>
                    <a:pt x="3197" y="60"/>
                    <a:pt x="3059" y="1"/>
                    <a:pt x="2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79"/>
          <p:cNvGrpSpPr/>
          <p:nvPr/>
        </p:nvGrpSpPr>
        <p:grpSpPr>
          <a:xfrm>
            <a:off x="4425102" y="1343483"/>
            <a:ext cx="352183" cy="461489"/>
            <a:chOff x="3800925" y="1254425"/>
            <a:chExt cx="357800" cy="468850"/>
          </a:xfrm>
        </p:grpSpPr>
        <p:sp>
          <p:nvSpPr>
            <p:cNvPr id="2148" name="Google Shape;2148;p79"/>
            <p:cNvSpPr/>
            <p:nvPr/>
          </p:nvSpPr>
          <p:spPr>
            <a:xfrm>
              <a:off x="3924450" y="1598525"/>
              <a:ext cx="110150" cy="55100"/>
            </a:xfrm>
            <a:custGeom>
              <a:avLst/>
              <a:gdLst/>
              <a:ahLst/>
              <a:cxnLst/>
              <a:rect l="l" t="t" r="r" b="b"/>
              <a:pathLst>
                <a:path w="4406" h="2204" extrusionOk="0">
                  <a:moveTo>
                    <a:pt x="1096" y="1"/>
                  </a:moveTo>
                  <a:cubicBezTo>
                    <a:pt x="488" y="1"/>
                    <a:pt x="0" y="489"/>
                    <a:pt x="0" y="1096"/>
                  </a:cubicBezTo>
                  <a:cubicBezTo>
                    <a:pt x="0" y="1715"/>
                    <a:pt x="488" y="2203"/>
                    <a:pt x="1096" y="2203"/>
                  </a:cubicBezTo>
                  <a:lnTo>
                    <a:pt x="3298" y="2203"/>
                  </a:lnTo>
                  <a:cubicBezTo>
                    <a:pt x="3905" y="2203"/>
                    <a:pt x="4405" y="1715"/>
                    <a:pt x="4405" y="1096"/>
                  </a:cubicBezTo>
                  <a:cubicBezTo>
                    <a:pt x="4405" y="489"/>
                    <a:pt x="3905" y="1"/>
                    <a:pt x="3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9"/>
            <p:cNvSpPr/>
            <p:nvPr/>
          </p:nvSpPr>
          <p:spPr>
            <a:xfrm>
              <a:off x="3800925" y="1420225"/>
              <a:ext cx="122950" cy="82175"/>
            </a:xfrm>
            <a:custGeom>
              <a:avLst/>
              <a:gdLst/>
              <a:ahLst/>
              <a:cxnLst/>
              <a:rect l="l" t="t" r="r" b="b"/>
              <a:pathLst>
                <a:path w="4918" h="3287" extrusionOk="0">
                  <a:moveTo>
                    <a:pt x="2500" y="1"/>
                  </a:moveTo>
                  <a:cubicBezTo>
                    <a:pt x="1977" y="584"/>
                    <a:pt x="1274" y="989"/>
                    <a:pt x="488" y="1084"/>
                  </a:cubicBezTo>
                  <a:cubicBezTo>
                    <a:pt x="202" y="1132"/>
                    <a:pt x="0" y="1370"/>
                    <a:pt x="0" y="1644"/>
                  </a:cubicBezTo>
                  <a:lnTo>
                    <a:pt x="0" y="2191"/>
                  </a:lnTo>
                  <a:cubicBezTo>
                    <a:pt x="0" y="2799"/>
                    <a:pt x="488" y="3287"/>
                    <a:pt x="1095" y="3287"/>
                  </a:cubicBezTo>
                  <a:lnTo>
                    <a:pt x="4917" y="3287"/>
                  </a:lnTo>
                  <a:cubicBezTo>
                    <a:pt x="4846" y="2477"/>
                    <a:pt x="4584" y="1560"/>
                    <a:pt x="3905" y="1084"/>
                  </a:cubicBezTo>
                  <a:cubicBezTo>
                    <a:pt x="3417" y="751"/>
                    <a:pt x="2941" y="394"/>
                    <a:pt x="2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9"/>
            <p:cNvSpPr/>
            <p:nvPr/>
          </p:nvSpPr>
          <p:spPr>
            <a:xfrm>
              <a:off x="3800925" y="1530075"/>
              <a:ext cx="123850" cy="82175"/>
            </a:xfrm>
            <a:custGeom>
              <a:avLst/>
              <a:gdLst/>
              <a:ahLst/>
              <a:cxnLst/>
              <a:rect l="l" t="t" r="r" b="b"/>
              <a:pathLst>
                <a:path w="4954" h="3287" extrusionOk="0">
                  <a:moveTo>
                    <a:pt x="1107" y="0"/>
                  </a:moveTo>
                  <a:cubicBezTo>
                    <a:pt x="500" y="0"/>
                    <a:pt x="12" y="488"/>
                    <a:pt x="12" y="1095"/>
                  </a:cubicBezTo>
                  <a:lnTo>
                    <a:pt x="12" y="2191"/>
                  </a:lnTo>
                  <a:lnTo>
                    <a:pt x="0" y="2191"/>
                  </a:lnTo>
                  <a:cubicBezTo>
                    <a:pt x="0" y="2798"/>
                    <a:pt x="488" y="3286"/>
                    <a:pt x="1095" y="3286"/>
                  </a:cubicBezTo>
                  <a:lnTo>
                    <a:pt x="3929" y="3286"/>
                  </a:lnTo>
                  <a:cubicBezTo>
                    <a:pt x="4072" y="2703"/>
                    <a:pt x="4441" y="2227"/>
                    <a:pt x="4953" y="1953"/>
                  </a:cubicBezTo>
                  <a:lnTo>
                    <a:pt x="4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9"/>
            <p:cNvSpPr/>
            <p:nvPr/>
          </p:nvSpPr>
          <p:spPr>
            <a:xfrm>
              <a:off x="3800925" y="1639900"/>
              <a:ext cx="164625" cy="83375"/>
            </a:xfrm>
            <a:custGeom>
              <a:avLst/>
              <a:gdLst/>
              <a:ahLst/>
              <a:cxnLst/>
              <a:rect l="l" t="t" r="r" b="b"/>
              <a:pathLst>
                <a:path w="6585" h="3335" extrusionOk="0">
                  <a:moveTo>
                    <a:pt x="1095" y="1"/>
                  </a:moveTo>
                  <a:cubicBezTo>
                    <a:pt x="488" y="1"/>
                    <a:pt x="0" y="489"/>
                    <a:pt x="0" y="1096"/>
                  </a:cubicBezTo>
                  <a:lnTo>
                    <a:pt x="0" y="2227"/>
                  </a:lnTo>
                  <a:cubicBezTo>
                    <a:pt x="0" y="2834"/>
                    <a:pt x="488" y="3334"/>
                    <a:pt x="1095" y="3334"/>
                  </a:cubicBezTo>
                  <a:lnTo>
                    <a:pt x="5489" y="3334"/>
                  </a:lnTo>
                  <a:cubicBezTo>
                    <a:pt x="6096" y="3334"/>
                    <a:pt x="6584" y="2834"/>
                    <a:pt x="6584" y="2227"/>
                  </a:cubicBezTo>
                  <a:lnTo>
                    <a:pt x="6584" y="1644"/>
                  </a:lnTo>
                  <a:lnTo>
                    <a:pt x="6037" y="1644"/>
                  </a:lnTo>
                  <a:cubicBezTo>
                    <a:pt x="5013" y="1644"/>
                    <a:pt x="4167" y="953"/>
                    <a:pt x="3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9"/>
            <p:cNvSpPr/>
            <p:nvPr/>
          </p:nvSpPr>
          <p:spPr>
            <a:xfrm>
              <a:off x="3924750" y="1392550"/>
              <a:ext cx="109250" cy="178025"/>
            </a:xfrm>
            <a:custGeom>
              <a:avLst/>
              <a:gdLst/>
              <a:ahLst/>
              <a:cxnLst/>
              <a:rect l="l" t="t" r="r" b="b"/>
              <a:pathLst>
                <a:path w="4370" h="7121" extrusionOk="0">
                  <a:moveTo>
                    <a:pt x="2167" y="0"/>
                  </a:moveTo>
                  <a:cubicBezTo>
                    <a:pt x="798" y="0"/>
                    <a:pt x="0" y="572"/>
                    <a:pt x="0" y="1096"/>
                  </a:cubicBezTo>
                  <a:cubicBezTo>
                    <a:pt x="0" y="1322"/>
                    <a:pt x="119" y="1644"/>
                    <a:pt x="322" y="1989"/>
                  </a:cubicBezTo>
                  <a:cubicBezTo>
                    <a:pt x="834" y="2810"/>
                    <a:pt x="1084" y="3775"/>
                    <a:pt x="1084" y="4775"/>
                  </a:cubicBezTo>
                  <a:lnTo>
                    <a:pt x="1084" y="7120"/>
                  </a:lnTo>
                  <a:lnTo>
                    <a:pt x="3286" y="7120"/>
                  </a:lnTo>
                  <a:lnTo>
                    <a:pt x="3286" y="4787"/>
                  </a:lnTo>
                  <a:cubicBezTo>
                    <a:pt x="3286" y="3775"/>
                    <a:pt x="3560" y="2810"/>
                    <a:pt x="4048" y="2001"/>
                  </a:cubicBezTo>
                  <a:cubicBezTo>
                    <a:pt x="4251" y="1655"/>
                    <a:pt x="4370" y="1322"/>
                    <a:pt x="4370" y="1108"/>
                  </a:cubicBezTo>
                  <a:cubicBezTo>
                    <a:pt x="4370" y="572"/>
                    <a:pt x="3536" y="0"/>
                    <a:pt x="2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9"/>
            <p:cNvSpPr/>
            <p:nvPr/>
          </p:nvSpPr>
          <p:spPr>
            <a:xfrm>
              <a:off x="3842000" y="1254425"/>
              <a:ext cx="123550" cy="158675"/>
            </a:xfrm>
            <a:custGeom>
              <a:avLst/>
              <a:gdLst/>
              <a:ahLst/>
              <a:cxnLst/>
              <a:rect l="l" t="t" r="r" b="b"/>
              <a:pathLst>
                <a:path w="4942" h="6347" extrusionOk="0">
                  <a:moveTo>
                    <a:pt x="4941" y="1"/>
                  </a:moveTo>
                  <a:cubicBezTo>
                    <a:pt x="2179" y="156"/>
                    <a:pt x="0" y="1620"/>
                    <a:pt x="0" y="3335"/>
                  </a:cubicBezTo>
                  <a:cubicBezTo>
                    <a:pt x="0" y="4478"/>
                    <a:pt x="1036" y="5454"/>
                    <a:pt x="2239" y="6347"/>
                  </a:cubicBezTo>
                  <a:cubicBezTo>
                    <a:pt x="2405" y="5335"/>
                    <a:pt x="3453" y="4609"/>
                    <a:pt x="4941" y="4466"/>
                  </a:cubicBezTo>
                  <a:lnTo>
                    <a:pt x="4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9"/>
            <p:cNvSpPr/>
            <p:nvPr/>
          </p:nvSpPr>
          <p:spPr>
            <a:xfrm>
              <a:off x="3993200" y="1254425"/>
              <a:ext cx="123550" cy="158675"/>
            </a:xfrm>
            <a:custGeom>
              <a:avLst/>
              <a:gdLst/>
              <a:ahLst/>
              <a:cxnLst/>
              <a:rect l="l" t="t" r="r" b="b"/>
              <a:pathLst>
                <a:path w="4942" h="6347" extrusionOk="0">
                  <a:moveTo>
                    <a:pt x="1" y="1"/>
                  </a:moveTo>
                  <a:lnTo>
                    <a:pt x="1" y="4466"/>
                  </a:lnTo>
                  <a:cubicBezTo>
                    <a:pt x="1489" y="4609"/>
                    <a:pt x="2548" y="5359"/>
                    <a:pt x="2703" y="6347"/>
                  </a:cubicBezTo>
                  <a:cubicBezTo>
                    <a:pt x="3918" y="5454"/>
                    <a:pt x="4942" y="4478"/>
                    <a:pt x="4942" y="3335"/>
                  </a:cubicBezTo>
                  <a:cubicBezTo>
                    <a:pt x="4942" y="1620"/>
                    <a:pt x="2763" y="15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9"/>
            <p:cNvSpPr/>
            <p:nvPr/>
          </p:nvSpPr>
          <p:spPr>
            <a:xfrm>
              <a:off x="4035475" y="1420525"/>
              <a:ext cx="123250" cy="82475"/>
            </a:xfrm>
            <a:custGeom>
              <a:avLst/>
              <a:gdLst/>
              <a:ahLst/>
              <a:cxnLst/>
              <a:rect l="l" t="t" r="r" b="b"/>
              <a:pathLst>
                <a:path w="4930" h="3299" extrusionOk="0">
                  <a:moveTo>
                    <a:pt x="2429" y="1"/>
                  </a:moveTo>
                  <a:cubicBezTo>
                    <a:pt x="1989" y="382"/>
                    <a:pt x="1512" y="739"/>
                    <a:pt x="1012" y="1096"/>
                  </a:cubicBezTo>
                  <a:cubicBezTo>
                    <a:pt x="334" y="1572"/>
                    <a:pt x="60" y="2465"/>
                    <a:pt x="0" y="3299"/>
                  </a:cubicBezTo>
                  <a:lnTo>
                    <a:pt x="3834" y="3299"/>
                  </a:lnTo>
                  <a:cubicBezTo>
                    <a:pt x="4441" y="3299"/>
                    <a:pt x="4929" y="2799"/>
                    <a:pt x="4929" y="2191"/>
                  </a:cubicBezTo>
                  <a:lnTo>
                    <a:pt x="4929" y="1644"/>
                  </a:lnTo>
                  <a:cubicBezTo>
                    <a:pt x="4906" y="1358"/>
                    <a:pt x="4703" y="1120"/>
                    <a:pt x="4441" y="1096"/>
                  </a:cubicBezTo>
                  <a:cubicBezTo>
                    <a:pt x="3655" y="977"/>
                    <a:pt x="2953" y="584"/>
                    <a:pt x="2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9"/>
            <p:cNvSpPr/>
            <p:nvPr/>
          </p:nvSpPr>
          <p:spPr>
            <a:xfrm>
              <a:off x="4034575" y="1529475"/>
              <a:ext cx="123550" cy="82775"/>
            </a:xfrm>
            <a:custGeom>
              <a:avLst/>
              <a:gdLst/>
              <a:ahLst/>
              <a:cxnLst/>
              <a:rect l="l" t="t" r="r" b="b"/>
              <a:pathLst>
                <a:path w="4942" h="3311" extrusionOk="0">
                  <a:moveTo>
                    <a:pt x="0" y="0"/>
                  </a:moveTo>
                  <a:lnTo>
                    <a:pt x="0" y="1953"/>
                  </a:lnTo>
                  <a:cubicBezTo>
                    <a:pt x="501" y="2251"/>
                    <a:pt x="870" y="2727"/>
                    <a:pt x="1024" y="3298"/>
                  </a:cubicBezTo>
                  <a:lnTo>
                    <a:pt x="3834" y="3298"/>
                  </a:lnTo>
                  <a:lnTo>
                    <a:pt x="3834" y="3310"/>
                  </a:lnTo>
                  <a:cubicBezTo>
                    <a:pt x="4442" y="3310"/>
                    <a:pt x="4942" y="2822"/>
                    <a:pt x="4942" y="2215"/>
                  </a:cubicBezTo>
                  <a:lnTo>
                    <a:pt x="4942" y="1108"/>
                  </a:lnTo>
                  <a:cubicBezTo>
                    <a:pt x="4942" y="500"/>
                    <a:pt x="4442" y="0"/>
                    <a:pt x="3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9"/>
            <p:cNvSpPr/>
            <p:nvPr/>
          </p:nvSpPr>
          <p:spPr>
            <a:xfrm>
              <a:off x="3993200" y="1639900"/>
              <a:ext cx="164925" cy="83375"/>
            </a:xfrm>
            <a:custGeom>
              <a:avLst/>
              <a:gdLst/>
              <a:ahLst/>
              <a:cxnLst/>
              <a:rect l="l" t="t" r="r" b="b"/>
              <a:pathLst>
                <a:path w="6597" h="3335" extrusionOk="0">
                  <a:moveTo>
                    <a:pt x="2668" y="1"/>
                  </a:moveTo>
                  <a:cubicBezTo>
                    <a:pt x="2406" y="953"/>
                    <a:pt x="1560" y="1644"/>
                    <a:pt x="548" y="1644"/>
                  </a:cubicBezTo>
                  <a:lnTo>
                    <a:pt x="1" y="1644"/>
                  </a:lnTo>
                  <a:lnTo>
                    <a:pt x="1" y="2227"/>
                  </a:lnTo>
                  <a:cubicBezTo>
                    <a:pt x="1" y="2834"/>
                    <a:pt x="489" y="3334"/>
                    <a:pt x="1096" y="3334"/>
                  </a:cubicBezTo>
                  <a:lnTo>
                    <a:pt x="5489" y="3334"/>
                  </a:lnTo>
                  <a:cubicBezTo>
                    <a:pt x="6097" y="3334"/>
                    <a:pt x="6597" y="2834"/>
                    <a:pt x="6597" y="2227"/>
                  </a:cubicBezTo>
                  <a:lnTo>
                    <a:pt x="6597" y="1096"/>
                  </a:lnTo>
                  <a:cubicBezTo>
                    <a:pt x="6597" y="489"/>
                    <a:pt x="6097" y="1"/>
                    <a:pt x="5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79"/>
          <p:cNvGrpSpPr/>
          <p:nvPr/>
        </p:nvGrpSpPr>
        <p:grpSpPr>
          <a:xfrm>
            <a:off x="3690598" y="1343347"/>
            <a:ext cx="461464" cy="461760"/>
            <a:chOff x="3189825" y="1254150"/>
            <a:chExt cx="468825" cy="469125"/>
          </a:xfrm>
        </p:grpSpPr>
        <p:sp>
          <p:nvSpPr>
            <p:cNvPr id="2159" name="Google Shape;2159;p79"/>
            <p:cNvSpPr/>
            <p:nvPr/>
          </p:nvSpPr>
          <p:spPr>
            <a:xfrm>
              <a:off x="3255900" y="1254150"/>
              <a:ext cx="336675" cy="219975"/>
            </a:xfrm>
            <a:custGeom>
              <a:avLst/>
              <a:gdLst/>
              <a:ahLst/>
              <a:cxnLst/>
              <a:rect l="l" t="t" r="r" b="b"/>
              <a:pathLst>
                <a:path w="13467" h="8799" extrusionOk="0">
                  <a:moveTo>
                    <a:pt x="4323" y="0"/>
                  </a:moveTo>
                  <a:cubicBezTo>
                    <a:pt x="4132" y="0"/>
                    <a:pt x="3954" y="107"/>
                    <a:pt x="3858" y="274"/>
                  </a:cubicBezTo>
                  <a:cubicBezTo>
                    <a:pt x="3751" y="441"/>
                    <a:pt x="3751" y="631"/>
                    <a:pt x="3835" y="810"/>
                  </a:cubicBezTo>
                  <a:lnTo>
                    <a:pt x="4382" y="1917"/>
                  </a:lnTo>
                  <a:cubicBezTo>
                    <a:pt x="4466" y="2107"/>
                    <a:pt x="4668" y="2215"/>
                    <a:pt x="4870" y="2215"/>
                  </a:cubicBezTo>
                  <a:lnTo>
                    <a:pt x="6180" y="2215"/>
                  </a:lnTo>
                  <a:lnTo>
                    <a:pt x="6180" y="3405"/>
                  </a:lnTo>
                  <a:cubicBezTo>
                    <a:pt x="5537" y="3620"/>
                    <a:pt x="5085" y="4239"/>
                    <a:pt x="5085" y="4953"/>
                  </a:cubicBezTo>
                  <a:cubicBezTo>
                    <a:pt x="5085" y="5370"/>
                    <a:pt x="5239" y="5751"/>
                    <a:pt x="5513" y="6048"/>
                  </a:cubicBezTo>
                  <a:lnTo>
                    <a:pt x="1" y="8799"/>
                  </a:lnTo>
                  <a:lnTo>
                    <a:pt x="2465" y="8799"/>
                  </a:lnTo>
                  <a:lnTo>
                    <a:pt x="6740" y="6656"/>
                  </a:lnTo>
                  <a:lnTo>
                    <a:pt x="11002" y="8787"/>
                  </a:lnTo>
                  <a:lnTo>
                    <a:pt x="13467" y="8787"/>
                  </a:lnTo>
                  <a:lnTo>
                    <a:pt x="7954" y="6048"/>
                  </a:lnTo>
                  <a:cubicBezTo>
                    <a:pt x="8228" y="5751"/>
                    <a:pt x="8383" y="5382"/>
                    <a:pt x="8383" y="4953"/>
                  </a:cubicBezTo>
                  <a:cubicBezTo>
                    <a:pt x="8383" y="4655"/>
                    <a:pt x="8133" y="4393"/>
                    <a:pt x="7835" y="4393"/>
                  </a:cubicBezTo>
                  <a:cubicBezTo>
                    <a:pt x="7537" y="4393"/>
                    <a:pt x="7287" y="4655"/>
                    <a:pt x="7287" y="4953"/>
                  </a:cubicBezTo>
                  <a:cubicBezTo>
                    <a:pt x="7287" y="5239"/>
                    <a:pt x="7025" y="5501"/>
                    <a:pt x="6728" y="5501"/>
                  </a:cubicBezTo>
                  <a:cubicBezTo>
                    <a:pt x="6430" y="5501"/>
                    <a:pt x="6180" y="5239"/>
                    <a:pt x="6180" y="4941"/>
                  </a:cubicBezTo>
                  <a:cubicBezTo>
                    <a:pt x="6180" y="4643"/>
                    <a:pt x="6430" y="4393"/>
                    <a:pt x="6728" y="4393"/>
                  </a:cubicBezTo>
                  <a:cubicBezTo>
                    <a:pt x="7025" y="4393"/>
                    <a:pt x="7287" y="4143"/>
                    <a:pt x="7287" y="3846"/>
                  </a:cubicBezTo>
                  <a:lnTo>
                    <a:pt x="7287" y="2215"/>
                  </a:lnTo>
                  <a:lnTo>
                    <a:pt x="8597" y="2215"/>
                  </a:lnTo>
                  <a:cubicBezTo>
                    <a:pt x="8799" y="2215"/>
                    <a:pt x="9002" y="2096"/>
                    <a:pt x="9085" y="1917"/>
                  </a:cubicBezTo>
                  <a:lnTo>
                    <a:pt x="9633" y="810"/>
                  </a:lnTo>
                  <a:cubicBezTo>
                    <a:pt x="9728" y="643"/>
                    <a:pt x="9704" y="441"/>
                    <a:pt x="9609" y="274"/>
                  </a:cubicBezTo>
                  <a:cubicBezTo>
                    <a:pt x="9502" y="107"/>
                    <a:pt x="9323" y="0"/>
                    <a:pt x="9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9"/>
            <p:cNvSpPr/>
            <p:nvPr/>
          </p:nvSpPr>
          <p:spPr>
            <a:xfrm>
              <a:off x="3388650" y="1501500"/>
              <a:ext cx="71475" cy="221775"/>
            </a:xfrm>
            <a:custGeom>
              <a:avLst/>
              <a:gdLst/>
              <a:ahLst/>
              <a:cxnLst/>
              <a:rect l="l" t="t" r="r" b="b"/>
              <a:pathLst>
                <a:path w="2859" h="8871" extrusionOk="0">
                  <a:moveTo>
                    <a:pt x="1" y="0"/>
                  </a:moveTo>
                  <a:lnTo>
                    <a:pt x="1" y="8870"/>
                  </a:lnTo>
                  <a:lnTo>
                    <a:pt x="2858" y="8870"/>
                  </a:lnTo>
                  <a:lnTo>
                    <a:pt x="2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9"/>
            <p:cNvSpPr/>
            <p:nvPr/>
          </p:nvSpPr>
          <p:spPr>
            <a:xfrm>
              <a:off x="3487475" y="1501500"/>
              <a:ext cx="71475" cy="221775"/>
            </a:xfrm>
            <a:custGeom>
              <a:avLst/>
              <a:gdLst/>
              <a:ahLst/>
              <a:cxnLst/>
              <a:rect l="l" t="t" r="r" b="b"/>
              <a:pathLst>
                <a:path w="2859" h="8871" extrusionOk="0">
                  <a:moveTo>
                    <a:pt x="1" y="0"/>
                  </a:moveTo>
                  <a:lnTo>
                    <a:pt x="1" y="8870"/>
                  </a:lnTo>
                  <a:lnTo>
                    <a:pt x="2858" y="8870"/>
                  </a:lnTo>
                  <a:lnTo>
                    <a:pt x="2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9"/>
            <p:cNvSpPr/>
            <p:nvPr/>
          </p:nvSpPr>
          <p:spPr>
            <a:xfrm>
              <a:off x="3586000" y="1501500"/>
              <a:ext cx="72650" cy="221775"/>
            </a:xfrm>
            <a:custGeom>
              <a:avLst/>
              <a:gdLst/>
              <a:ahLst/>
              <a:cxnLst/>
              <a:rect l="l" t="t" r="r" b="b"/>
              <a:pathLst>
                <a:path w="2906" h="8871" extrusionOk="0">
                  <a:moveTo>
                    <a:pt x="1" y="0"/>
                  </a:moveTo>
                  <a:lnTo>
                    <a:pt x="1" y="8870"/>
                  </a:lnTo>
                  <a:lnTo>
                    <a:pt x="2358" y="8870"/>
                  </a:lnTo>
                  <a:cubicBezTo>
                    <a:pt x="2656" y="8870"/>
                    <a:pt x="2906" y="8608"/>
                    <a:pt x="2906" y="8311"/>
                  </a:cubicBezTo>
                  <a:lnTo>
                    <a:pt x="2906" y="548"/>
                  </a:lnTo>
                  <a:cubicBezTo>
                    <a:pt x="2906" y="250"/>
                    <a:pt x="2656" y="0"/>
                    <a:pt x="2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9"/>
            <p:cNvSpPr/>
            <p:nvPr/>
          </p:nvSpPr>
          <p:spPr>
            <a:xfrm>
              <a:off x="3289550" y="1501500"/>
              <a:ext cx="71450" cy="221775"/>
            </a:xfrm>
            <a:custGeom>
              <a:avLst/>
              <a:gdLst/>
              <a:ahLst/>
              <a:cxnLst/>
              <a:rect l="l" t="t" r="r" b="b"/>
              <a:pathLst>
                <a:path w="2858" h="8871" extrusionOk="0">
                  <a:moveTo>
                    <a:pt x="0" y="0"/>
                  </a:moveTo>
                  <a:lnTo>
                    <a:pt x="0" y="8870"/>
                  </a:lnTo>
                  <a:lnTo>
                    <a:pt x="2858" y="8870"/>
                  </a:lnTo>
                  <a:lnTo>
                    <a:pt x="2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9"/>
            <p:cNvSpPr/>
            <p:nvPr/>
          </p:nvSpPr>
          <p:spPr>
            <a:xfrm>
              <a:off x="3189825" y="1501500"/>
              <a:ext cx="72650" cy="221775"/>
            </a:xfrm>
            <a:custGeom>
              <a:avLst/>
              <a:gdLst/>
              <a:ahLst/>
              <a:cxnLst/>
              <a:rect l="l" t="t" r="r" b="b"/>
              <a:pathLst>
                <a:path w="2906" h="8871" extrusionOk="0">
                  <a:moveTo>
                    <a:pt x="548" y="0"/>
                  </a:moveTo>
                  <a:cubicBezTo>
                    <a:pt x="251" y="0"/>
                    <a:pt x="1" y="250"/>
                    <a:pt x="1" y="548"/>
                  </a:cubicBezTo>
                  <a:lnTo>
                    <a:pt x="1" y="8311"/>
                  </a:lnTo>
                  <a:cubicBezTo>
                    <a:pt x="1" y="8608"/>
                    <a:pt x="251" y="8870"/>
                    <a:pt x="548" y="8870"/>
                  </a:cubicBezTo>
                  <a:lnTo>
                    <a:pt x="2906" y="8870"/>
                  </a:lnTo>
                  <a:lnTo>
                    <a:pt x="2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 name="Google Shape;2165;p79"/>
          <p:cNvGrpSpPr/>
          <p:nvPr/>
        </p:nvGrpSpPr>
        <p:grpSpPr>
          <a:xfrm>
            <a:off x="3044407" y="1371326"/>
            <a:ext cx="461489" cy="405802"/>
            <a:chOff x="2598375" y="1284500"/>
            <a:chExt cx="468850" cy="412275"/>
          </a:xfrm>
        </p:grpSpPr>
        <p:sp>
          <p:nvSpPr>
            <p:cNvPr id="2166" name="Google Shape;2166;p79"/>
            <p:cNvSpPr/>
            <p:nvPr/>
          </p:nvSpPr>
          <p:spPr>
            <a:xfrm>
              <a:off x="2598375" y="1284500"/>
              <a:ext cx="468850" cy="55100"/>
            </a:xfrm>
            <a:custGeom>
              <a:avLst/>
              <a:gdLst/>
              <a:ahLst/>
              <a:cxnLst/>
              <a:rect l="l" t="t" r="r" b="b"/>
              <a:pathLst>
                <a:path w="18754" h="2204" extrusionOk="0">
                  <a:moveTo>
                    <a:pt x="549" y="0"/>
                  </a:moveTo>
                  <a:cubicBezTo>
                    <a:pt x="251" y="0"/>
                    <a:pt x="1" y="251"/>
                    <a:pt x="1" y="548"/>
                  </a:cubicBezTo>
                  <a:lnTo>
                    <a:pt x="1" y="1655"/>
                  </a:lnTo>
                  <a:cubicBezTo>
                    <a:pt x="1" y="1953"/>
                    <a:pt x="251" y="2203"/>
                    <a:pt x="549" y="2203"/>
                  </a:cubicBezTo>
                  <a:lnTo>
                    <a:pt x="18194" y="2203"/>
                  </a:lnTo>
                  <a:cubicBezTo>
                    <a:pt x="18491" y="2203"/>
                    <a:pt x="18753" y="1953"/>
                    <a:pt x="18753" y="1655"/>
                  </a:cubicBezTo>
                  <a:lnTo>
                    <a:pt x="18753" y="548"/>
                  </a:lnTo>
                  <a:cubicBezTo>
                    <a:pt x="18753" y="239"/>
                    <a:pt x="18491" y="0"/>
                    <a:pt x="18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9"/>
            <p:cNvSpPr/>
            <p:nvPr/>
          </p:nvSpPr>
          <p:spPr>
            <a:xfrm>
              <a:off x="2598375" y="1641675"/>
              <a:ext cx="468850" cy="55100"/>
            </a:xfrm>
            <a:custGeom>
              <a:avLst/>
              <a:gdLst/>
              <a:ahLst/>
              <a:cxnLst/>
              <a:rect l="l" t="t" r="r" b="b"/>
              <a:pathLst>
                <a:path w="18754" h="2204" extrusionOk="0">
                  <a:moveTo>
                    <a:pt x="549" y="1"/>
                  </a:moveTo>
                  <a:cubicBezTo>
                    <a:pt x="251" y="1"/>
                    <a:pt x="1" y="251"/>
                    <a:pt x="1" y="549"/>
                  </a:cubicBezTo>
                  <a:lnTo>
                    <a:pt x="1" y="1644"/>
                  </a:lnTo>
                  <a:cubicBezTo>
                    <a:pt x="1" y="1942"/>
                    <a:pt x="251" y="2204"/>
                    <a:pt x="549" y="2204"/>
                  </a:cubicBezTo>
                  <a:lnTo>
                    <a:pt x="18194" y="2204"/>
                  </a:lnTo>
                  <a:cubicBezTo>
                    <a:pt x="18491" y="2204"/>
                    <a:pt x="18753" y="1942"/>
                    <a:pt x="18753" y="1644"/>
                  </a:cubicBezTo>
                  <a:lnTo>
                    <a:pt x="18753" y="549"/>
                  </a:lnTo>
                  <a:cubicBezTo>
                    <a:pt x="18753" y="239"/>
                    <a:pt x="18491" y="1"/>
                    <a:pt x="18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9"/>
            <p:cNvSpPr/>
            <p:nvPr/>
          </p:nvSpPr>
          <p:spPr>
            <a:xfrm>
              <a:off x="2626650" y="1366650"/>
              <a:ext cx="82475" cy="203325"/>
            </a:xfrm>
            <a:custGeom>
              <a:avLst/>
              <a:gdLst/>
              <a:ahLst/>
              <a:cxnLst/>
              <a:rect l="l" t="t" r="r" b="b"/>
              <a:pathLst>
                <a:path w="3299" h="8133" extrusionOk="0">
                  <a:moveTo>
                    <a:pt x="1" y="1"/>
                  </a:moveTo>
                  <a:lnTo>
                    <a:pt x="1" y="8133"/>
                  </a:lnTo>
                  <a:lnTo>
                    <a:pt x="3299" y="5775"/>
                  </a:lnTo>
                  <a:lnTo>
                    <a:pt x="32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9"/>
            <p:cNvSpPr/>
            <p:nvPr/>
          </p:nvSpPr>
          <p:spPr>
            <a:xfrm>
              <a:off x="2846325" y="1366950"/>
              <a:ext cx="64925" cy="46150"/>
            </a:xfrm>
            <a:custGeom>
              <a:avLst/>
              <a:gdLst/>
              <a:ahLst/>
              <a:cxnLst/>
              <a:rect l="l" t="t" r="r" b="b"/>
              <a:pathLst>
                <a:path w="2597" h="1846" extrusionOk="0">
                  <a:moveTo>
                    <a:pt x="1" y="1"/>
                  </a:moveTo>
                  <a:lnTo>
                    <a:pt x="1" y="1846"/>
                  </a:lnTo>
                  <a:lnTo>
                    <a:pt x="2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9"/>
            <p:cNvSpPr/>
            <p:nvPr/>
          </p:nvSpPr>
          <p:spPr>
            <a:xfrm>
              <a:off x="2736800" y="1366650"/>
              <a:ext cx="82175" cy="124750"/>
            </a:xfrm>
            <a:custGeom>
              <a:avLst/>
              <a:gdLst/>
              <a:ahLst/>
              <a:cxnLst/>
              <a:rect l="l" t="t" r="r" b="b"/>
              <a:pathLst>
                <a:path w="3287" h="4990" extrusionOk="0">
                  <a:moveTo>
                    <a:pt x="0" y="1"/>
                  </a:moveTo>
                  <a:lnTo>
                    <a:pt x="0" y="4989"/>
                  </a:lnTo>
                  <a:lnTo>
                    <a:pt x="3286" y="2632"/>
                  </a:lnTo>
                  <a:lnTo>
                    <a:pt x="3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9"/>
            <p:cNvSpPr/>
            <p:nvPr/>
          </p:nvSpPr>
          <p:spPr>
            <a:xfrm>
              <a:off x="2956475" y="1410700"/>
              <a:ext cx="82475" cy="203025"/>
            </a:xfrm>
            <a:custGeom>
              <a:avLst/>
              <a:gdLst/>
              <a:ahLst/>
              <a:cxnLst/>
              <a:rect l="l" t="t" r="r" b="b"/>
              <a:pathLst>
                <a:path w="3299" h="8121" extrusionOk="0">
                  <a:moveTo>
                    <a:pt x="3298" y="1"/>
                  </a:moveTo>
                  <a:lnTo>
                    <a:pt x="0" y="2346"/>
                  </a:lnTo>
                  <a:lnTo>
                    <a:pt x="0" y="8121"/>
                  </a:lnTo>
                  <a:lnTo>
                    <a:pt x="3298" y="8121"/>
                  </a:lnTo>
                  <a:lnTo>
                    <a:pt x="32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9"/>
            <p:cNvSpPr/>
            <p:nvPr/>
          </p:nvSpPr>
          <p:spPr>
            <a:xfrm>
              <a:off x="2754050" y="1567575"/>
              <a:ext cx="64925" cy="46150"/>
            </a:xfrm>
            <a:custGeom>
              <a:avLst/>
              <a:gdLst/>
              <a:ahLst/>
              <a:cxnLst/>
              <a:rect l="l" t="t" r="r" b="b"/>
              <a:pathLst>
                <a:path w="2597" h="1846" extrusionOk="0">
                  <a:moveTo>
                    <a:pt x="2596" y="0"/>
                  </a:moveTo>
                  <a:lnTo>
                    <a:pt x="1" y="1846"/>
                  </a:lnTo>
                  <a:lnTo>
                    <a:pt x="2596" y="1846"/>
                  </a:lnTo>
                  <a:lnTo>
                    <a:pt x="2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9"/>
            <p:cNvSpPr/>
            <p:nvPr/>
          </p:nvSpPr>
          <p:spPr>
            <a:xfrm>
              <a:off x="2846325" y="1489000"/>
              <a:ext cx="82175" cy="125025"/>
            </a:xfrm>
            <a:custGeom>
              <a:avLst/>
              <a:gdLst/>
              <a:ahLst/>
              <a:cxnLst/>
              <a:rect l="l" t="t" r="r" b="b"/>
              <a:pathLst>
                <a:path w="3287" h="5001" extrusionOk="0">
                  <a:moveTo>
                    <a:pt x="3287" y="0"/>
                  </a:moveTo>
                  <a:lnTo>
                    <a:pt x="1" y="2369"/>
                  </a:lnTo>
                  <a:lnTo>
                    <a:pt x="1" y="5001"/>
                  </a:lnTo>
                  <a:lnTo>
                    <a:pt x="3287" y="5001"/>
                  </a:lnTo>
                  <a:lnTo>
                    <a:pt x="3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9"/>
            <p:cNvSpPr/>
            <p:nvPr/>
          </p:nvSpPr>
          <p:spPr>
            <a:xfrm>
              <a:off x="2626375" y="1366950"/>
              <a:ext cx="412575" cy="247075"/>
            </a:xfrm>
            <a:custGeom>
              <a:avLst/>
              <a:gdLst/>
              <a:ahLst/>
              <a:cxnLst/>
              <a:rect l="l" t="t" r="r" b="b"/>
              <a:pathLst>
                <a:path w="16503" h="9883" extrusionOk="0">
                  <a:moveTo>
                    <a:pt x="13275" y="1"/>
                  </a:moveTo>
                  <a:lnTo>
                    <a:pt x="0" y="9490"/>
                  </a:lnTo>
                  <a:lnTo>
                    <a:pt x="0" y="9883"/>
                  </a:lnTo>
                  <a:lnTo>
                    <a:pt x="3227" y="9883"/>
                  </a:lnTo>
                  <a:lnTo>
                    <a:pt x="16502" y="405"/>
                  </a:lnTo>
                  <a:lnTo>
                    <a:pt x="16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79"/>
          <p:cNvGrpSpPr/>
          <p:nvPr/>
        </p:nvGrpSpPr>
        <p:grpSpPr>
          <a:xfrm>
            <a:off x="2408946" y="1343483"/>
            <a:ext cx="461760" cy="461489"/>
            <a:chOff x="2040275" y="1254425"/>
            <a:chExt cx="469125" cy="468850"/>
          </a:xfrm>
        </p:grpSpPr>
        <p:sp>
          <p:nvSpPr>
            <p:cNvPr id="2176" name="Google Shape;2176;p79"/>
            <p:cNvSpPr/>
            <p:nvPr/>
          </p:nvSpPr>
          <p:spPr>
            <a:xfrm>
              <a:off x="2056950" y="1530075"/>
              <a:ext cx="186350" cy="109850"/>
            </a:xfrm>
            <a:custGeom>
              <a:avLst/>
              <a:gdLst/>
              <a:ahLst/>
              <a:cxnLst/>
              <a:rect l="l" t="t" r="r" b="b"/>
              <a:pathLst>
                <a:path w="7454" h="4394" extrusionOk="0">
                  <a:moveTo>
                    <a:pt x="0" y="0"/>
                  </a:moveTo>
                  <a:cubicBezTo>
                    <a:pt x="1251" y="2203"/>
                    <a:pt x="4168" y="4310"/>
                    <a:pt x="7454" y="4394"/>
                  </a:cubicBezTo>
                  <a:cubicBezTo>
                    <a:pt x="7311" y="4096"/>
                    <a:pt x="7192" y="3798"/>
                    <a:pt x="7096" y="3501"/>
                  </a:cubicBezTo>
                  <a:cubicBezTo>
                    <a:pt x="5858" y="3358"/>
                    <a:pt x="4668" y="2870"/>
                    <a:pt x="3715" y="2072"/>
                  </a:cubicBezTo>
                  <a:cubicBezTo>
                    <a:pt x="3477" y="1869"/>
                    <a:pt x="3453" y="1536"/>
                    <a:pt x="3644" y="1298"/>
                  </a:cubicBezTo>
                  <a:cubicBezTo>
                    <a:pt x="3752" y="1162"/>
                    <a:pt x="3911" y="1092"/>
                    <a:pt x="4071" y="1092"/>
                  </a:cubicBezTo>
                  <a:cubicBezTo>
                    <a:pt x="4192" y="1092"/>
                    <a:pt x="4315" y="1132"/>
                    <a:pt x="4418" y="1215"/>
                  </a:cubicBezTo>
                  <a:cubicBezTo>
                    <a:pt x="5049" y="1738"/>
                    <a:pt x="5775" y="2096"/>
                    <a:pt x="6561" y="2286"/>
                  </a:cubicBezTo>
                  <a:cubicBezTo>
                    <a:pt x="5715" y="905"/>
                    <a:pt x="4191" y="0"/>
                    <a:pt x="2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9"/>
            <p:cNvSpPr/>
            <p:nvPr/>
          </p:nvSpPr>
          <p:spPr>
            <a:xfrm>
              <a:off x="2178700" y="1254425"/>
              <a:ext cx="82475" cy="165825"/>
            </a:xfrm>
            <a:custGeom>
              <a:avLst/>
              <a:gdLst/>
              <a:ahLst/>
              <a:cxnLst/>
              <a:rect l="l" t="t" r="r" b="b"/>
              <a:pathLst>
                <a:path w="3299" h="6633" extrusionOk="0">
                  <a:moveTo>
                    <a:pt x="1643" y="1"/>
                  </a:moveTo>
                  <a:cubicBezTo>
                    <a:pt x="738" y="1"/>
                    <a:pt x="0" y="739"/>
                    <a:pt x="0" y="1644"/>
                  </a:cubicBezTo>
                  <a:lnTo>
                    <a:pt x="0" y="6085"/>
                  </a:lnTo>
                  <a:cubicBezTo>
                    <a:pt x="0" y="6383"/>
                    <a:pt x="250" y="6633"/>
                    <a:pt x="548" y="6633"/>
                  </a:cubicBezTo>
                  <a:cubicBezTo>
                    <a:pt x="845" y="6633"/>
                    <a:pt x="1095" y="6383"/>
                    <a:pt x="1095" y="6085"/>
                  </a:cubicBezTo>
                  <a:lnTo>
                    <a:pt x="1095" y="1644"/>
                  </a:lnTo>
                  <a:cubicBezTo>
                    <a:pt x="1095" y="1346"/>
                    <a:pt x="1345" y="1096"/>
                    <a:pt x="1643" y="1096"/>
                  </a:cubicBezTo>
                  <a:cubicBezTo>
                    <a:pt x="1941" y="1096"/>
                    <a:pt x="2191" y="1346"/>
                    <a:pt x="2191" y="1644"/>
                  </a:cubicBezTo>
                  <a:cubicBezTo>
                    <a:pt x="2191" y="1942"/>
                    <a:pt x="2453" y="2204"/>
                    <a:pt x="2750" y="2204"/>
                  </a:cubicBezTo>
                  <a:cubicBezTo>
                    <a:pt x="3048" y="2204"/>
                    <a:pt x="3298" y="1942"/>
                    <a:pt x="3298" y="1644"/>
                  </a:cubicBezTo>
                  <a:cubicBezTo>
                    <a:pt x="3298" y="739"/>
                    <a:pt x="2548" y="1"/>
                    <a:pt x="1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9"/>
            <p:cNvSpPr/>
            <p:nvPr/>
          </p:nvSpPr>
          <p:spPr>
            <a:xfrm>
              <a:off x="2068550" y="1281825"/>
              <a:ext cx="82475" cy="111050"/>
            </a:xfrm>
            <a:custGeom>
              <a:avLst/>
              <a:gdLst/>
              <a:ahLst/>
              <a:cxnLst/>
              <a:rect l="l" t="t" r="r" b="b"/>
              <a:pathLst>
                <a:path w="3299" h="4442" extrusionOk="0">
                  <a:moveTo>
                    <a:pt x="1644" y="0"/>
                  </a:moveTo>
                  <a:cubicBezTo>
                    <a:pt x="739" y="0"/>
                    <a:pt x="1" y="750"/>
                    <a:pt x="1" y="1655"/>
                  </a:cubicBezTo>
                  <a:cubicBezTo>
                    <a:pt x="1" y="1953"/>
                    <a:pt x="251" y="2203"/>
                    <a:pt x="548" y="2203"/>
                  </a:cubicBezTo>
                  <a:cubicBezTo>
                    <a:pt x="846" y="2203"/>
                    <a:pt x="1096" y="1953"/>
                    <a:pt x="1096" y="1655"/>
                  </a:cubicBezTo>
                  <a:cubicBezTo>
                    <a:pt x="1096" y="1358"/>
                    <a:pt x="1346" y="1108"/>
                    <a:pt x="1644" y="1108"/>
                  </a:cubicBezTo>
                  <a:cubicBezTo>
                    <a:pt x="1941" y="1108"/>
                    <a:pt x="2203" y="1358"/>
                    <a:pt x="2203" y="1655"/>
                  </a:cubicBezTo>
                  <a:lnTo>
                    <a:pt x="2203" y="3882"/>
                  </a:lnTo>
                  <a:cubicBezTo>
                    <a:pt x="2203" y="4179"/>
                    <a:pt x="2453" y="4441"/>
                    <a:pt x="2751" y="4441"/>
                  </a:cubicBezTo>
                  <a:cubicBezTo>
                    <a:pt x="3049" y="4441"/>
                    <a:pt x="3299" y="4179"/>
                    <a:pt x="3299" y="3882"/>
                  </a:cubicBezTo>
                  <a:lnTo>
                    <a:pt x="3299" y="1655"/>
                  </a:lnTo>
                  <a:cubicBezTo>
                    <a:pt x="3299" y="750"/>
                    <a:pt x="2549" y="0"/>
                    <a:pt x="1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9"/>
            <p:cNvSpPr/>
            <p:nvPr/>
          </p:nvSpPr>
          <p:spPr>
            <a:xfrm>
              <a:off x="2260550" y="1625325"/>
              <a:ext cx="137825" cy="97950"/>
            </a:xfrm>
            <a:custGeom>
              <a:avLst/>
              <a:gdLst/>
              <a:ahLst/>
              <a:cxnLst/>
              <a:rect l="l" t="t" r="r" b="b"/>
              <a:pathLst>
                <a:path w="5513" h="3918" extrusionOk="0">
                  <a:moveTo>
                    <a:pt x="4679" y="0"/>
                  </a:moveTo>
                  <a:cubicBezTo>
                    <a:pt x="3310" y="953"/>
                    <a:pt x="1691" y="1548"/>
                    <a:pt x="0" y="1655"/>
                  </a:cubicBezTo>
                  <a:cubicBezTo>
                    <a:pt x="1084" y="3000"/>
                    <a:pt x="2751" y="3917"/>
                    <a:pt x="4548" y="3917"/>
                  </a:cubicBezTo>
                  <a:lnTo>
                    <a:pt x="4953" y="3917"/>
                  </a:lnTo>
                  <a:cubicBezTo>
                    <a:pt x="5120" y="3917"/>
                    <a:pt x="5275" y="3834"/>
                    <a:pt x="5382" y="3703"/>
                  </a:cubicBezTo>
                  <a:cubicBezTo>
                    <a:pt x="5489" y="3572"/>
                    <a:pt x="5513" y="3393"/>
                    <a:pt x="5489" y="3227"/>
                  </a:cubicBezTo>
                  <a:lnTo>
                    <a:pt x="4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9"/>
            <p:cNvSpPr/>
            <p:nvPr/>
          </p:nvSpPr>
          <p:spPr>
            <a:xfrm>
              <a:off x="2040275" y="1254425"/>
              <a:ext cx="469125" cy="384000"/>
            </a:xfrm>
            <a:custGeom>
              <a:avLst/>
              <a:gdLst/>
              <a:ahLst/>
              <a:cxnLst/>
              <a:rect l="l" t="t" r="r" b="b"/>
              <a:pathLst>
                <a:path w="18765" h="15360" extrusionOk="0">
                  <a:moveTo>
                    <a:pt x="8275" y="9371"/>
                  </a:moveTo>
                  <a:cubicBezTo>
                    <a:pt x="8573" y="9371"/>
                    <a:pt x="8823" y="9621"/>
                    <a:pt x="8823" y="9919"/>
                  </a:cubicBezTo>
                  <a:cubicBezTo>
                    <a:pt x="8823" y="10217"/>
                    <a:pt x="8585" y="10478"/>
                    <a:pt x="8275" y="10478"/>
                  </a:cubicBezTo>
                  <a:cubicBezTo>
                    <a:pt x="7978" y="10478"/>
                    <a:pt x="7716" y="10217"/>
                    <a:pt x="7716" y="9919"/>
                  </a:cubicBezTo>
                  <a:cubicBezTo>
                    <a:pt x="7716" y="9621"/>
                    <a:pt x="7978" y="9371"/>
                    <a:pt x="8275" y="9371"/>
                  </a:cubicBezTo>
                  <a:close/>
                  <a:moveTo>
                    <a:pt x="12681" y="1"/>
                  </a:moveTo>
                  <a:cubicBezTo>
                    <a:pt x="12514" y="1"/>
                    <a:pt x="12347" y="72"/>
                    <a:pt x="12240" y="203"/>
                  </a:cubicBezTo>
                  <a:cubicBezTo>
                    <a:pt x="12145" y="334"/>
                    <a:pt x="12097" y="501"/>
                    <a:pt x="12121" y="668"/>
                  </a:cubicBezTo>
                  <a:cubicBezTo>
                    <a:pt x="12335" y="1704"/>
                    <a:pt x="13336" y="2585"/>
                    <a:pt x="14312" y="3013"/>
                  </a:cubicBezTo>
                  <a:lnTo>
                    <a:pt x="14312" y="4263"/>
                  </a:lnTo>
                  <a:cubicBezTo>
                    <a:pt x="13812" y="6299"/>
                    <a:pt x="11204" y="7740"/>
                    <a:pt x="9109" y="7740"/>
                  </a:cubicBezTo>
                  <a:lnTo>
                    <a:pt x="548" y="7740"/>
                  </a:lnTo>
                  <a:cubicBezTo>
                    <a:pt x="251" y="7740"/>
                    <a:pt x="1" y="7990"/>
                    <a:pt x="1" y="8288"/>
                  </a:cubicBezTo>
                  <a:lnTo>
                    <a:pt x="1" y="8835"/>
                  </a:lnTo>
                  <a:cubicBezTo>
                    <a:pt x="1" y="9443"/>
                    <a:pt x="489" y="9943"/>
                    <a:pt x="1096" y="9943"/>
                  </a:cubicBezTo>
                  <a:lnTo>
                    <a:pt x="3180" y="9943"/>
                  </a:lnTo>
                  <a:cubicBezTo>
                    <a:pt x="5787" y="9943"/>
                    <a:pt x="8097" y="11681"/>
                    <a:pt x="8811" y="14181"/>
                  </a:cubicBezTo>
                  <a:cubicBezTo>
                    <a:pt x="8930" y="14598"/>
                    <a:pt x="9121" y="15003"/>
                    <a:pt x="9347" y="15360"/>
                  </a:cubicBezTo>
                  <a:cubicBezTo>
                    <a:pt x="13133" y="14824"/>
                    <a:pt x="16515" y="11443"/>
                    <a:pt x="16515" y="7442"/>
                  </a:cubicBezTo>
                  <a:lnTo>
                    <a:pt x="16515" y="3108"/>
                  </a:lnTo>
                  <a:cubicBezTo>
                    <a:pt x="17598" y="2716"/>
                    <a:pt x="18515" y="1787"/>
                    <a:pt x="18729" y="656"/>
                  </a:cubicBezTo>
                  <a:cubicBezTo>
                    <a:pt x="18765" y="489"/>
                    <a:pt x="18717" y="322"/>
                    <a:pt x="18610" y="191"/>
                  </a:cubicBezTo>
                  <a:cubicBezTo>
                    <a:pt x="18527" y="72"/>
                    <a:pt x="18360" y="1"/>
                    <a:pt x="18193" y="1"/>
                  </a:cubicBezTo>
                  <a:lnTo>
                    <a:pt x="17705" y="1"/>
                  </a:lnTo>
                  <a:cubicBezTo>
                    <a:pt x="16681" y="1"/>
                    <a:pt x="15669" y="692"/>
                    <a:pt x="15419" y="1644"/>
                  </a:cubicBezTo>
                  <a:cubicBezTo>
                    <a:pt x="15181" y="692"/>
                    <a:pt x="14181" y="1"/>
                    <a:pt x="13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1" name="Google Shape;2181;p79"/>
          <p:cNvGrpSpPr/>
          <p:nvPr/>
        </p:nvGrpSpPr>
        <p:grpSpPr>
          <a:xfrm>
            <a:off x="1755005" y="1343667"/>
            <a:ext cx="461760" cy="461120"/>
            <a:chOff x="1478300" y="1254800"/>
            <a:chExt cx="469125" cy="468475"/>
          </a:xfrm>
        </p:grpSpPr>
        <p:sp>
          <p:nvSpPr>
            <p:cNvPr id="2182" name="Google Shape;2182;p79"/>
            <p:cNvSpPr/>
            <p:nvPr/>
          </p:nvSpPr>
          <p:spPr>
            <a:xfrm>
              <a:off x="1620875" y="1254800"/>
              <a:ext cx="160775" cy="83300"/>
            </a:xfrm>
            <a:custGeom>
              <a:avLst/>
              <a:gdLst/>
              <a:ahLst/>
              <a:cxnLst/>
              <a:rect l="l" t="t" r="r" b="b"/>
              <a:pathLst>
                <a:path w="6431" h="3332" extrusionOk="0">
                  <a:moveTo>
                    <a:pt x="4676" y="0"/>
                  </a:moveTo>
                  <a:cubicBezTo>
                    <a:pt x="3794" y="0"/>
                    <a:pt x="2933" y="222"/>
                    <a:pt x="2168" y="653"/>
                  </a:cubicBezTo>
                  <a:cubicBezTo>
                    <a:pt x="1132" y="1248"/>
                    <a:pt x="382" y="2212"/>
                    <a:pt x="1" y="3332"/>
                  </a:cubicBezTo>
                  <a:lnTo>
                    <a:pt x="5978" y="3332"/>
                  </a:lnTo>
                  <a:cubicBezTo>
                    <a:pt x="5620" y="3201"/>
                    <a:pt x="5239" y="2903"/>
                    <a:pt x="5239" y="2331"/>
                  </a:cubicBezTo>
                  <a:cubicBezTo>
                    <a:pt x="5239" y="1808"/>
                    <a:pt x="5561" y="1367"/>
                    <a:pt x="6037" y="1200"/>
                  </a:cubicBezTo>
                  <a:cubicBezTo>
                    <a:pt x="6275" y="1129"/>
                    <a:pt x="6430" y="903"/>
                    <a:pt x="6406" y="665"/>
                  </a:cubicBezTo>
                  <a:cubicBezTo>
                    <a:pt x="6394" y="426"/>
                    <a:pt x="6240" y="224"/>
                    <a:pt x="5990" y="165"/>
                  </a:cubicBezTo>
                  <a:cubicBezTo>
                    <a:pt x="5553" y="54"/>
                    <a:pt x="5112" y="0"/>
                    <a:pt x="4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9"/>
            <p:cNvSpPr/>
            <p:nvPr/>
          </p:nvSpPr>
          <p:spPr>
            <a:xfrm>
              <a:off x="1685475" y="1557450"/>
              <a:ext cx="68475" cy="27700"/>
            </a:xfrm>
            <a:custGeom>
              <a:avLst/>
              <a:gdLst/>
              <a:ahLst/>
              <a:cxnLst/>
              <a:rect l="l" t="t" r="r" b="b"/>
              <a:pathLst>
                <a:path w="2739" h="1108" extrusionOk="0">
                  <a:moveTo>
                    <a:pt x="0" y="0"/>
                  </a:moveTo>
                  <a:cubicBezTo>
                    <a:pt x="512" y="679"/>
                    <a:pt x="1298" y="1108"/>
                    <a:pt x="2191" y="1108"/>
                  </a:cubicBezTo>
                  <a:cubicBezTo>
                    <a:pt x="2489" y="1096"/>
                    <a:pt x="2739" y="858"/>
                    <a:pt x="2739" y="560"/>
                  </a:cubicBezTo>
                  <a:lnTo>
                    <a:pt x="2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9"/>
            <p:cNvSpPr/>
            <p:nvPr/>
          </p:nvSpPr>
          <p:spPr>
            <a:xfrm>
              <a:off x="1478300" y="1365175"/>
              <a:ext cx="469125" cy="358100"/>
            </a:xfrm>
            <a:custGeom>
              <a:avLst/>
              <a:gdLst/>
              <a:ahLst/>
              <a:cxnLst/>
              <a:rect l="l" t="t" r="r" b="b"/>
              <a:pathLst>
                <a:path w="18765" h="14324" extrusionOk="0">
                  <a:moveTo>
                    <a:pt x="4989" y="1643"/>
                  </a:moveTo>
                  <a:cubicBezTo>
                    <a:pt x="5287" y="1643"/>
                    <a:pt x="5537" y="1893"/>
                    <a:pt x="5537" y="2191"/>
                  </a:cubicBezTo>
                  <a:cubicBezTo>
                    <a:pt x="5537" y="2500"/>
                    <a:pt x="5287" y="2739"/>
                    <a:pt x="4989" y="2739"/>
                  </a:cubicBezTo>
                  <a:cubicBezTo>
                    <a:pt x="4692" y="2739"/>
                    <a:pt x="4442" y="2488"/>
                    <a:pt x="4442" y="2191"/>
                  </a:cubicBezTo>
                  <a:cubicBezTo>
                    <a:pt x="4442" y="1893"/>
                    <a:pt x="4692" y="1643"/>
                    <a:pt x="4989" y="1643"/>
                  </a:cubicBezTo>
                  <a:close/>
                  <a:moveTo>
                    <a:pt x="7179" y="1646"/>
                  </a:moveTo>
                  <a:cubicBezTo>
                    <a:pt x="7320" y="1646"/>
                    <a:pt x="7460" y="1697"/>
                    <a:pt x="7561" y="1798"/>
                  </a:cubicBezTo>
                  <a:lnTo>
                    <a:pt x="8668" y="2905"/>
                  </a:lnTo>
                  <a:cubicBezTo>
                    <a:pt x="8871" y="3108"/>
                    <a:pt x="8871" y="3465"/>
                    <a:pt x="8668" y="3679"/>
                  </a:cubicBezTo>
                  <a:lnTo>
                    <a:pt x="7561" y="4774"/>
                  </a:lnTo>
                  <a:cubicBezTo>
                    <a:pt x="7460" y="4882"/>
                    <a:pt x="7320" y="4935"/>
                    <a:pt x="7179" y="4935"/>
                  </a:cubicBezTo>
                  <a:cubicBezTo>
                    <a:pt x="7037" y="4935"/>
                    <a:pt x="6894" y="4882"/>
                    <a:pt x="6787" y="4774"/>
                  </a:cubicBezTo>
                  <a:cubicBezTo>
                    <a:pt x="6585" y="4572"/>
                    <a:pt x="6585" y="4215"/>
                    <a:pt x="6787" y="4001"/>
                  </a:cubicBezTo>
                  <a:lnTo>
                    <a:pt x="7502" y="3286"/>
                  </a:lnTo>
                  <a:lnTo>
                    <a:pt x="6787" y="2572"/>
                  </a:lnTo>
                  <a:cubicBezTo>
                    <a:pt x="6585" y="2369"/>
                    <a:pt x="6585" y="2012"/>
                    <a:pt x="6787" y="1798"/>
                  </a:cubicBezTo>
                  <a:cubicBezTo>
                    <a:pt x="6894" y="1697"/>
                    <a:pt x="7037" y="1646"/>
                    <a:pt x="7179" y="1646"/>
                  </a:cubicBezTo>
                  <a:close/>
                  <a:moveTo>
                    <a:pt x="9381" y="1661"/>
                  </a:moveTo>
                  <a:cubicBezTo>
                    <a:pt x="9523" y="1661"/>
                    <a:pt x="9663" y="1715"/>
                    <a:pt x="9764" y="1822"/>
                  </a:cubicBezTo>
                  <a:lnTo>
                    <a:pt x="10871" y="2917"/>
                  </a:lnTo>
                  <a:cubicBezTo>
                    <a:pt x="11073" y="3131"/>
                    <a:pt x="11073" y="3465"/>
                    <a:pt x="10871" y="3691"/>
                  </a:cubicBezTo>
                  <a:lnTo>
                    <a:pt x="9764" y="4798"/>
                  </a:lnTo>
                  <a:cubicBezTo>
                    <a:pt x="9663" y="4899"/>
                    <a:pt x="9523" y="4950"/>
                    <a:pt x="9381" y="4950"/>
                  </a:cubicBezTo>
                  <a:cubicBezTo>
                    <a:pt x="9240" y="4950"/>
                    <a:pt x="9097" y="4899"/>
                    <a:pt x="8990" y="4798"/>
                  </a:cubicBezTo>
                  <a:cubicBezTo>
                    <a:pt x="8787" y="4584"/>
                    <a:pt x="8787" y="4227"/>
                    <a:pt x="8990" y="4024"/>
                  </a:cubicBezTo>
                  <a:lnTo>
                    <a:pt x="9704" y="3310"/>
                  </a:lnTo>
                  <a:lnTo>
                    <a:pt x="8990" y="2596"/>
                  </a:lnTo>
                  <a:cubicBezTo>
                    <a:pt x="8787" y="2381"/>
                    <a:pt x="8787" y="2024"/>
                    <a:pt x="8990" y="1822"/>
                  </a:cubicBezTo>
                  <a:cubicBezTo>
                    <a:pt x="9097" y="1715"/>
                    <a:pt x="9240" y="1661"/>
                    <a:pt x="9381" y="1661"/>
                  </a:cubicBezTo>
                  <a:close/>
                  <a:moveTo>
                    <a:pt x="548" y="0"/>
                  </a:moveTo>
                  <a:cubicBezTo>
                    <a:pt x="405" y="0"/>
                    <a:pt x="251" y="60"/>
                    <a:pt x="155" y="179"/>
                  </a:cubicBezTo>
                  <a:cubicBezTo>
                    <a:pt x="48" y="298"/>
                    <a:pt x="1" y="453"/>
                    <a:pt x="1" y="595"/>
                  </a:cubicBezTo>
                  <a:cubicBezTo>
                    <a:pt x="72" y="1357"/>
                    <a:pt x="310" y="2084"/>
                    <a:pt x="632" y="2739"/>
                  </a:cubicBezTo>
                  <a:lnTo>
                    <a:pt x="2287" y="2739"/>
                  </a:lnTo>
                  <a:cubicBezTo>
                    <a:pt x="3418" y="2739"/>
                    <a:pt x="4573" y="3203"/>
                    <a:pt x="5370" y="4001"/>
                  </a:cubicBezTo>
                  <a:cubicBezTo>
                    <a:pt x="5585" y="4215"/>
                    <a:pt x="5585" y="4572"/>
                    <a:pt x="5370" y="4774"/>
                  </a:cubicBezTo>
                  <a:cubicBezTo>
                    <a:pt x="5269" y="4882"/>
                    <a:pt x="5129" y="4935"/>
                    <a:pt x="4988" y="4935"/>
                  </a:cubicBezTo>
                  <a:cubicBezTo>
                    <a:pt x="4846" y="4935"/>
                    <a:pt x="4704" y="4882"/>
                    <a:pt x="4596" y="4774"/>
                  </a:cubicBezTo>
                  <a:cubicBezTo>
                    <a:pt x="4001" y="4179"/>
                    <a:pt x="3144" y="3846"/>
                    <a:pt x="2287" y="3846"/>
                  </a:cubicBezTo>
                  <a:lnTo>
                    <a:pt x="1263" y="3846"/>
                  </a:lnTo>
                  <a:cubicBezTo>
                    <a:pt x="2465" y="5513"/>
                    <a:pt x="4465" y="6596"/>
                    <a:pt x="6620" y="6596"/>
                  </a:cubicBezTo>
                  <a:lnTo>
                    <a:pt x="14872" y="6596"/>
                  </a:lnTo>
                  <a:cubicBezTo>
                    <a:pt x="12490" y="6953"/>
                    <a:pt x="12240" y="10132"/>
                    <a:pt x="12145" y="11061"/>
                  </a:cubicBezTo>
                  <a:cubicBezTo>
                    <a:pt x="10823" y="11371"/>
                    <a:pt x="9930" y="12204"/>
                    <a:pt x="9930" y="13145"/>
                  </a:cubicBezTo>
                  <a:cubicBezTo>
                    <a:pt x="9930" y="13466"/>
                    <a:pt x="10049" y="13799"/>
                    <a:pt x="10252" y="14097"/>
                  </a:cubicBezTo>
                  <a:cubicBezTo>
                    <a:pt x="10359" y="14240"/>
                    <a:pt x="10526" y="14323"/>
                    <a:pt x="10704" y="14323"/>
                  </a:cubicBezTo>
                  <a:cubicBezTo>
                    <a:pt x="10919" y="14323"/>
                    <a:pt x="11097" y="14204"/>
                    <a:pt x="11192" y="14002"/>
                  </a:cubicBezTo>
                  <a:cubicBezTo>
                    <a:pt x="11502" y="13371"/>
                    <a:pt x="12157" y="13145"/>
                    <a:pt x="12681" y="13145"/>
                  </a:cubicBezTo>
                  <a:cubicBezTo>
                    <a:pt x="13181" y="13145"/>
                    <a:pt x="13848" y="13371"/>
                    <a:pt x="14157" y="14002"/>
                  </a:cubicBezTo>
                  <a:cubicBezTo>
                    <a:pt x="14240" y="14204"/>
                    <a:pt x="14431" y="14323"/>
                    <a:pt x="14645" y="14323"/>
                  </a:cubicBezTo>
                  <a:cubicBezTo>
                    <a:pt x="14824" y="14323"/>
                    <a:pt x="14991" y="14228"/>
                    <a:pt x="15086" y="14097"/>
                  </a:cubicBezTo>
                  <a:cubicBezTo>
                    <a:pt x="15300" y="13799"/>
                    <a:pt x="15419" y="13466"/>
                    <a:pt x="15419" y="13145"/>
                  </a:cubicBezTo>
                  <a:cubicBezTo>
                    <a:pt x="15419" y="12180"/>
                    <a:pt x="14598" y="11597"/>
                    <a:pt x="13705" y="11204"/>
                  </a:cubicBezTo>
                  <a:cubicBezTo>
                    <a:pt x="13740" y="11109"/>
                    <a:pt x="13859" y="10108"/>
                    <a:pt x="14491" y="10013"/>
                  </a:cubicBezTo>
                  <a:cubicBezTo>
                    <a:pt x="16907" y="9680"/>
                    <a:pt x="18765" y="7382"/>
                    <a:pt x="18765" y="4941"/>
                  </a:cubicBezTo>
                  <a:cubicBezTo>
                    <a:pt x="18753" y="2215"/>
                    <a:pt x="16491" y="0"/>
                    <a:pt x="13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188"/>
        <p:cNvGrpSpPr/>
        <p:nvPr/>
      </p:nvGrpSpPr>
      <p:grpSpPr>
        <a:xfrm>
          <a:off x="0" y="0"/>
          <a:ext cx="0" cy="0"/>
          <a:chOff x="0" y="0"/>
          <a:chExt cx="0" cy="0"/>
        </a:xfrm>
      </p:grpSpPr>
      <p:sp>
        <p:nvSpPr>
          <p:cNvPr id="2189" name="Google Shape;2189;p80"/>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2190" name="Google Shape;2190;p80"/>
          <p:cNvSpPr txBox="1">
            <a:spLocks noGrp="1"/>
          </p:cNvSpPr>
          <p:nvPr>
            <p:ph type="subTitle" idx="1"/>
          </p:nvPr>
        </p:nvSpPr>
        <p:spPr>
          <a:xfrm>
            <a:off x="714175" y="1223175"/>
            <a:ext cx="3857700" cy="338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1000"/>
              </a:spcBef>
              <a:spcAft>
                <a:spcPts val="0"/>
              </a:spcAft>
              <a:buNone/>
            </a:pPr>
            <a:r>
              <a:rPr lang="en" sz="2200">
                <a:solidFill>
                  <a:srgbClr val="B55F2E"/>
                </a:solidFill>
                <a:latin typeface="Londrina Solid"/>
                <a:ea typeface="Londrina Solid"/>
                <a:cs typeface="Londrina Solid"/>
                <a:sym typeface="Londrina Solid"/>
              </a:rPr>
              <a:t>VECTORS</a:t>
            </a:r>
            <a:endParaRPr sz="2200">
              <a:solidFill>
                <a:srgbClr val="B55F2E"/>
              </a:solidFill>
              <a:latin typeface="Londrina Solid"/>
              <a:ea typeface="Londrina Solid"/>
              <a:cs typeface="Londrina Solid"/>
              <a:sym typeface="Londrina Solid"/>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3"/>
              </a:rPr>
              <a:t>SaIlor collection in colors and flat design</a:t>
            </a:r>
            <a:endParaRPr/>
          </a:p>
        </p:txBody>
      </p:sp>
      <p:grpSp>
        <p:nvGrpSpPr>
          <p:cNvPr id="2191" name="Google Shape;2191;p80"/>
          <p:cNvGrpSpPr/>
          <p:nvPr/>
        </p:nvGrpSpPr>
        <p:grpSpPr>
          <a:xfrm>
            <a:off x="4884063" y="2839232"/>
            <a:ext cx="1205711" cy="1205711"/>
            <a:chOff x="1591825" y="2111825"/>
            <a:chExt cx="1384125" cy="1384125"/>
          </a:xfrm>
        </p:grpSpPr>
        <p:sp>
          <p:nvSpPr>
            <p:cNvPr id="2192" name="Google Shape;2192;p80"/>
            <p:cNvSpPr/>
            <p:nvPr/>
          </p:nvSpPr>
          <p:spPr>
            <a:xfrm>
              <a:off x="2245675" y="2314775"/>
              <a:ext cx="38225" cy="488600"/>
            </a:xfrm>
            <a:custGeom>
              <a:avLst/>
              <a:gdLst/>
              <a:ahLst/>
              <a:cxnLst/>
              <a:rect l="l" t="t" r="r" b="b"/>
              <a:pathLst>
                <a:path w="1529" h="19544" extrusionOk="0">
                  <a:moveTo>
                    <a:pt x="1" y="1"/>
                  </a:moveTo>
                  <a:lnTo>
                    <a:pt x="1" y="19543"/>
                  </a:lnTo>
                  <a:lnTo>
                    <a:pt x="1528" y="19543"/>
                  </a:lnTo>
                  <a:lnTo>
                    <a:pt x="1528"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0"/>
            <p:cNvSpPr/>
            <p:nvPr/>
          </p:nvSpPr>
          <p:spPr>
            <a:xfrm>
              <a:off x="2220575" y="2111825"/>
              <a:ext cx="63325" cy="222325"/>
            </a:xfrm>
            <a:custGeom>
              <a:avLst/>
              <a:gdLst/>
              <a:ahLst/>
              <a:cxnLst/>
              <a:rect l="l" t="t" r="r" b="b"/>
              <a:pathLst>
                <a:path w="2533" h="8893" extrusionOk="0">
                  <a:moveTo>
                    <a:pt x="2093" y="0"/>
                  </a:moveTo>
                  <a:cubicBezTo>
                    <a:pt x="942" y="0"/>
                    <a:pt x="1" y="921"/>
                    <a:pt x="1" y="2093"/>
                  </a:cubicBezTo>
                  <a:lnTo>
                    <a:pt x="1" y="6801"/>
                  </a:lnTo>
                  <a:cubicBezTo>
                    <a:pt x="1" y="7972"/>
                    <a:pt x="942" y="8893"/>
                    <a:pt x="2093" y="8893"/>
                  </a:cubicBezTo>
                  <a:lnTo>
                    <a:pt x="2532" y="8893"/>
                  </a:lnTo>
                  <a:lnTo>
                    <a:pt x="2532"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0"/>
            <p:cNvSpPr/>
            <p:nvPr/>
          </p:nvSpPr>
          <p:spPr>
            <a:xfrm>
              <a:off x="2283875" y="2314775"/>
              <a:ext cx="38200" cy="488600"/>
            </a:xfrm>
            <a:custGeom>
              <a:avLst/>
              <a:gdLst/>
              <a:ahLst/>
              <a:cxnLst/>
              <a:rect l="l" t="t" r="r" b="b"/>
              <a:pathLst>
                <a:path w="1528" h="19544" extrusionOk="0">
                  <a:moveTo>
                    <a:pt x="0" y="1"/>
                  </a:moveTo>
                  <a:lnTo>
                    <a:pt x="0" y="19543"/>
                  </a:lnTo>
                  <a:lnTo>
                    <a:pt x="1528" y="19543"/>
                  </a:lnTo>
                  <a:lnTo>
                    <a:pt x="1528"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0"/>
            <p:cNvSpPr/>
            <p:nvPr/>
          </p:nvSpPr>
          <p:spPr>
            <a:xfrm>
              <a:off x="2283875" y="2111825"/>
              <a:ext cx="63850" cy="222325"/>
            </a:xfrm>
            <a:custGeom>
              <a:avLst/>
              <a:gdLst/>
              <a:ahLst/>
              <a:cxnLst/>
              <a:rect l="l" t="t" r="r" b="b"/>
              <a:pathLst>
                <a:path w="2554" h="8893" extrusionOk="0">
                  <a:moveTo>
                    <a:pt x="0" y="0"/>
                  </a:moveTo>
                  <a:lnTo>
                    <a:pt x="0" y="8893"/>
                  </a:lnTo>
                  <a:lnTo>
                    <a:pt x="440" y="8893"/>
                  </a:lnTo>
                  <a:cubicBezTo>
                    <a:pt x="1611" y="8893"/>
                    <a:pt x="2553" y="7972"/>
                    <a:pt x="2553" y="6801"/>
                  </a:cubicBezTo>
                  <a:lnTo>
                    <a:pt x="2553" y="2093"/>
                  </a:lnTo>
                  <a:cubicBezTo>
                    <a:pt x="2553" y="921"/>
                    <a:pt x="1611" y="0"/>
                    <a:pt x="440"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0"/>
            <p:cNvSpPr/>
            <p:nvPr/>
          </p:nvSpPr>
          <p:spPr>
            <a:xfrm>
              <a:off x="2283875" y="2803350"/>
              <a:ext cx="38200" cy="489100"/>
            </a:xfrm>
            <a:custGeom>
              <a:avLst/>
              <a:gdLst/>
              <a:ahLst/>
              <a:cxnLst/>
              <a:rect l="l" t="t" r="r" b="b"/>
              <a:pathLst>
                <a:path w="1528" h="19564" extrusionOk="0">
                  <a:moveTo>
                    <a:pt x="0" y="0"/>
                  </a:moveTo>
                  <a:lnTo>
                    <a:pt x="0" y="19564"/>
                  </a:lnTo>
                  <a:lnTo>
                    <a:pt x="1528" y="19564"/>
                  </a:lnTo>
                  <a:lnTo>
                    <a:pt x="1528"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0"/>
            <p:cNvSpPr/>
            <p:nvPr/>
          </p:nvSpPr>
          <p:spPr>
            <a:xfrm>
              <a:off x="2283875" y="3273075"/>
              <a:ext cx="63850" cy="222875"/>
            </a:xfrm>
            <a:custGeom>
              <a:avLst/>
              <a:gdLst/>
              <a:ahLst/>
              <a:cxnLst/>
              <a:rect l="l" t="t" r="r" b="b"/>
              <a:pathLst>
                <a:path w="2554" h="8915" extrusionOk="0">
                  <a:moveTo>
                    <a:pt x="0" y="1"/>
                  </a:moveTo>
                  <a:lnTo>
                    <a:pt x="0" y="8914"/>
                  </a:lnTo>
                  <a:lnTo>
                    <a:pt x="440" y="8914"/>
                  </a:lnTo>
                  <a:cubicBezTo>
                    <a:pt x="1611" y="8914"/>
                    <a:pt x="2553" y="7973"/>
                    <a:pt x="2553" y="6801"/>
                  </a:cubicBezTo>
                  <a:lnTo>
                    <a:pt x="2553" y="2093"/>
                  </a:lnTo>
                  <a:cubicBezTo>
                    <a:pt x="2553" y="921"/>
                    <a:pt x="1611" y="1"/>
                    <a:pt x="440"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0"/>
            <p:cNvSpPr/>
            <p:nvPr/>
          </p:nvSpPr>
          <p:spPr>
            <a:xfrm>
              <a:off x="2245675" y="2803350"/>
              <a:ext cx="38225" cy="489100"/>
            </a:xfrm>
            <a:custGeom>
              <a:avLst/>
              <a:gdLst/>
              <a:ahLst/>
              <a:cxnLst/>
              <a:rect l="l" t="t" r="r" b="b"/>
              <a:pathLst>
                <a:path w="1529" h="19564" extrusionOk="0">
                  <a:moveTo>
                    <a:pt x="1" y="0"/>
                  </a:moveTo>
                  <a:lnTo>
                    <a:pt x="1" y="19564"/>
                  </a:lnTo>
                  <a:lnTo>
                    <a:pt x="1528" y="19564"/>
                  </a:lnTo>
                  <a:lnTo>
                    <a:pt x="1528"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0"/>
            <p:cNvSpPr/>
            <p:nvPr/>
          </p:nvSpPr>
          <p:spPr>
            <a:xfrm>
              <a:off x="2220575" y="3273075"/>
              <a:ext cx="63325" cy="222875"/>
            </a:xfrm>
            <a:custGeom>
              <a:avLst/>
              <a:gdLst/>
              <a:ahLst/>
              <a:cxnLst/>
              <a:rect l="l" t="t" r="r" b="b"/>
              <a:pathLst>
                <a:path w="2533" h="8915" extrusionOk="0">
                  <a:moveTo>
                    <a:pt x="2093" y="1"/>
                  </a:moveTo>
                  <a:cubicBezTo>
                    <a:pt x="942" y="1"/>
                    <a:pt x="1" y="921"/>
                    <a:pt x="1" y="2093"/>
                  </a:cubicBezTo>
                  <a:lnTo>
                    <a:pt x="1" y="6801"/>
                  </a:lnTo>
                  <a:cubicBezTo>
                    <a:pt x="1" y="7973"/>
                    <a:pt x="942" y="8914"/>
                    <a:pt x="2093" y="8914"/>
                  </a:cubicBezTo>
                  <a:lnTo>
                    <a:pt x="2532" y="8914"/>
                  </a:lnTo>
                  <a:lnTo>
                    <a:pt x="2532"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0"/>
            <p:cNvSpPr/>
            <p:nvPr/>
          </p:nvSpPr>
          <p:spPr>
            <a:xfrm>
              <a:off x="2257200" y="2430900"/>
              <a:ext cx="372450" cy="372475"/>
            </a:xfrm>
            <a:custGeom>
              <a:avLst/>
              <a:gdLst/>
              <a:ahLst/>
              <a:cxnLst/>
              <a:rect l="l" t="t" r="r" b="b"/>
              <a:pathLst>
                <a:path w="14898" h="14899" extrusionOk="0">
                  <a:moveTo>
                    <a:pt x="13831" y="1"/>
                  </a:moveTo>
                  <a:lnTo>
                    <a:pt x="0" y="13831"/>
                  </a:lnTo>
                  <a:lnTo>
                    <a:pt x="1067" y="14898"/>
                  </a:lnTo>
                  <a:lnTo>
                    <a:pt x="14898" y="1068"/>
                  </a:lnTo>
                  <a:lnTo>
                    <a:pt x="1383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0"/>
            <p:cNvSpPr/>
            <p:nvPr/>
          </p:nvSpPr>
          <p:spPr>
            <a:xfrm>
              <a:off x="2587775" y="2291100"/>
              <a:ext cx="185725" cy="180625"/>
            </a:xfrm>
            <a:custGeom>
              <a:avLst/>
              <a:gdLst/>
              <a:ahLst/>
              <a:cxnLst/>
              <a:rect l="l" t="t" r="r" b="b"/>
              <a:pathLst>
                <a:path w="7429" h="7225" extrusionOk="0">
                  <a:moveTo>
                    <a:pt x="5629" y="1"/>
                  </a:moveTo>
                  <a:cubicBezTo>
                    <a:pt x="5091" y="1"/>
                    <a:pt x="4552" y="205"/>
                    <a:pt x="4144" y="613"/>
                  </a:cubicBezTo>
                  <a:lnTo>
                    <a:pt x="817" y="3961"/>
                  </a:lnTo>
                  <a:cubicBezTo>
                    <a:pt x="1" y="4777"/>
                    <a:pt x="1" y="6095"/>
                    <a:pt x="817" y="6911"/>
                  </a:cubicBezTo>
                  <a:lnTo>
                    <a:pt x="1131" y="7225"/>
                  </a:lnTo>
                  <a:lnTo>
                    <a:pt x="7429" y="927"/>
                  </a:lnTo>
                  <a:lnTo>
                    <a:pt x="7115" y="613"/>
                  </a:lnTo>
                  <a:cubicBezTo>
                    <a:pt x="6707" y="205"/>
                    <a:pt x="6168" y="1"/>
                    <a:pt x="5629"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0"/>
            <p:cNvSpPr/>
            <p:nvPr/>
          </p:nvSpPr>
          <p:spPr>
            <a:xfrm>
              <a:off x="2283875" y="2458100"/>
              <a:ext cx="372975" cy="372475"/>
            </a:xfrm>
            <a:custGeom>
              <a:avLst/>
              <a:gdLst/>
              <a:ahLst/>
              <a:cxnLst/>
              <a:rect l="l" t="t" r="r" b="b"/>
              <a:pathLst>
                <a:path w="14919" h="14899" extrusionOk="0">
                  <a:moveTo>
                    <a:pt x="13831" y="1"/>
                  </a:moveTo>
                  <a:lnTo>
                    <a:pt x="0" y="13831"/>
                  </a:lnTo>
                  <a:lnTo>
                    <a:pt x="1088" y="14898"/>
                  </a:lnTo>
                  <a:lnTo>
                    <a:pt x="14919" y="1068"/>
                  </a:lnTo>
                  <a:lnTo>
                    <a:pt x="1383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0"/>
            <p:cNvSpPr/>
            <p:nvPr/>
          </p:nvSpPr>
          <p:spPr>
            <a:xfrm>
              <a:off x="2616025" y="2314250"/>
              <a:ext cx="185725" cy="180625"/>
            </a:xfrm>
            <a:custGeom>
              <a:avLst/>
              <a:gdLst/>
              <a:ahLst/>
              <a:cxnLst/>
              <a:rect l="l" t="t" r="r" b="b"/>
              <a:pathLst>
                <a:path w="7429" h="7225" extrusionOk="0">
                  <a:moveTo>
                    <a:pt x="6299" y="1"/>
                  </a:moveTo>
                  <a:lnTo>
                    <a:pt x="1" y="6299"/>
                  </a:lnTo>
                  <a:lnTo>
                    <a:pt x="315" y="6613"/>
                  </a:lnTo>
                  <a:cubicBezTo>
                    <a:pt x="723" y="7021"/>
                    <a:pt x="1256" y="7225"/>
                    <a:pt x="1790" y="7225"/>
                  </a:cubicBezTo>
                  <a:cubicBezTo>
                    <a:pt x="2323" y="7225"/>
                    <a:pt x="2857" y="7021"/>
                    <a:pt x="3265" y="6613"/>
                  </a:cubicBezTo>
                  <a:lnTo>
                    <a:pt x="6613" y="3286"/>
                  </a:lnTo>
                  <a:cubicBezTo>
                    <a:pt x="7429" y="2449"/>
                    <a:pt x="7429" y="1131"/>
                    <a:pt x="6613" y="315"/>
                  </a:cubicBezTo>
                  <a:lnTo>
                    <a:pt x="6299" y="1"/>
                  </a:ln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0"/>
            <p:cNvSpPr/>
            <p:nvPr/>
          </p:nvSpPr>
          <p:spPr>
            <a:xfrm>
              <a:off x="1938100" y="2803875"/>
              <a:ext cx="373000" cy="372450"/>
            </a:xfrm>
            <a:custGeom>
              <a:avLst/>
              <a:gdLst/>
              <a:ahLst/>
              <a:cxnLst/>
              <a:rect l="l" t="t" r="r" b="b"/>
              <a:pathLst>
                <a:path w="14920" h="14898" extrusionOk="0">
                  <a:moveTo>
                    <a:pt x="13831" y="0"/>
                  </a:moveTo>
                  <a:lnTo>
                    <a:pt x="1" y="13810"/>
                  </a:lnTo>
                  <a:lnTo>
                    <a:pt x="1089" y="14898"/>
                  </a:lnTo>
                  <a:lnTo>
                    <a:pt x="14919" y="1067"/>
                  </a:lnTo>
                  <a:lnTo>
                    <a:pt x="13831"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0"/>
            <p:cNvSpPr/>
            <p:nvPr/>
          </p:nvSpPr>
          <p:spPr>
            <a:xfrm>
              <a:off x="1794775" y="3135500"/>
              <a:ext cx="185725" cy="180625"/>
            </a:xfrm>
            <a:custGeom>
              <a:avLst/>
              <a:gdLst/>
              <a:ahLst/>
              <a:cxnLst/>
              <a:rect l="l" t="t" r="r" b="b"/>
              <a:pathLst>
                <a:path w="7429" h="7225" extrusionOk="0">
                  <a:moveTo>
                    <a:pt x="6299" y="1"/>
                  </a:moveTo>
                  <a:lnTo>
                    <a:pt x="1" y="6299"/>
                  </a:lnTo>
                  <a:lnTo>
                    <a:pt x="315" y="6613"/>
                  </a:lnTo>
                  <a:cubicBezTo>
                    <a:pt x="723" y="7021"/>
                    <a:pt x="1256" y="7225"/>
                    <a:pt x="1792" y="7225"/>
                  </a:cubicBezTo>
                  <a:cubicBezTo>
                    <a:pt x="2329" y="7225"/>
                    <a:pt x="2867" y="7021"/>
                    <a:pt x="3286" y="6613"/>
                  </a:cubicBezTo>
                  <a:lnTo>
                    <a:pt x="6613" y="3265"/>
                  </a:lnTo>
                  <a:cubicBezTo>
                    <a:pt x="7429" y="2449"/>
                    <a:pt x="7429" y="1131"/>
                    <a:pt x="6613" y="315"/>
                  </a:cubicBezTo>
                  <a:lnTo>
                    <a:pt x="6299" y="1"/>
                  </a:ln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0"/>
            <p:cNvSpPr/>
            <p:nvPr/>
          </p:nvSpPr>
          <p:spPr>
            <a:xfrm>
              <a:off x="1911425" y="2776675"/>
              <a:ext cx="372475" cy="372450"/>
            </a:xfrm>
            <a:custGeom>
              <a:avLst/>
              <a:gdLst/>
              <a:ahLst/>
              <a:cxnLst/>
              <a:rect l="l" t="t" r="r" b="b"/>
              <a:pathLst>
                <a:path w="14899" h="14898" extrusionOk="0">
                  <a:moveTo>
                    <a:pt x="13831" y="0"/>
                  </a:moveTo>
                  <a:lnTo>
                    <a:pt x="1" y="13831"/>
                  </a:lnTo>
                  <a:lnTo>
                    <a:pt x="1068" y="14898"/>
                  </a:lnTo>
                  <a:lnTo>
                    <a:pt x="14898" y="1067"/>
                  </a:lnTo>
                  <a:lnTo>
                    <a:pt x="13831"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0"/>
            <p:cNvSpPr/>
            <p:nvPr/>
          </p:nvSpPr>
          <p:spPr>
            <a:xfrm>
              <a:off x="1766525" y="3112375"/>
              <a:ext cx="185725" cy="180600"/>
            </a:xfrm>
            <a:custGeom>
              <a:avLst/>
              <a:gdLst/>
              <a:ahLst/>
              <a:cxnLst/>
              <a:rect l="l" t="t" r="r" b="b"/>
              <a:pathLst>
                <a:path w="7429" h="7224" extrusionOk="0">
                  <a:moveTo>
                    <a:pt x="5640" y="0"/>
                  </a:moveTo>
                  <a:cubicBezTo>
                    <a:pt x="5106" y="0"/>
                    <a:pt x="4573" y="204"/>
                    <a:pt x="4165" y="612"/>
                  </a:cubicBezTo>
                  <a:lnTo>
                    <a:pt x="817" y="3939"/>
                  </a:lnTo>
                  <a:cubicBezTo>
                    <a:pt x="1" y="4776"/>
                    <a:pt x="1" y="6094"/>
                    <a:pt x="817" y="6910"/>
                  </a:cubicBezTo>
                  <a:lnTo>
                    <a:pt x="1131" y="7224"/>
                  </a:lnTo>
                  <a:lnTo>
                    <a:pt x="7429" y="926"/>
                  </a:lnTo>
                  <a:lnTo>
                    <a:pt x="7115" y="612"/>
                  </a:lnTo>
                  <a:cubicBezTo>
                    <a:pt x="6707" y="204"/>
                    <a:pt x="6173" y="0"/>
                    <a:pt x="5640"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0"/>
            <p:cNvSpPr/>
            <p:nvPr/>
          </p:nvSpPr>
          <p:spPr>
            <a:xfrm>
              <a:off x="2283875" y="2765675"/>
              <a:ext cx="489100" cy="37700"/>
            </a:xfrm>
            <a:custGeom>
              <a:avLst/>
              <a:gdLst/>
              <a:ahLst/>
              <a:cxnLst/>
              <a:rect l="l" t="t" r="r" b="b"/>
              <a:pathLst>
                <a:path w="19564" h="1508" extrusionOk="0">
                  <a:moveTo>
                    <a:pt x="0" y="1"/>
                  </a:moveTo>
                  <a:lnTo>
                    <a:pt x="0" y="1507"/>
                  </a:lnTo>
                  <a:lnTo>
                    <a:pt x="19564" y="1507"/>
                  </a:lnTo>
                  <a:lnTo>
                    <a:pt x="19564"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0"/>
            <p:cNvSpPr/>
            <p:nvPr/>
          </p:nvSpPr>
          <p:spPr>
            <a:xfrm>
              <a:off x="2753075" y="2740050"/>
              <a:ext cx="222875" cy="63850"/>
            </a:xfrm>
            <a:custGeom>
              <a:avLst/>
              <a:gdLst/>
              <a:ahLst/>
              <a:cxnLst/>
              <a:rect l="l" t="t" r="r" b="b"/>
              <a:pathLst>
                <a:path w="8915" h="2554" extrusionOk="0">
                  <a:moveTo>
                    <a:pt x="2114" y="1"/>
                  </a:moveTo>
                  <a:cubicBezTo>
                    <a:pt x="942" y="1"/>
                    <a:pt x="1" y="942"/>
                    <a:pt x="1" y="2114"/>
                  </a:cubicBezTo>
                  <a:lnTo>
                    <a:pt x="1" y="2553"/>
                  </a:lnTo>
                  <a:lnTo>
                    <a:pt x="8914" y="2553"/>
                  </a:lnTo>
                  <a:lnTo>
                    <a:pt x="8914" y="2114"/>
                  </a:lnTo>
                  <a:cubicBezTo>
                    <a:pt x="8914" y="942"/>
                    <a:pt x="7973" y="1"/>
                    <a:pt x="6822"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0"/>
            <p:cNvSpPr/>
            <p:nvPr/>
          </p:nvSpPr>
          <p:spPr>
            <a:xfrm>
              <a:off x="2283875" y="2803350"/>
              <a:ext cx="489100" cy="38200"/>
            </a:xfrm>
            <a:custGeom>
              <a:avLst/>
              <a:gdLst/>
              <a:ahLst/>
              <a:cxnLst/>
              <a:rect l="l" t="t" r="r" b="b"/>
              <a:pathLst>
                <a:path w="19564" h="1528" extrusionOk="0">
                  <a:moveTo>
                    <a:pt x="0" y="0"/>
                  </a:moveTo>
                  <a:lnTo>
                    <a:pt x="0" y="1528"/>
                  </a:lnTo>
                  <a:lnTo>
                    <a:pt x="19564" y="1528"/>
                  </a:lnTo>
                  <a:lnTo>
                    <a:pt x="19564"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0"/>
            <p:cNvSpPr/>
            <p:nvPr/>
          </p:nvSpPr>
          <p:spPr>
            <a:xfrm>
              <a:off x="2753075" y="2803875"/>
              <a:ext cx="222875" cy="63325"/>
            </a:xfrm>
            <a:custGeom>
              <a:avLst/>
              <a:gdLst/>
              <a:ahLst/>
              <a:cxnLst/>
              <a:rect l="l" t="t" r="r" b="b"/>
              <a:pathLst>
                <a:path w="8915" h="2533" extrusionOk="0">
                  <a:moveTo>
                    <a:pt x="1" y="0"/>
                  </a:moveTo>
                  <a:lnTo>
                    <a:pt x="1" y="440"/>
                  </a:lnTo>
                  <a:cubicBezTo>
                    <a:pt x="1" y="1591"/>
                    <a:pt x="942" y="2532"/>
                    <a:pt x="2114" y="2532"/>
                  </a:cubicBezTo>
                  <a:lnTo>
                    <a:pt x="6822" y="2532"/>
                  </a:lnTo>
                  <a:cubicBezTo>
                    <a:pt x="7973" y="2532"/>
                    <a:pt x="8914" y="1591"/>
                    <a:pt x="8914" y="440"/>
                  </a:cubicBezTo>
                  <a:lnTo>
                    <a:pt x="8914" y="0"/>
                  </a:ln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0"/>
            <p:cNvSpPr/>
            <p:nvPr/>
          </p:nvSpPr>
          <p:spPr>
            <a:xfrm>
              <a:off x="1795300" y="2803350"/>
              <a:ext cx="488600" cy="38200"/>
            </a:xfrm>
            <a:custGeom>
              <a:avLst/>
              <a:gdLst/>
              <a:ahLst/>
              <a:cxnLst/>
              <a:rect l="l" t="t" r="r" b="b"/>
              <a:pathLst>
                <a:path w="19544" h="1528" extrusionOk="0">
                  <a:moveTo>
                    <a:pt x="1" y="0"/>
                  </a:moveTo>
                  <a:lnTo>
                    <a:pt x="1" y="1528"/>
                  </a:lnTo>
                  <a:lnTo>
                    <a:pt x="19543" y="1528"/>
                  </a:lnTo>
                  <a:lnTo>
                    <a:pt x="19543"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0"/>
            <p:cNvSpPr/>
            <p:nvPr/>
          </p:nvSpPr>
          <p:spPr>
            <a:xfrm>
              <a:off x="1591825" y="2803875"/>
              <a:ext cx="222850" cy="63325"/>
            </a:xfrm>
            <a:custGeom>
              <a:avLst/>
              <a:gdLst/>
              <a:ahLst/>
              <a:cxnLst/>
              <a:rect l="l" t="t" r="r" b="b"/>
              <a:pathLst>
                <a:path w="8914" h="2533" extrusionOk="0">
                  <a:moveTo>
                    <a:pt x="0" y="0"/>
                  </a:moveTo>
                  <a:lnTo>
                    <a:pt x="0" y="440"/>
                  </a:lnTo>
                  <a:cubicBezTo>
                    <a:pt x="0" y="1591"/>
                    <a:pt x="942" y="2532"/>
                    <a:pt x="2114" y="2532"/>
                  </a:cubicBezTo>
                  <a:lnTo>
                    <a:pt x="6822" y="2532"/>
                  </a:lnTo>
                  <a:cubicBezTo>
                    <a:pt x="7993" y="2532"/>
                    <a:pt x="8914" y="1591"/>
                    <a:pt x="8914" y="440"/>
                  </a:cubicBezTo>
                  <a:lnTo>
                    <a:pt x="8914" y="0"/>
                  </a:ln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0"/>
            <p:cNvSpPr/>
            <p:nvPr/>
          </p:nvSpPr>
          <p:spPr>
            <a:xfrm>
              <a:off x="1795300" y="2765675"/>
              <a:ext cx="488600" cy="37700"/>
            </a:xfrm>
            <a:custGeom>
              <a:avLst/>
              <a:gdLst/>
              <a:ahLst/>
              <a:cxnLst/>
              <a:rect l="l" t="t" r="r" b="b"/>
              <a:pathLst>
                <a:path w="19544" h="1508" extrusionOk="0">
                  <a:moveTo>
                    <a:pt x="1" y="1"/>
                  </a:moveTo>
                  <a:lnTo>
                    <a:pt x="1" y="1507"/>
                  </a:lnTo>
                  <a:lnTo>
                    <a:pt x="19543" y="1507"/>
                  </a:lnTo>
                  <a:lnTo>
                    <a:pt x="19543"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0"/>
            <p:cNvSpPr/>
            <p:nvPr/>
          </p:nvSpPr>
          <p:spPr>
            <a:xfrm>
              <a:off x="1591825" y="2740050"/>
              <a:ext cx="222850" cy="63850"/>
            </a:xfrm>
            <a:custGeom>
              <a:avLst/>
              <a:gdLst/>
              <a:ahLst/>
              <a:cxnLst/>
              <a:rect l="l" t="t" r="r" b="b"/>
              <a:pathLst>
                <a:path w="8914" h="2554" extrusionOk="0">
                  <a:moveTo>
                    <a:pt x="2114" y="1"/>
                  </a:moveTo>
                  <a:cubicBezTo>
                    <a:pt x="942" y="1"/>
                    <a:pt x="0" y="942"/>
                    <a:pt x="0" y="2114"/>
                  </a:cubicBezTo>
                  <a:lnTo>
                    <a:pt x="0" y="2553"/>
                  </a:lnTo>
                  <a:lnTo>
                    <a:pt x="8914" y="2553"/>
                  </a:lnTo>
                  <a:lnTo>
                    <a:pt x="8914" y="2114"/>
                  </a:lnTo>
                  <a:cubicBezTo>
                    <a:pt x="8914" y="942"/>
                    <a:pt x="7993" y="1"/>
                    <a:pt x="6822"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0"/>
            <p:cNvSpPr/>
            <p:nvPr/>
          </p:nvSpPr>
          <p:spPr>
            <a:xfrm>
              <a:off x="2283875" y="2776675"/>
              <a:ext cx="372975" cy="372450"/>
            </a:xfrm>
            <a:custGeom>
              <a:avLst/>
              <a:gdLst/>
              <a:ahLst/>
              <a:cxnLst/>
              <a:rect l="l" t="t" r="r" b="b"/>
              <a:pathLst>
                <a:path w="14919" h="14898" extrusionOk="0">
                  <a:moveTo>
                    <a:pt x="1088" y="0"/>
                  </a:moveTo>
                  <a:lnTo>
                    <a:pt x="0" y="1067"/>
                  </a:lnTo>
                  <a:lnTo>
                    <a:pt x="13831" y="14898"/>
                  </a:lnTo>
                  <a:lnTo>
                    <a:pt x="14919" y="13831"/>
                  </a:lnTo>
                  <a:lnTo>
                    <a:pt x="1088"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0"/>
            <p:cNvSpPr/>
            <p:nvPr/>
          </p:nvSpPr>
          <p:spPr>
            <a:xfrm>
              <a:off x="2616025" y="3112375"/>
              <a:ext cx="185725" cy="180600"/>
            </a:xfrm>
            <a:custGeom>
              <a:avLst/>
              <a:gdLst/>
              <a:ahLst/>
              <a:cxnLst/>
              <a:rect l="l" t="t" r="r" b="b"/>
              <a:pathLst>
                <a:path w="7429" h="7224" extrusionOk="0">
                  <a:moveTo>
                    <a:pt x="1787" y="0"/>
                  </a:moveTo>
                  <a:cubicBezTo>
                    <a:pt x="1251" y="0"/>
                    <a:pt x="712" y="204"/>
                    <a:pt x="294" y="612"/>
                  </a:cubicBezTo>
                  <a:lnTo>
                    <a:pt x="1" y="926"/>
                  </a:lnTo>
                  <a:lnTo>
                    <a:pt x="6299" y="7224"/>
                  </a:lnTo>
                  <a:lnTo>
                    <a:pt x="6613" y="6910"/>
                  </a:lnTo>
                  <a:cubicBezTo>
                    <a:pt x="7429" y="6094"/>
                    <a:pt x="7429" y="4776"/>
                    <a:pt x="6613" y="3939"/>
                  </a:cubicBezTo>
                  <a:lnTo>
                    <a:pt x="3265" y="612"/>
                  </a:lnTo>
                  <a:cubicBezTo>
                    <a:pt x="2857" y="204"/>
                    <a:pt x="2323" y="0"/>
                    <a:pt x="1787"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0"/>
            <p:cNvSpPr/>
            <p:nvPr/>
          </p:nvSpPr>
          <p:spPr>
            <a:xfrm>
              <a:off x="2257200" y="2803350"/>
              <a:ext cx="372450" cy="372975"/>
            </a:xfrm>
            <a:custGeom>
              <a:avLst/>
              <a:gdLst/>
              <a:ahLst/>
              <a:cxnLst/>
              <a:rect l="l" t="t" r="r" b="b"/>
              <a:pathLst>
                <a:path w="14898" h="14919" extrusionOk="0">
                  <a:moveTo>
                    <a:pt x="1067" y="0"/>
                  </a:moveTo>
                  <a:lnTo>
                    <a:pt x="0" y="1088"/>
                  </a:lnTo>
                  <a:lnTo>
                    <a:pt x="13831" y="14919"/>
                  </a:lnTo>
                  <a:lnTo>
                    <a:pt x="14898" y="13831"/>
                  </a:lnTo>
                  <a:lnTo>
                    <a:pt x="1067"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0"/>
            <p:cNvSpPr/>
            <p:nvPr/>
          </p:nvSpPr>
          <p:spPr>
            <a:xfrm>
              <a:off x="2587775" y="3135500"/>
              <a:ext cx="185725" cy="180625"/>
            </a:xfrm>
            <a:custGeom>
              <a:avLst/>
              <a:gdLst/>
              <a:ahLst/>
              <a:cxnLst/>
              <a:rect l="l" t="t" r="r" b="b"/>
              <a:pathLst>
                <a:path w="7429" h="7225" extrusionOk="0">
                  <a:moveTo>
                    <a:pt x="1131" y="1"/>
                  </a:moveTo>
                  <a:lnTo>
                    <a:pt x="817" y="315"/>
                  </a:lnTo>
                  <a:cubicBezTo>
                    <a:pt x="1" y="1131"/>
                    <a:pt x="1" y="2449"/>
                    <a:pt x="817" y="3265"/>
                  </a:cubicBezTo>
                  <a:lnTo>
                    <a:pt x="4144" y="6613"/>
                  </a:lnTo>
                  <a:cubicBezTo>
                    <a:pt x="4552" y="7021"/>
                    <a:pt x="5091" y="7225"/>
                    <a:pt x="5629" y="7225"/>
                  </a:cubicBezTo>
                  <a:cubicBezTo>
                    <a:pt x="6168" y="7225"/>
                    <a:pt x="6707" y="7021"/>
                    <a:pt x="7115" y="6613"/>
                  </a:cubicBezTo>
                  <a:lnTo>
                    <a:pt x="7429" y="6299"/>
                  </a:lnTo>
                  <a:lnTo>
                    <a:pt x="1131" y="1"/>
                  </a:ln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0"/>
            <p:cNvSpPr/>
            <p:nvPr/>
          </p:nvSpPr>
          <p:spPr>
            <a:xfrm>
              <a:off x="1911425" y="2458100"/>
              <a:ext cx="372475" cy="372475"/>
            </a:xfrm>
            <a:custGeom>
              <a:avLst/>
              <a:gdLst/>
              <a:ahLst/>
              <a:cxnLst/>
              <a:rect l="l" t="t" r="r" b="b"/>
              <a:pathLst>
                <a:path w="14899" h="14899" extrusionOk="0">
                  <a:moveTo>
                    <a:pt x="1068" y="1"/>
                  </a:moveTo>
                  <a:lnTo>
                    <a:pt x="1" y="1068"/>
                  </a:lnTo>
                  <a:lnTo>
                    <a:pt x="13831" y="14898"/>
                  </a:lnTo>
                  <a:lnTo>
                    <a:pt x="14898" y="13831"/>
                  </a:lnTo>
                  <a:lnTo>
                    <a:pt x="1068"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0"/>
            <p:cNvSpPr/>
            <p:nvPr/>
          </p:nvSpPr>
          <p:spPr>
            <a:xfrm>
              <a:off x="1766525" y="2314250"/>
              <a:ext cx="185725" cy="180625"/>
            </a:xfrm>
            <a:custGeom>
              <a:avLst/>
              <a:gdLst/>
              <a:ahLst/>
              <a:cxnLst/>
              <a:rect l="l" t="t" r="r" b="b"/>
              <a:pathLst>
                <a:path w="7429" h="7225" extrusionOk="0">
                  <a:moveTo>
                    <a:pt x="1131" y="1"/>
                  </a:moveTo>
                  <a:lnTo>
                    <a:pt x="817" y="315"/>
                  </a:lnTo>
                  <a:cubicBezTo>
                    <a:pt x="1" y="1131"/>
                    <a:pt x="1" y="2449"/>
                    <a:pt x="817" y="3286"/>
                  </a:cubicBezTo>
                  <a:lnTo>
                    <a:pt x="4165" y="6613"/>
                  </a:lnTo>
                  <a:cubicBezTo>
                    <a:pt x="4573" y="7021"/>
                    <a:pt x="5106" y="7225"/>
                    <a:pt x="5640" y="7225"/>
                  </a:cubicBezTo>
                  <a:cubicBezTo>
                    <a:pt x="6173" y="7225"/>
                    <a:pt x="6707" y="7021"/>
                    <a:pt x="7115" y="6613"/>
                  </a:cubicBezTo>
                  <a:lnTo>
                    <a:pt x="7429" y="6299"/>
                  </a:lnTo>
                  <a:lnTo>
                    <a:pt x="113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0"/>
            <p:cNvSpPr/>
            <p:nvPr/>
          </p:nvSpPr>
          <p:spPr>
            <a:xfrm>
              <a:off x="1938100" y="2430900"/>
              <a:ext cx="373000" cy="372475"/>
            </a:xfrm>
            <a:custGeom>
              <a:avLst/>
              <a:gdLst/>
              <a:ahLst/>
              <a:cxnLst/>
              <a:rect l="l" t="t" r="r" b="b"/>
              <a:pathLst>
                <a:path w="14920" h="14899" extrusionOk="0">
                  <a:moveTo>
                    <a:pt x="1089" y="1"/>
                  </a:moveTo>
                  <a:lnTo>
                    <a:pt x="1" y="1068"/>
                  </a:lnTo>
                  <a:lnTo>
                    <a:pt x="13831" y="14898"/>
                  </a:lnTo>
                  <a:lnTo>
                    <a:pt x="14919" y="13831"/>
                  </a:lnTo>
                  <a:lnTo>
                    <a:pt x="1089"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0"/>
            <p:cNvSpPr/>
            <p:nvPr/>
          </p:nvSpPr>
          <p:spPr>
            <a:xfrm>
              <a:off x="1794775" y="2291100"/>
              <a:ext cx="185725" cy="180625"/>
            </a:xfrm>
            <a:custGeom>
              <a:avLst/>
              <a:gdLst/>
              <a:ahLst/>
              <a:cxnLst/>
              <a:rect l="l" t="t" r="r" b="b"/>
              <a:pathLst>
                <a:path w="7429" h="7225" extrusionOk="0">
                  <a:moveTo>
                    <a:pt x="1792" y="1"/>
                  </a:moveTo>
                  <a:cubicBezTo>
                    <a:pt x="1256" y="1"/>
                    <a:pt x="723" y="205"/>
                    <a:pt x="315" y="613"/>
                  </a:cubicBezTo>
                  <a:lnTo>
                    <a:pt x="1" y="927"/>
                  </a:lnTo>
                  <a:lnTo>
                    <a:pt x="6299" y="7225"/>
                  </a:lnTo>
                  <a:lnTo>
                    <a:pt x="6613" y="6911"/>
                  </a:lnTo>
                  <a:cubicBezTo>
                    <a:pt x="7429" y="6095"/>
                    <a:pt x="7429" y="4777"/>
                    <a:pt x="6613" y="3961"/>
                  </a:cubicBezTo>
                  <a:lnTo>
                    <a:pt x="3286" y="613"/>
                  </a:lnTo>
                  <a:cubicBezTo>
                    <a:pt x="2867" y="205"/>
                    <a:pt x="2329" y="1"/>
                    <a:pt x="1792"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0"/>
            <p:cNvSpPr/>
            <p:nvPr/>
          </p:nvSpPr>
          <p:spPr>
            <a:xfrm>
              <a:off x="1860700" y="2380175"/>
              <a:ext cx="846900" cy="846900"/>
            </a:xfrm>
            <a:custGeom>
              <a:avLst/>
              <a:gdLst/>
              <a:ahLst/>
              <a:cxnLst/>
              <a:rect l="l" t="t" r="r" b="b"/>
              <a:pathLst>
                <a:path w="33876" h="33876" extrusionOk="0">
                  <a:moveTo>
                    <a:pt x="16927" y="3181"/>
                  </a:moveTo>
                  <a:cubicBezTo>
                    <a:pt x="24544" y="3181"/>
                    <a:pt x="30695" y="9332"/>
                    <a:pt x="30695" y="16948"/>
                  </a:cubicBezTo>
                  <a:cubicBezTo>
                    <a:pt x="30695" y="24544"/>
                    <a:pt x="24544" y="30695"/>
                    <a:pt x="16927" y="30695"/>
                  </a:cubicBezTo>
                  <a:cubicBezTo>
                    <a:pt x="9332" y="30695"/>
                    <a:pt x="3181" y="24544"/>
                    <a:pt x="3181" y="16948"/>
                  </a:cubicBezTo>
                  <a:cubicBezTo>
                    <a:pt x="3181" y="9332"/>
                    <a:pt x="9332" y="3181"/>
                    <a:pt x="16927" y="3181"/>
                  </a:cubicBezTo>
                  <a:close/>
                  <a:moveTo>
                    <a:pt x="16927" y="0"/>
                  </a:moveTo>
                  <a:cubicBezTo>
                    <a:pt x="7575" y="0"/>
                    <a:pt x="0" y="7595"/>
                    <a:pt x="0" y="16948"/>
                  </a:cubicBezTo>
                  <a:cubicBezTo>
                    <a:pt x="0" y="26280"/>
                    <a:pt x="7575" y="33876"/>
                    <a:pt x="16927" y="33876"/>
                  </a:cubicBezTo>
                  <a:cubicBezTo>
                    <a:pt x="26280" y="33876"/>
                    <a:pt x="33855" y="26280"/>
                    <a:pt x="33855" y="16948"/>
                  </a:cubicBezTo>
                  <a:cubicBezTo>
                    <a:pt x="33875" y="7595"/>
                    <a:pt x="26280" y="0"/>
                    <a:pt x="16927"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0"/>
            <p:cNvSpPr/>
            <p:nvPr/>
          </p:nvSpPr>
          <p:spPr>
            <a:xfrm>
              <a:off x="1904625" y="2424100"/>
              <a:ext cx="759025" cy="759025"/>
            </a:xfrm>
            <a:custGeom>
              <a:avLst/>
              <a:gdLst/>
              <a:ahLst/>
              <a:cxnLst/>
              <a:rect l="l" t="t" r="r" b="b"/>
              <a:pathLst>
                <a:path w="30361" h="30361" extrusionOk="0">
                  <a:moveTo>
                    <a:pt x="15170" y="1424"/>
                  </a:moveTo>
                  <a:cubicBezTo>
                    <a:pt x="22787" y="1424"/>
                    <a:pt x="28938" y="7575"/>
                    <a:pt x="28938" y="15191"/>
                  </a:cubicBezTo>
                  <a:cubicBezTo>
                    <a:pt x="28938" y="22787"/>
                    <a:pt x="22787" y="28938"/>
                    <a:pt x="15170" y="28938"/>
                  </a:cubicBezTo>
                  <a:cubicBezTo>
                    <a:pt x="7575" y="28938"/>
                    <a:pt x="1424" y="22787"/>
                    <a:pt x="1424" y="15191"/>
                  </a:cubicBezTo>
                  <a:cubicBezTo>
                    <a:pt x="1424" y="7575"/>
                    <a:pt x="7575" y="1424"/>
                    <a:pt x="15170" y="1424"/>
                  </a:cubicBezTo>
                  <a:close/>
                  <a:moveTo>
                    <a:pt x="15170" y="1"/>
                  </a:moveTo>
                  <a:cubicBezTo>
                    <a:pt x="6801" y="1"/>
                    <a:pt x="1" y="6801"/>
                    <a:pt x="1" y="15191"/>
                  </a:cubicBezTo>
                  <a:cubicBezTo>
                    <a:pt x="1" y="23561"/>
                    <a:pt x="6801" y="30361"/>
                    <a:pt x="15170" y="30361"/>
                  </a:cubicBezTo>
                  <a:cubicBezTo>
                    <a:pt x="23561" y="30361"/>
                    <a:pt x="30361" y="23561"/>
                    <a:pt x="30361" y="15191"/>
                  </a:cubicBezTo>
                  <a:cubicBezTo>
                    <a:pt x="30361" y="6801"/>
                    <a:pt x="23561" y="1"/>
                    <a:pt x="15170" y="1"/>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0"/>
            <p:cNvSpPr/>
            <p:nvPr/>
          </p:nvSpPr>
          <p:spPr>
            <a:xfrm>
              <a:off x="2121200" y="2640675"/>
              <a:ext cx="325900" cy="325900"/>
            </a:xfrm>
            <a:custGeom>
              <a:avLst/>
              <a:gdLst/>
              <a:ahLst/>
              <a:cxnLst/>
              <a:rect l="l" t="t" r="r" b="b"/>
              <a:pathLst>
                <a:path w="13036" h="13036" extrusionOk="0">
                  <a:moveTo>
                    <a:pt x="6507" y="0"/>
                  </a:moveTo>
                  <a:cubicBezTo>
                    <a:pt x="2908" y="0"/>
                    <a:pt x="0" y="2909"/>
                    <a:pt x="0" y="6528"/>
                  </a:cubicBezTo>
                  <a:cubicBezTo>
                    <a:pt x="0" y="10127"/>
                    <a:pt x="2908" y="13036"/>
                    <a:pt x="6507" y="13036"/>
                  </a:cubicBezTo>
                  <a:cubicBezTo>
                    <a:pt x="10127" y="13036"/>
                    <a:pt x="13036" y="10127"/>
                    <a:pt x="13036" y="6528"/>
                  </a:cubicBezTo>
                  <a:cubicBezTo>
                    <a:pt x="13036" y="2909"/>
                    <a:pt x="10106" y="0"/>
                    <a:pt x="6507"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0"/>
            <p:cNvSpPr/>
            <p:nvPr/>
          </p:nvSpPr>
          <p:spPr>
            <a:xfrm>
              <a:off x="2179250" y="2698725"/>
              <a:ext cx="209275" cy="209800"/>
            </a:xfrm>
            <a:custGeom>
              <a:avLst/>
              <a:gdLst/>
              <a:ahLst/>
              <a:cxnLst/>
              <a:rect l="l" t="t" r="r" b="b"/>
              <a:pathLst>
                <a:path w="8371" h="8392" extrusionOk="0">
                  <a:moveTo>
                    <a:pt x="4185" y="1"/>
                  </a:moveTo>
                  <a:cubicBezTo>
                    <a:pt x="1884" y="1"/>
                    <a:pt x="1" y="1884"/>
                    <a:pt x="1" y="4206"/>
                  </a:cubicBezTo>
                  <a:cubicBezTo>
                    <a:pt x="1" y="6508"/>
                    <a:pt x="1884" y="8391"/>
                    <a:pt x="4185" y="8391"/>
                  </a:cubicBezTo>
                  <a:cubicBezTo>
                    <a:pt x="6508" y="8391"/>
                    <a:pt x="8370" y="6508"/>
                    <a:pt x="8370" y="4206"/>
                  </a:cubicBezTo>
                  <a:cubicBezTo>
                    <a:pt x="8370" y="1884"/>
                    <a:pt x="6508" y="1"/>
                    <a:pt x="4185" y="1"/>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0"/>
            <p:cNvSpPr/>
            <p:nvPr/>
          </p:nvSpPr>
          <p:spPr>
            <a:xfrm>
              <a:off x="2234700" y="2754175"/>
              <a:ext cx="98900" cy="98900"/>
            </a:xfrm>
            <a:custGeom>
              <a:avLst/>
              <a:gdLst/>
              <a:ahLst/>
              <a:cxnLst/>
              <a:rect l="l" t="t" r="r" b="b"/>
              <a:pathLst>
                <a:path w="3956" h="3956" extrusionOk="0">
                  <a:moveTo>
                    <a:pt x="1967" y="1"/>
                  </a:moveTo>
                  <a:cubicBezTo>
                    <a:pt x="879" y="1"/>
                    <a:pt x="1" y="879"/>
                    <a:pt x="1" y="1967"/>
                  </a:cubicBezTo>
                  <a:cubicBezTo>
                    <a:pt x="1" y="3076"/>
                    <a:pt x="879" y="3955"/>
                    <a:pt x="1967" y="3955"/>
                  </a:cubicBezTo>
                  <a:cubicBezTo>
                    <a:pt x="3076" y="3955"/>
                    <a:pt x="3955" y="3076"/>
                    <a:pt x="3955" y="1967"/>
                  </a:cubicBezTo>
                  <a:cubicBezTo>
                    <a:pt x="3955" y="879"/>
                    <a:pt x="3076" y="1"/>
                    <a:pt x="1967"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80"/>
          <p:cNvGrpSpPr/>
          <p:nvPr/>
        </p:nvGrpSpPr>
        <p:grpSpPr>
          <a:xfrm>
            <a:off x="714182" y="2862703"/>
            <a:ext cx="1158781" cy="1158759"/>
            <a:chOff x="1619025" y="3688950"/>
            <a:chExt cx="1330250" cy="1330225"/>
          </a:xfrm>
        </p:grpSpPr>
        <p:sp>
          <p:nvSpPr>
            <p:cNvPr id="2230" name="Google Shape;2230;p80"/>
            <p:cNvSpPr/>
            <p:nvPr/>
          </p:nvSpPr>
          <p:spPr>
            <a:xfrm>
              <a:off x="1876375" y="3946825"/>
              <a:ext cx="815000" cy="815000"/>
            </a:xfrm>
            <a:custGeom>
              <a:avLst/>
              <a:gdLst/>
              <a:ahLst/>
              <a:cxnLst/>
              <a:rect l="l" t="t" r="r" b="b"/>
              <a:pathLst>
                <a:path w="32600" h="32600" extrusionOk="0">
                  <a:moveTo>
                    <a:pt x="16300" y="3034"/>
                  </a:moveTo>
                  <a:cubicBezTo>
                    <a:pt x="23624" y="3034"/>
                    <a:pt x="29566" y="8977"/>
                    <a:pt x="29566" y="16279"/>
                  </a:cubicBezTo>
                  <a:cubicBezTo>
                    <a:pt x="29566" y="23602"/>
                    <a:pt x="23624" y="29545"/>
                    <a:pt x="16300" y="29545"/>
                  </a:cubicBezTo>
                  <a:cubicBezTo>
                    <a:pt x="8998" y="29545"/>
                    <a:pt x="3056" y="23602"/>
                    <a:pt x="3056" y="16279"/>
                  </a:cubicBezTo>
                  <a:cubicBezTo>
                    <a:pt x="3056" y="8977"/>
                    <a:pt x="8998" y="3034"/>
                    <a:pt x="16300" y="3034"/>
                  </a:cubicBezTo>
                  <a:close/>
                  <a:moveTo>
                    <a:pt x="16300" y="0"/>
                  </a:moveTo>
                  <a:cubicBezTo>
                    <a:pt x="7303" y="0"/>
                    <a:pt x="1" y="7282"/>
                    <a:pt x="1" y="16300"/>
                  </a:cubicBezTo>
                  <a:cubicBezTo>
                    <a:pt x="1" y="25297"/>
                    <a:pt x="7303" y="32599"/>
                    <a:pt x="16300" y="32599"/>
                  </a:cubicBezTo>
                  <a:cubicBezTo>
                    <a:pt x="25318" y="32599"/>
                    <a:pt x="32600" y="25297"/>
                    <a:pt x="32600" y="16300"/>
                  </a:cubicBezTo>
                  <a:cubicBezTo>
                    <a:pt x="32600" y="7282"/>
                    <a:pt x="25318" y="0"/>
                    <a:pt x="16300"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0"/>
            <p:cNvSpPr/>
            <p:nvPr/>
          </p:nvSpPr>
          <p:spPr>
            <a:xfrm>
              <a:off x="1918750" y="3988675"/>
              <a:ext cx="730775" cy="730775"/>
            </a:xfrm>
            <a:custGeom>
              <a:avLst/>
              <a:gdLst/>
              <a:ahLst/>
              <a:cxnLst/>
              <a:rect l="l" t="t" r="r" b="b"/>
              <a:pathLst>
                <a:path w="29231" h="29231" extrusionOk="0">
                  <a:moveTo>
                    <a:pt x="14605" y="1360"/>
                  </a:moveTo>
                  <a:cubicBezTo>
                    <a:pt x="21929" y="1360"/>
                    <a:pt x="27871" y="7303"/>
                    <a:pt x="27871" y="14605"/>
                  </a:cubicBezTo>
                  <a:cubicBezTo>
                    <a:pt x="27871" y="21928"/>
                    <a:pt x="21929" y="27871"/>
                    <a:pt x="14605" y="27871"/>
                  </a:cubicBezTo>
                  <a:cubicBezTo>
                    <a:pt x="7303" y="27871"/>
                    <a:pt x="1361" y="21928"/>
                    <a:pt x="1361" y="14605"/>
                  </a:cubicBezTo>
                  <a:cubicBezTo>
                    <a:pt x="1361" y="7303"/>
                    <a:pt x="7303" y="1360"/>
                    <a:pt x="14605" y="1360"/>
                  </a:cubicBezTo>
                  <a:close/>
                  <a:moveTo>
                    <a:pt x="14605" y="0"/>
                  </a:moveTo>
                  <a:cubicBezTo>
                    <a:pt x="6550" y="0"/>
                    <a:pt x="1" y="6549"/>
                    <a:pt x="1" y="14626"/>
                  </a:cubicBezTo>
                  <a:cubicBezTo>
                    <a:pt x="1" y="22682"/>
                    <a:pt x="6550" y="29231"/>
                    <a:pt x="14605" y="29231"/>
                  </a:cubicBezTo>
                  <a:cubicBezTo>
                    <a:pt x="22682" y="29231"/>
                    <a:pt x="29231" y="22682"/>
                    <a:pt x="29231" y="14626"/>
                  </a:cubicBezTo>
                  <a:cubicBezTo>
                    <a:pt x="29231" y="6549"/>
                    <a:pt x="22682" y="0"/>
                    <a:pt x="14605"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0"/>
            <p:cNvSpPr/>
            <p:nvPr/>
          </p:nvSpPr>
          <p:spPr>
            <a:xfrm>
              <a:off x="2283875" y="3993900"/>
              <a:ext cx="360425" cy="359900"/>
            </a:xfrm>
            <a:custGeom>
              <a:avLst/>
              <a:gdLst/>
              <a:ahLst/>
              <a:cxnLst/>
              <a:rect l="l" t="t" r="r" b="b"/>
              <a:pathLst>
                <a:path w="14417" h="14396" extrusionOk="0">
                  <a:moveTo>
                    <a:pt x="14417" y="1"/>
                  </a:moveTo>
                  <a:lnTo>
                    <a:pt x="0" y="10358"/>
                  </a:lnTo>
                  <a:lnTo>
                    <a:pt x="0" y="14396"/>
                  </a:lnTo>
                  <a:lnTo>
                    <a:pt x="14417"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0"/>
            <p:cNvSpPr/>
            <p:nvPr/>
          </p:nvSpPr>
          <p:spPr>
            <a:xfrm>
              <a:off x="2283875" y="3993900"/>
              <a:ext cx="360425" cy="359900"/>
            </a:xfrm>
            <a:custGeom>
              <a:avLst/>
              <a:gdLst/>
              <a:ahLst/>
              <a:cxnLst/>
              <a:rect l="l" t="t" r="r" b="b"/>
              <a:pathLst>
                <a:path w="14417" h="14396" extrusionOk="0">
                  <a:moveTo>
                    <a:pt x="14417" y="1"/>
                  </a:moveTo>
                  <a:lnTo>
                    <a:pt x="0" y="14396"/>
                  </a:lnTo>
                  <a:lnTo>
                    <a:pt x="4060" y="14396"/>
                  </a:lnTo>
                  <a:lnTo>
                    <a:pt x="14417"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0"/>
            <p:cNvSpPr/>
            <p:nvPr/>
          </p:nvSpPr>
          <p:spPr>
            <a:xfrm>
              <a:off x="1923975" y="4353800"/>
              <a:ext cx="359925" cy="360425"/>
            </a:xfrm>
            <a:custGeom>
              <a:avLst/>
              <a:gdLst/>
              <a:ahLst/>
              <a:cxnLst/>
              <a:rect l="l" t="t" r="r" b="b"/>
              <a:pathLst>
                <a:path w="14397" h="14417" extrusionOk="0">
                  <a:moveTo>
                    <a:pt x="14396" y="0"/>
                  </a:moveTo>
                  <a:lnTo>
                    <a:pt x="1" y="14416"/>
                  </a:lnTo>
                  <a:lnTo>
                    <a:pt x="1" y="14416"/>
                  </a:lnTo>
                  <a:lnTo>
                    <a:pt x="14396" y="4059"/>
                  </a:lnTo>
                  <a:lnTo>
                    <a:pt x="14396"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0"/>
            <p:cNvSpPr/>
            <p:nvPr/>
          </p:nvSpPr>
          <p:spPr>
            <a:xfrm>
              <a:off x="1923975" y="4353800"/>
              <a:ext cx="359925" cy="360425"/>
            </a:xfrm>
            <a:custGeom>
              <a:avLst/>
              <a:gdLst/>
              <a:ahLst/>
              <a:cxnLst/>
              <a:rect l="l" t="t" r="r" b="b"/>
              <a:pathLst>
                <a:path w="14397" h="14417" extrusionOk="0">
                  <a:moveTo>
                    <a:pt x="10358" y="0"/>
                  </a:moveTo>
                  <a:lnTo>
                    <a:pt x="1" y="14416"/>
                  </a:lnTo>
                  <a:lnTo>
                    <a:pt x="1" y="14416"/>
                  </a:lnTo>
                  <a:lnTo>
                    <a:pt x="14396"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0"/>
            <p:cNvSpPr/>
            <p:nvPr/>
          </p:nvSpPr>
          <p:spPr>
            <a:xfrm>
              <a:off x="2283875" y="4353800"/>
              <a:ext cx="360425" cy="360425"/>
            </a:xfrm>
            <a:custGeom>
              <a:avLst/>
              <a:gdLst/>
              <a:ahLst/>
              <a:cxnLst/>
              <a:rect l="l" t="t" r="r" b="b"/>
              <a:pathLst>
                <a:path w="14417" h="14417" extrusionOk="0">
                  <a:moveTo>
                    <a:pt x="0" y="0"/>
                  </a:moveTo>
                  <a:lnTo>
                    <a:pt x="14417" y="14416"/>
                  </a:lnTo>
                  <a:lnTo>
                    <a:pt x="14417" y="14416"/>
                  </a:lnTo>
                  <a:lnTo>
                    <a:pt x="406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0"/>
            <p:cNvSpPr/>
            <p:nvPr/>
          </p:nvSpPr>
          <p:spPr>
            <a:xfrm>
              <a:off x="2283875" y="4353800"/>
              <a:ext cx="360425" cy="360425"/>
            </a:xfrm>
            <a:custGeom>
              <a:avLst/>
              <a:gdLst/>
              <a:ahLst/>
              <a:cxnLst/>
              <a:rect l="l" t="t" r="r" b="b"/>
              <a:pathLst>
                <a:path w="14417" h="14417" extrusionOk="0">
                  <a:moveTo>
                    <a:pt x="0" y="0"/>
                  </a:moveTo>
                  <a:lnTo>
                    <a:pt x="0" y="4059"/>
                  </a:lnTo>
                  <a:lnTo>
                    <a:pt x="14417" y="14416"/>
                  </a:lnTo>
                  <a:lnTo>
                    <a:pt x="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0"/>
            <p:cNvSpPr/>
            <p:nvPr/>
          </p:nvSpPr>
          <p:spPr>
            <a:xfrm>
              <a:off x="1923975" y="3993900"/>
              <a:ext cx="359925" cy="359900"/>
            </a:xfrm>
            <a:custGeom>
              <a:avLst/>
              <a:gdLst/>
              <a:ahLst/>
              <a:cxnLst/>
              <a:rect l="l" t="t" r="r" b="b"/>
              <a:pathLst>
                <a:path w="14397" h="14396" extrusionOk="0">
                  <a:moveTo>
                    <a:pt x="1" y="1"/>
                  </a:moveTo>
                  <a:lnTo>
                    <a:pt x="10358" y="14396"/>
                  </a:lnTo>
                  <a:lnTo>
                    <a:pt x="14396" y="14396"/>
                  </a:lnTo>
                  <a:lnTo>
                    <a:pt x="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0"/>
            <p:cNvSpPr/>
            <p:nvPr/>
          </p:nvSpPr>
          <p:spPr>
            <a:xfrm>
              <a:off x="1923975" y="3993900"/>
              <a:ext cx="359925" cy="359900"/>
            </a:xfrm>
            <a:custGeom>
              <a:avLst/>
              <a:gdLst/>
              <a:ahLst/>
              <a:cxnLst/>
              <a:rect l="l" t="t" r="r" b="b"/>
              <a:pathLst>
                <a:path w="14397" h="14396" extrusionOk="0">
                  <a:moveTo>
                    <a:pt x="1" y="1"/>
                  </a:moveTo>
                  <a:lnTo>
                    <a:pt x="14396" y="14396"/>
                  </a:lnTo>
                  <a:lnTo>
                    <a:pt x="14396" y="10358"/>
                  </a:lnTo>
                  <a:lnTo>
                    <a:pt x="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0"/>
            <p:cNvSpPr/>
            <p:nvPr/>
          </p:nvSpPr>
          <p:spPr>
            <a:xfrm>
              <a:off x="2190750" y="3688950"/>
              <a:ext cx="93150" cy="664850"/>
            </a:xfrm>
            <a:custGeom>
              <a:avLst/>
              <a:gdLst/>
              <a:ahLst/>
              <a:cxnLst/>
              <a:rect l="l" t="t" r="r" b="b"/>
              <a:pathLst>
                <a:path w="3726" h="26594" extrusionOk="0">
                  <a:moveTo>
                    <a:pt x="3725" y="0"/>
                  </a:moveTo>
                  <a:lnTo>
                    <a:pt x="1" y="22870"/>
                  </a:lnTo>
                  <a:lnTo>
                    <a:pt x="3725" y="26594"/>
                  </a:lnTo>
                  <a:lnTo>
                    <a:pt x="3725"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0"/>
            <p:cNvSpPr/>
            <p:nvPr/>
          </p:nvSpPr>
          <p:spPr>
            <a:xfrm>
              <a:off x="2283875" y="3688950"/>
              <a:ext cx="93650" cy="664850"/>
            </a:xfrm>
            <a:custGeom>
              <a:avLst/>
              <a:gdLst/>
              <a:ahLst/>
              <a:cxnLst/>
              <a:rect l="l" t="t" r="r" b="b"/>
              <a:pathLst>
                <a:path w="3746" h="26594" extrusionOk="0">
                  <a:moveTo>
                    <a:pt x="0" y="0"/>
                  </a:moveTo>
                  <a:lnTo>
                    <a:pt x="0" y="26594"/>
                  </a:lnTo>
                  <a:lnTo>
                    <a:pt x="3746" y="22870"/>
                  </a:lnTo>
                  <a:lnTo>
                    <a:pt x="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0"/>
            <p:cNvSpPr/>
            <p:nvPr/>
          </p:nvSpPr>
          <p:spPr>
            <a:xfrm>
              <a:off x="2283875" y="4353800"/>
              <a:ext cx="93650" cy="665375"/>
            </a:xfrm>
            <a:custGeom>
              <a:avLst/>
              <a:gdLst/>
              <a:ahLst/>
              <a:cxnLst/>
              <a:rect l="l" t="t" r="r" b="b"/>
              <a:pathLst>
                <a:path w="3746" h="26615" extrusionOk="0">
                  <a:moveTo>
                    <a:pt x="0" y="0"/>
                  </a:moveTo>
                  <a:lnTo>
                    <a:pt x="0" y="26615"/>
                  </a:lnTo>
                  <a:lnTo>
                    <a:pt x="3746" y="3745"/>
                  </a:lnTo>
                  <a:lnTo>
                    <a:pt x="0"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0"/>
            <p:cNvSpPr/>
            <p:nvPr/>
          </p:nvSpPr>
          <p:spPr>
            <a:xfrm>
              <a:off x="2190750" y="4353800"/>
              <a:ext cx="93150" cy="665375"/>
            </a:xfrm>
            <a:custGeom>
              <a:avLst/>
              <a:gdLst/>
              <a:ahLst/>
              <a:cxnLst/>
              <a:rect l="l" t="t" r="r" b="b"/>
              <a:pathLst>
                <a:path w="3726" h="26615" extrusionOk="0">
                  <a:moveTo>
                    <a:pt x="3725" y="0"/>
                  </a:moveTo>
                  <a:lnTo>
                    <a:pt x="1" y="3745"/>
                  </a:lnTo>
                  <a:lnTo>
                    <a:pt x="3725" y="26615"/>
                  </a:lnTo>
                  <a:lnTo>
                    <a:pt x="3725"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0"/>
            <p:cNvSpPr/>
            <p:nvPr/>
          </p:nvSpPr>
          <p:spPr>
            <a:xfrm>
              <a:off x="2283875" y="4260675"/>
              <a:ext cx="665400" cy="93125"/>
            </a:xfrm>
            <a:custGeom>
              <a:avLst/>
              <a:gdLst/>
              <a:ahLst/>
              <a:cxnLst/>
              <a:rect l="l" t="t" r="r" b="b"/>
              <a:pathLst>
                <a:path w="26616" h="3725" extrusionOk="0">
                  <a:moveTo>
                    <a:pt x="3746" y="1"/>
                  </a:moveTo>
                  <a:lnTo>
                    <a:pt x="0" y="3725"/>
                  </a:lnTo>
                  <a:lnTo>
                    <a:pt x="26615" y="3725"/>
                  </a:lnTo>
                  <a:lnTo>
                    <a:pt x="3746" y="1"/>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0"/>
            <p:cNvSpPr/>
            <p:nvPr/>
          </p:nvSpPr>
          <p:spPr>
            <a:xfrm>
              <a:off x="2283875" y="4353800"/>
              <a:ext cx="665400" cy="93650"/>
            </a:xfrm>
            <a:custGeom>
              <a:avLst/>
              <a:gdLst/>
              <a:ahLst/>
              <a:cxnLst/>
              <a:rect l="l" t="t" r="r" b="b"/>
              <a:pathLst>
                <a:path w="26616" h="3746" extrusionOk="0">
                  <a:moveTo>
                    <a:pt x="0" y="0"/>
                  </a:moveTo>
                  <a:lnTo>
                    <a:pt x="3746" y="3745"/>
                  </a:lnTo>
                  <a:lnTo>
                    <a:pt x="26615"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0"/>
            <p:cNvSpPr/>
            <p:nvPr/>
          </p:nvSpPr>
          <p:spPr>
            <a:xfrm>
              <a:off x="1619025" y="4353800"/>
              <a:ext cx="664875" cy="93650"/>
            </a:xfrm>
            <a:custGeom>
              <a:avLst/>
              <a:gdLst/>
              <a:ahLst/>
              <a:cxnLst/>
              <a:rect l="l" t="t" r="r" b="b"/>
              <a:pathLst>
                <a:path w="26595" h="3746" extrusionOk="0">
                  <a:moveTo>
                    <a:pt x="0" y="0"/>
                  </a:moveTo>
                  <a:lnTo>
                    <a:pt x="22870" y="3745"/>
                  </a:lnTo>
                  <a:lnTo>
                    <a:pt x="26594"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0"/>
            <p:cNvSpPr/>
            <p:nvPr/>
          </p:nvSpPr>
          <p:spPr>
            <a:xfrm>
              <a:off x="1619025" y="4260675"/>
              <a:ext cx="664875" cy="93125"/>
            </a:xfrm>
            <a:custGeom>
              <a:avLst/>
              <a:gdLst/>
              <a:ahLst/>
              <a:cxnLst/>
              <a:rect l="l" t="t" r="r" b="b"/>
              <a:pathLst>
                <a:path w="26595" h="3725" extrusionOk="0">
                  <a:moveTo>
                    <a:pt x="22870" y="1"/>
                  </a:moveTo>
                  <a:lnTo>
                    <a:pt x="0" y="3725"/>
                  </a:lnTo>
                  <a:lnTo>
                    <a:pt x="26594" y="3725"/>
                  </a:lnTo>
                  <a:lnTo>
                    <a:pt x="22870"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80"/>
          <p:cNvGrpSpPr/>
          <p:nvPr/>
        </p:nvGrpSpPr>
        <p:grpSpPr>
          <a:xfrm>
            <a:off x="3590794" y="2982501"/>
            <a:ext cx="957361" cy="919163"/>
            <a:chOff x="4921300" y="3826475"/>
            <a:chExt cx="1099025" cy="1055175"/>
          </a:xfrm>
        </p:grpSpPr>
        <p:sp>
          <p:nvSpPr>
            <p:cNvPr id="2249" name="Google Shape;2249;p80"/>
            <p:cNvSpPr/>
            <p:nvPr/>
          </p:nvSpPr>
          <p:spPr>
            <a:xfrm>
              <a:off x="5158250" y="3826475"/>
              <a:ext cx="620925" cy="245925"/>
            </a:xfrm>
            <a:custGeom>
              <a:avLst/>
              <a:gdLst/>
              <a:ahLst/>
              <a:cxnLst/>
              <a:rect l="l" t="t" r="r" b="b"/>
              <a:pathLst>
                <a:path w="24837" h="9837" extrusionOk="0">
                  <a:moveTo>
                    <a:pt x="12464" y="0"/>
                  </a:moveTo>
                  <a:cubicBezTo>
                    <a:pt x="7554" y="0"/>
                    <a:pt x="1" y="8790"/>
                    <a:pt x="1" y="8790"/>
                  </a:cubicBezTo>
                  <a:lnTo>
                    <a:pt x="1047" y="9836"/>
                  </a:lnTo>
                  <a:cubicBezTo>
                    <a:pt x="1047" y="9836"/>
                    <a:pt x="8835" y="2048"/>
                    <a:pt x="12368" y="2048"/>
                  </a:cubicBezTo>
                  <a:cubicBezTo>
                    <a:pt x="12484" y="2048"/>
                    <a:pt x="12595" y="2056"/>
                    <a:pt x="12701" y="2073"/>
                  </a:cubicBezTo>
                  <a:cubicBezTo>
                    <a:pt x="16049" y="2638"/>
                    <a:pt x="23686" y="9836"/>
                    <a:pt x="23686" y="9836"/>
                  </a:cubicBezTo>
                  <a:lnTo>
                    <a:pt x="24837" y="8790"/>
                  </a:lnTo>
                  <a:cubicBezTo>
                    <a:pt x="24837" y="8790"/>
                    <a:pt x="17995" y="1027"/>
                    <a:pt x="13162" y="65"/>
                  </a:cubicBezTo>
                  <a:cubicBezTo>
                    <a:pt x="12936" y="21"/>
                    <a:pt x="12703" y="0"/>
                    <a:pt x="12464"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0"/>
            <p:cNvSpPr/>
            <p:nvPr/>
          </p:nvSpPr>
          <p:spPr>
            <a:xfrm>
              <a:off x="5454850" y="3827025"/>
              <a:ext cx="70625" cy="70650"/>
            </a:xfrm>
            <a:custGeom>
              <a:avLst/>
              <a:gdLst/>
              <a:ahLst/>
              <a:cxnLst/>
              <a:rect l="l" t="t" r="r" b="b"/>
              <a:pathLst>
                <a:path w="2825" h="2826" extrusionOk="0">
                  <a:moveTo>
                    <a:pt x="314" y="1"/>
                  </a:moveTo>
                  <a:cubicBezTo>
                    <a:pt x="210" y="1"/>
                    <a:pt x="105" y="22"/>
                    <a:pt x="0" y="22"/>
                  </a:cubicBezTo>
                  <a:cubicBezTo>
                    <a:pt x="189" y="378"/>
                    <a:pt x="502" y="733"/>
                    <a:pt x="607" y="901"/>
                  </a:cubicBezTo>
                  <a:cubicBezTo>
                    <a:pt x="921" y="1382"/>
                    <a:pt x="1277" y="1842"/>
                    <a:pt x="1653" y="2282"/>
                  </a:cubicBezTo>
                  <a:cubicBezTo>
                    <a:pt x="2009" y="2428"/>
                    <a:pt x="2407" y="2616"/>
                    <a:pt x="2825" y="2826"/>
                  </a:cubicBezTo>
                  <a:cubicBezTo>
                    <a:pt x="2407" y="2386"/>
                    <a:pt x="1967" y="1968"/>
                    <a:pt x="1570" y="1507"/>
                  </a:cubicBezTo>
                  <a:cubicBezTo>
                    <a:pt x="1423" y="1361"/>
                    <a:pt x="691" y="545"/>
                    <a:pt x="314"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0"/>
            <p:cNvSpPr/>
            <p:nvPr/>
          </p:nvSpPr>
          <p:spPr>
            <a:xfrm>
              <a:off x="5315700" y="3891375"/>
              <a:ext cx="83200" cy="19900"/>
            </a:xfrm>
            <a:custGeom>
              <a:avLst/>
              <a:gdLst/>
              <a:ahLst/>
              <a:cxnLst/>
              <a:rect l="l" t="t" r="r" b="b"/>
              <a:pathLst>
                <a:path w="3328" h="796" extrusionOk="0">
                  <a:moveTo>
                    <a:pt x="294" y="1"/>
                  </a:moveTo>
                  <a:cubicBezTo>
                    <a:pt x="189" y="84"/>
                    <a:pt x="84" y="168"/>
                    <a:pt x="1" y="231"/>
                  </a:cubicBezTo>
                  <a:cubicBezTo>
                    <a:pt x="817" y="524"/>
                    <a:pt x="1716" y="712"/>
                    <a:pt x="2616" y="796"/>
                  </a:cubicBezTo>
                  <a:cubicBezTo>
                    <a:pt x="2846" y="649"/>
                    <a:pt x="3097" y="503"/>
                    <a:pt x="3327" y="377"/>
                  </a:cubicBezTo>
                  <a:cubicBezTo>
                    <a:pt x="2323" y="252"/>
                    <a:pt x="1319" y="126"/>
                    <a:pt x="294"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0"/>
            <p:cNvSpPr/>
            <p:nvPr/>
          </p:nvSpPr>
          <p:spPr>
            <a:xfrm>
              <a:off x="5272800" y="3925900"/>
              <a:ext cx="68025" cy="22000"/>
            </a:xfrm>
            <a:custGeom>
              <a:avLst/>
              <a:gdLst/>
              <a:ahLst/>
              <a:cxnLst/>
              <a:rect l="l" t="t" r="r" b="b"/>
              <a:pathLst>
                <a:path w="2721" h="880" extrusionOk="0">
                  <a:moveTo>
                    <a:pt x="294" y="0"/>
                  </a:moveTo>
                  <a:cubicBezTo>
                    <a:pt x="189" y="84"/>
                    <a:pt x="85" y="168"/>
                    <a:pt x="1" y="252"/>
                  </a:cubicBezTo>
                  <a:cubicBezTo>
                    <a:pt x="670" y="545"/>
                    <a:pt x="1424" y="775"/>
                    <a:pt x="2177" y="879"/>
                  </a:cubicBezTo>
                  <a:cubicBezTo>
                    <a:pt x="2365" y="754"/>
                    <a:pt x="2533" y="607"/>
                    <a:pt x="2721" y="482"/>
                  </a:cubicBezTo>
                  <a:cubicBezTo>
                    <a:pt x="1884" y="377"/>
                    <a:pt x="1089" y="231"/>
                    <a:pt x="294"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0"/>
            <p:cNvSpPr/>
            <p:nvPr/>
          </p:nvSpPr>
          <p:spPr>
            <a:xfrm>
              <a:off x="5373250" y="3852675"/>
              <a:ext cx="79525" cy="33500"/>
            </a:xfrm>
            <a:custGeom>
              <a:avLst/>
              <a:gdLst/>
              <a:ahLst/>
              <a:cxnLst/>
              <a:rect l="l" t="t" r="r" b="b"/>
              <a:pathLst>
                <a:path w="3181" h="1340" extrusionOk="0">
                  <a:moveTo>
                    <a:pt x="398" y="0"/>
                  </a:moveTo>
                  <a:cubicBezTo>
                    <a:pt x="272" y="84"/>
                    <a:pt x="147" y="147"/>
                    <a:pt x="0" y="230"/>
                  </a:cubicBezTo>
                  <a:cubicBezTo>
                    <a:pt x="670" y="691"/>
                    <a:pt x="1465" y="1067"/>
                    <a:pt x="2260" y="1339"/>
                  </a:cubicBezTo>
                  <a:cubicBezTo>
                    <a:pt x="2595" y="1214"/>
                    <a:pt x="2888" y="1130"/>
                    <a:pt x="3181" y="1067"/>
                  </a:cubicBezTo>
                  <a:cubicBezTo>
                    <a:pt x="2783" y="942"/>
                    <a:pt x="2344" y="816"/>
                    <a:pt x="1946" y="691"/>
                  </a:cubicBezTo>
                  <a:cubicBezTo>
                    <a:pt x="1402" y="502"/>
                    <a:pt x="900" y="272"/>
                    <a:pt x="398"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0"/>
            <p:cNvSpPr/>
            <p:nvPr/>
          </p:nvSpPr>
          <p:spPr>
            <a:xfrm>
              <a:off x="5667750" y="3937925"/>
              <a:ext cx="29825" cy="86875"/>
            </a:xfrm>
            <a:custGeom>
              <a:avLst/>
              <a:gdLst/>
              <a:ahLst/>
              <a:cxnLst/>
              <a:rect l="l" t="t" r="r" b="b"/>
              <a:pathLst>
                <a:path w="1193" h="3475" extrusionOk="0">
                  <a:moveTo>
                    <a:pt x="63" y="1"/>
                  </a:moveTo>
                  <a:lnTo>
                    <a:pt x="63" y="1"/>
                  </a:lnTo>
                  <a:cubicBezTo>
                    <a:pt x="0" y="880"/>
                    <a:pt x="84" y="1884"/>
                    <a:pt x="356" y="2763"/>
                  </a:cubicBezTo>
                  <a:cubicBezTo>
                    <a:pt x="649" y="3014"/>
                    <a:pt x="921" y="3244"/>
                    <a:pt x="1193" y="3474"/>
                  </a:cubicBezTo>
                  <a:cubicBezTo>
                    <a:pt x="1005" y="2909"/>
                    <a:pt x="774" y="2365"/>
                    <a:pt x="649" y="1779"/>
                  </a:cubicBezTo>
                  <a:cubicBezTo>
                    <a:pt x="523" y="1298"/>
                    <a:pt x="481" y="817"/>
                    <a:pt x="461" y="336"/>
                  </a:cubicBezTo>
                  <a:cubicBezTo>
                    <a:pt x="335" y="231"/>
                    <a:pt x="209" y="126"/>
                    <a:pt x="63"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0"/>
            <p:cNvSpPr/>
            <p:nvPr/>
          </p:nvSpPr>
          <p:spPr>
            <a:xfrm>
              <a:off x="5617525" y="3897650"/>
              <a:ext cx="19375" cy="76925"/>
            </a:xfrm>
            <a:custGeom>
              <a:avLst/>
              <a:gdLst/>
              <a:ahLst/>
              <a:cxnLst/>
              <a:rect l="l" t="t" r="r" b="b"/>
              <a:pathLst>
                <a:path w="775" h="3077" extrusionOk="0">
                  <a:moveTo>
                    <a:pt x="105" y="1"/>
                  </a:moveTo>
                  <a:lnTo>
                    <a:pt x="105" y="1"/>
                  </a:lnTo>
                  <a:cubicBezTo>
                    <a:pt x="1" y="817"/>
                    <a:pt x="42" y="1612"/>
                    <a:pt x="147" y="2407"/>
                  </a:cubicBezTo>
                  <a:cubicBezTo>
                    <a:pt x="168" y="2470"/>
                    <a:pt x="168" y="2553"/>
                    <a:pt x="189" y="2616"/>
                  </a:cubicBezTo>
                  <a:cubicBezTo>
                    <a:pt x="377" y="2763"/>
                    <a:pt x="586" y="2909"/>
                    <a:pt x="775" y="3076"/>
                  </a:cubicBezTo>
                  <a:cubicBezTo>
                    <a:pt x="524" y="2156"/>
                    <a:pt x="440" y="1193"/>
                    <a:pt x="419" y="252"/>
                  </a:cubicBezTo>
                  <a:cubicBezTo>
                    <a:pt x="314" y="168"/>
                    <a:pt x="210" y="84"/>
                    <a:pt x="105"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0"/>
            <p:cNvSpPr/>
            <p:nvPr/>
          </p:nvSpPr>
          <p:spPr>
            <a:xfrm>
              <a:off x="5535400" y="3845350"/>
              <a:ext cx="38725" cy="82675"/>
            </a:xfrm>
            <a:custGeom>
              <a:avLst/>
              <a:gdLst/>
              <a:ahLst/>
              <a:cxnLst/>
              <a:rect l="l" t="t" r="r" b="b"/>
              <a:pathLst>
                <a:path w="1549" h="3307" extrusionOk="0">
                  <a:moveTo>
                    <a:pt x="42" y="0"/>
                  </a:moveTo>
                  <a:cubicBezTo>
                    <a:pt x="1" y="879"/>
                    <a:pt x="147" y="1821"/>
                    <a:pt x="524" y="2637"/>
                  </a:cubicBezTo>
                  <a:cubicBezTo>
                    <a:pt x="858" y="2846"/>
                    <a:pt x="1193" y="3055"/>
                    <a:pt x="1549" y="3306"/>
                  </a:cubicBezTo>
                  <a:cubicBezTo>
                    <a:pt x="900" y="2302"/>
                    <a:pt x="440" y="1360"/>
                    <a:pt x="335" y="147"/>
                  </a:cubicBezTo>
                  <a:cubicBezTo>
                    <a:pt x="231" y="105"/>
                    <a:pt x="147" y="42"/>
                    <a:pt x="42"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0"/>
            <p:cNvSpPr/>
            <p:nvPr/>
          </p:nvSpPr>
          <p:spPr>
            <a:xfrm>
              <a:off x="5753000" y="4046200"/>
              <a:ext cx="267325" cy="620425"/>
            </a:xfrm>
            <a:custGeom>
              <a:avLst/>
              <a:gdLst/>
              <a:ahLst/>
              <a:cxnLst/>
              <a:rect l="l" t="t" r="r" b="b"/>
              <a:pathLst>
                <a:path w="10693" h="24817" extrusionOk="0">
                  <a:moveTo>
                    <a:pt x="1047" y="1"/>
                  </a:moveTo>
                  <a:lnTo>
                    <a:pt x="1" y="1131"/>
                  </a:lnTo>
                  <a:cubicBezTo>
                    <a:pt x="1" y="1131"/>
                    <a:pt x="7198" y="8768"/>
                    <a:pt x="7743" y="12116"/>
                  </a:cubicBezTo>
                  <a:cubicBezTo>
                    <a:pt x="8307" y="15463"/>
                    <a:pt x="1" y="23770"/>
                    <a:pt x="1" y="23770"/>
                  </a:cubicBezTo>
                  <a:lnTo>
                    <a:pt x="1047" y="24816"/>
                  </a:lnTo>
                  <a:cubicBezTo>
                    <a:pt x="1047" y="24816"/>
                    <a:pt x="10693" y="16531"/>
                    <a:pt x="9751" y="11676"/>
                  </a:cubicBezTo>
                  <a:cubicBezTo>
                    <a:pt x="8810" y="6822"/>
                    <a:pt x="1047" y="1"/>
                    <a:pt x="1047"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0"/>
            <p:cNvSpPr/>
            <p:nvPr/>
          </p:nvSpPr>
          <p:spPr>
            <a:xfrm>
              <a:off x="5927200" y="4299900"/>
              <a:ext cx="71150" cy="70650"/>
            </a:xfrm>
            <a:custGeom>
              <a:avLst/>
              <a:gdLst/>
              <a:ahLst/>
              <a:cxnLst/>
              <a:rect l="l" t="t" r="r" b="b"/>
              <a:pathLst>
                <a:path w="2846" h="2826" extrusionOk="0">
                  <a:moveTo>
                    <a:pt x="0" y="1"/>
                  </a:moveTo>
                  <a:cubicBezTo>
                    <a:pt x="230" y="398"/>
                    <a:pt x="419" y="796"/>
                    <a:pt x="544" y="1173"/>
                  </a:cubicBezTo>
                  <a:cubicBezTo>
                    <a:pt x="984" y="1549"/>
                    <a:pt x="1465" y="1884"/>
                    <a:pt x="1946" y="2219"/>
                  </a:cubicBezTo>
                  <a:cubicBezTo>
                    <a:pt x="2114" y="2323"/>
                    <a:pt x="2469" y="2637"/>
                    <a:pt x="2804" y="2826"/>
                  </a:cubicBezTo>
                  <a:cubicBezTo>
                    <a:pt x="2825" y="2721"/>
                    <a:pt x="2825" y="2616"/>
                    <a:pt x="2846" y="2512"/>
                  </a:cubicBezTo>
                  <a:cubicBezTo>
                    <a:pt x="2281" y="2135"/>
                    <a:pt x="1486" y="1382"/>
                    <a:pt x="1339" y="1256"/>
                  </a:cubicBezTo>
                  <a:cubicBezTo>
                    <a:pt x="879" y="838"/>
                    <a:pt x="461" y="398"/>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0"/>
            <p:cNvSpPr/>
            <p:nvPr/>
          </p:nvSpPr>
          <p:spPr>
            <a:xfrm>
              <a:off x="5914125" y="4425975"/>
              <a:ext cx="19375" cy="83725"/>
            </a:xfrm>
            <a:custGeom>
              <a:avLst/>
              <a:gdLst/>
              <a:ahLst/>
              <a:cxnLst/>
              <a:rect l="l" t="t" r="r" b="b"/>
              <a:pathLst>
                <a:path w="775" h="3349" extrusionOk="0">
                  <a:moveTo>
                    <a:pt x="419" y="0"/>
                  </a:moveTo>
                  <a:cubicBezTo>
                    <a:pt x="272" y="252"/>
                    <a:pt x="147" y="482"/>
                    <a:pt x="0" y="733"/>
                  </a:cubicBezTo>
                  <a:cubicBezTo>
                    <a:pt x="63" y="1633"/>
                    <a:pt x="251" y="2532"/>
                    <a:pt x="544" y="3348"/>
                  </a:cubicBezTo>
                  <a:cubicBezTo>
                    <a:pt x="628" y="3244"/>
                    <a:pt x="691" y="3139"/>
                    <a:pt x="774" y="3034"/>
                  </a:cubicBezTo>
                  <a:cubicBezTo>
                    <a:pt x="649" y="2030"/>
                    <a:pt x="544" y="1026"/>
                    <a:pt x="419"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0"/>
            <p:cNvSpPr/>
            <p:nvPr/>
          </p:nvSpPr>
          <p:spPr>
            <a:xfrm>
              <a:off x="5876975" y="4484550"/>
              <a:ext cx="22000" cy="68025"/>
            </a:xfrm>
            <a:custGeom>
              <a:avLst/>
              <a:gdLst/>
              <a:ahLst/>
              <a:cxnLst/>
              <a:rect l="l" t="t" r="r" b="b"/>
              <a:pathLst>
                <a:path w="880" h="2721" extrusionOk="0">
                  <a:moveTo>
                    <a:pt x="398" y="1"/>
                  </a:moveTo>
                  <a:cubicBezTo>
                    <a:pt x="273" y="168"/>
                    <a:pt x="147" y="357"/>
                    <a:pt x="1" y="524"/>
                  </a:cubicBezTo>
                  <a:cubicBezTo>
                    <a:pt x="126" y="1277"/>
                    <a:pt x="335" y="2031"/>
                    <a:pt x="649" y="2721"/>
                  </a:cubicBezTo>
                  <a:cubicBezTo>
                    <a:pt x="712" y="2616"/>
                    <a:pt x="796" y="2533"/>
                    <a:pt x="879" y="2428"/>
                  </a:cubicBezTo>
                  <a:cubicBezTo>
                    <a:pt x="649" y="1612"/>
                    <a:pt x="503" y="817"/>
                    <a:pt x="398"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0"/>
            <p:cNvSpPr/>
            <p:nvPr/>
          </p:nvSpPr>
          <p:spPr>
            <a:xfrm>
              <a:off x="5939225" y="4372100"/>
              <a:ext cx="32975" cy="79525"/>
            </a:xfrm>
            <a:custGeom>
              <a:avLst/>
              <a:gdLst/>
              <a:ahLst/>
              <a:cxnLst/>
              <a:rect l="l" t="t" r="r" b="b"/>
              <a:pathLst>
                <a:path w="1319" h="3181" extrusionOk="0">
                  <a:moveTo>
                    <a:pt x="252" y="0"/>
                  </a:moveTo>
                  <a:cubicBezTo>
                    <a:pt x="210" y="293"/>
                    <a:pt x="126" y="607"/>
                    <a:pt x="1" y="921"/>
                  </a:cubicBezTo>
                  <a:cubicBezTo>
                    <a:pt x="252" y="1716"/>
                    <a:pt x="628" y="2511"/>
                    <a:pt x="1110" y="3181"/>
                  </a:cubicBezTo>
                  <a:cubicBezTo>
                    <a:pt x="1172" y="3055"/>
                    <a:pt x="1256" y="2930"/>
                    <a:pt x="1319" y="2783"/>
                  </a:cubicBezTo>
                  <a:cubicBezTo>
                    <a:pt x="1068" y="2302"/>
                    <a:pt x="817" y="1800"/>
                    <a:pt x="649" y="1256"/>
                  </a:cubicBezTo>
                  <a:cubicBezTo>
                    <a:pt x="503" y="837"/>
                    <a:pt x="398" y="419"/>
                    <a:pt x="252"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0"/>
            <p:cNvSpPr/>
            <p:nvPr/>
          </p:nvSpPr>
          <p:spPr>
            <a:xfrm>
              <a:off x="5800600" y="4127825"/>
              <a:ext cx="86350" cy="28225"/>
            </a:xfrm>
            <a:custGeom>
              <a:avLst/>
              <a:gdLst/>
              <a:ahLst/>
              <a:cxnLst/>
              <a:rect l="l" t="t" r="r" b="b"/>
              <a:pathLst>
                <a:path w="3454" h="1129" extrusionOk="0">
                  <a:moveTo>
                    <a:pt x="1" y="0"/>
                  </a:moveTo>
                  <a:lnTo>
                    <a:pt x="1" y="0"/>
                  </a:lnTo>
                  <a:cubicBezTo>
                    <a:pt x="210" y="251"/>
                    <a:pt x="461" y="544"/>
                    <a:pt x="712" y="837"/>
                  </a:cubicBezTo>
                  <a:cubicBezTo>
                    <a:pt x="1406" y="1035"/>
                    <a:pt x="2177" y="1129"/>
                    <a:pt x="2893" y="1129"/>
                  </a:cubicBezTo>
                  <a:cubicBezTo>
                    <a:pt x="3084" y="1129"/>
                    <a:pt x="3272" y="1122"/>
                    <a:pt x="3453" y="1109"/>
                  </a:cubicBezTo>
                  <a:cubicBezTo>
                    <a:pt x="3349" y="983"/>
                    <a:pt x="3244" y="858"/>
                    <a:pt x="3118" y="732"/>
                  </a:cubicBezTo>
                  <a:cubicBezTo>
                    <a:pt x="2637" y="711"/>
                    <a:pt x="2156" y="649"/>
                    <a:pt x="1675" y="544"/>
                  </a:cubicBezTo>
                  <a:cubicBezTo>
                    <a:pt x="1110" y="398"/>
                    <a:pt x="566" y="167"/>
                    <a:pt x="1"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0"/>
            <p:cNvSpPr/>
            <p:nvPr/>
          </p:nvSpPr>
          <p:spPr>
            <a:xfrm>
              <a:off x="5850825" y="4187975"/>
              <a:ext cx="76400" cy="18525"/>
            </a:xfrm>
            <a:custGeom>
              <a:avLst/>
              <a:gdLst/>
              <a:ahLst/>
              <a:cxnLst/>
              <a:rect l="l" t="t" r="r" b="b"/>
              <a:pathLst>
                <a:path w="3056" h="741" extrusionOk="0">
                  <a:moveTo>
                    <a:pt x="0" y="0"/>
                  </a:moveTo>
                  <a:cubicBezTo>
                    <a:pt x="147" y="209"/>
                    <a:pt x="293" y="398"/>
                    <a:pt x="461" y="607"/>
                  </a:cubicBezTo>
                  <a:cubicBezTo>
                    <a:pt x="524" y="607"/>
                    <a:pt x="586" y="628"/>
                    <a:pt x="649" y="628"/>
                  </a:cubicBezTo>
                  <a:cubicBezTo>
                    <a:pt x="1139" y="703"/>
                    <a:pt x="1621" y="741"/>
                    <a:pt x="2100" y="741"/>
                  </a:cubicBezTo>
                  <a:cubicBezTo>
                    <a:pt x="2419" y="741"/>
                    <a:pt x="2737" y="724"/>
                    <a:pt x="3055" y="691"/>
                  </a:cubicBezTo>
                  <a:cubicBezTo>
                    <a:pt x="2972" y="586"/>
                    <a:pt x="2888" y="461"/>
                    <a:pt x="2804" y="356"/>
                  </a:cubicBezTo>
                  <a:cubicBezTo>
                    <a:pt x="1884" y="356"/>
                    <a:pt x="900" y="251"/>
                    <a:pt x="0"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0"/>
            <p:cNvSpPr/>
            <p:nvPr/>
          </p:nvSpPr>
          <p:spPr>
            <a:xfrm>
              <a:off x="5897375" y="4250750"/>
              <a:ext cx="82150" cy="38250"/>
            </a:xfrm>
            <a:custGeom>
              <a:avLst/>
              <a:gdLst/>
              <a:ahLst/>
              <a:cxnLst/>
              <a:rect l="l" t="t" r="r" b="b"/>
              <a:pathLst>
                <a:path w="3286" h="1530" extrusionOk="0">
                  <a:moveTo>
                    <a:pt x="1" y="0"/>
                  </a:moveTo>
                  <a:cubicBezTo>
                    <a:pt x="231" y="356"/>
                    <a:pt x="461" y="711"/>
                    <a:pt x="670" y="1046"/>
                  </a:cubicBezTo>
                  <a:cubicBezTo>
                    <a:pt x="1429" y="1397"/>
                    <a:pt x="2297" y="1530"/>
                    <a:pt x="3105" y="1530"/>
                  </a:cubicBezTo>
                  <a:cubicBezTo>
                    <a:pt x="3166" y="1530"/>
                    <a:pt x="3226" y="1529"/>
                    <a:pt x="3286" y="1527"/>
                  </a:cubicBezTo>
                  <a:cubicBezTo>
                    <a:pt x="3244" y="1423"/>
                    <a:pt x="3202" y="1318"/>
                    <a:pt x="3160" y="1235"/>
                  </a:cubicBezTo>
                  <a:cubicBezTo>
                    <a:pt x="1947" y="1109"/>
                    <a:pt x="984" y="649"/>
                    <a:pt x="1"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0"/>
            <p:cNvSpPr/>
            <p:nvPr/>
          </p:nvSpPr>
          <p:spPr>
            <a:xfrm>
              <a:off x="5162950" y="4635725"/>
              <a:ext cx="620950" cy="245925"/>
            </a:xfrm>
            <a:custGeom>
              <a:avLst/>
              <a:gdLst/>
              <a:ahLst/>
              <a:cxnLst/>
              <a:rect l="l" t="t" r="r" b="b"/>
              <a:pathLst>
                <a:path w="24838" h="9837" extrusionOk="0">
                  <a:moveTo>
                    <a:pt x="1152" y="1"/>
                  </a:moveTo>
                  <a:lnTo>
                    <a:pt x="1" y="1047"/>
                  </a:lnTo>
                  <a:cubicBezTo>
                    <a:pt x="1" y="1047"/>
                    <a:pt x="6843" y="8810"/>
                    <a:pt x="11676" y="9772"/>
                  </a:cubicBezTo>
                  <a:cubicBezTo>
                    <a:pt x="11902" y="9816"/>
                    <a:pt x="12135" y="9837"/>
                    <a:pt x="12374" y="9837"/>
                  </a:cubicBezTo>
                  <a:cubicBezTo>
                    <a:pt x="17284" y="9837"/>
                    <a:pt x="24837" y="1047"/>
                    <a:pt x="24837" y="1047"/>
                  </a:cubicBezTo>
                  <a:lnTo>
                    <a:pt x="23791" y="1"/>
                  </a:lnTo>
                  <a:cubicBezTo>
                    <a:pt x="23791" y="1"/>
                    <a:pt x="16003" y="7789"/>
                    <a:pt x="12470" y="7789"/>
                  </a:cubicBezTo>
                  <a:cubicBezTo>
                    <a:pt x="12354" y="7789"/>
                    <a:pt x="12243" y="7781"/>
                    <a:pt x="12137" y="7763"/>
                  </a:cubicBezTo>
                  <a:cubicBezTo>
                    <a:pt x="8789" y="7199"/>
                    <a:pt x="1152" y="1"/>
                    <a:pt x="1152"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0"/>
            <p:cNvSpPr/>
            <p:nvPr/>
          </p:nvSpPr>
          <p:spPr>
            <a:xfrm>
              <a:off x="5416650" y="4810450"/>
              <a:ext cx="70650" cy="70625"/>
            </a:xfrm>
            <a:custGeom>
              <a:avLst/>
              <a:gdLst/>
              <a:ahLst/>
              <a:cxnLst/>
              <a:rect l="l" t="t" r="r" b="b"/>
              <a:pathLst>
                <a:path w="2826" h="2825" extrusionOk="0">
                  <a:moveTo>
                    <a:pt x="1" y="0"/>
                  </a:moveTo>
                  <a:lnTo>
                    <a:pt x="1" y="0"/>
                  </a:lnTo>
                  <a:cubicBezTo>
                    <a:pt x="419" y="440"/>
                    <a:pt x="859" y="858"/>
                    <a:pt x="1256" y="1319"/>
                  </a:cubicBezTo>
                  <a:cubicBezTo>
                    <a:pt x="1403" y="1465"/>
                    <a:pt x="2135" y="2281"/>
                    <a:pt x="2512" y="2825"/>
                  </a:cubicBezTo>
                  <a:cubicBezTo>
                    <a:pt x="2616" y="2825"/>
                    <a:pt x="2721" y="2804"/>
                    <a:pt x="2826" y="2804"/>
                  </a:cubicBezTo>
                  <a:cubicBezTo>
                    <a:pt x="2637" y="2448"/>
                    <a:pt x="2323" y="2093"/>
                    <a:pt x="2219" y="1925"/>
                  </a:cubicBezTo>
                  <a:cubicBezTo>
                    <a:pt x="1905" y="1444"/>
                    <a:pt x="1549" y="984"/>
                    <a:pt x="1173" y="544"/>
                  </a:cubicBezTo>
                  <a:cubicBezTo>
                    <a:pt x="817" y="398"/>
                    <a:pt x="419" y="210"/>
                    <a:pt x="1"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0"/>
            <p:cNvSpPr/>
            <p:nvPr/>
          </p:nvSpPr>
          <p:spPr>
            <a:xfrm>
              <a:off x="5543250" y="4796850"/>
              <a:ext cx="83200" cy="19900"/>
            </a:xfrm>
            <a:custGeom>
              <a:avLst/>
              <a:gdLst/>
              <a:ahLst/>
              <a:cxnLst/>
              <a:rect l="l" t="t" r="r" b="b"/>
              <a:pathLst>
                <a:path w="3328" h="796" extrusionOk="0">
                  <a:moveTo>
                    <a:pt x="712" y="0"/>
                  </a:moveTo>
                  <a:cubicBezTo>
                    <a:pt x="461" y="147"/>
                    <a:pt x="231" y="293"/>
                    <a:pt x="0" y="419"/>
                  </a:cubicBezTo>
                  <a:cubicBezTo>
                    <a:pt x="1005" y="544"/>
                    <a:pt x="2009" y="670"/>
                    <a:pt x="3034" y="795"/>
                  </a:cubicBezTo>
                  <a:cubicBezTo>
                    <a:pt x="3139" y="712"/>
                    <a:pt x="3244" y="628"/>
                    <a:pt x="3327" y="565"/>
                  </a:cubicBezTo>
                  <a:cubicBezTo>
                    <a:pt x="2511" y="272"/>
                    <a:pt x="1612" y="84"/>
                    <a:pt x="712"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0"/>
            <p:cNvSpPr/>
            <p:nvPr/>
          </p:nvSpPr>
          <p:spPr>
            <a:xfrm>
              <a:off x="5601300" y="4760225"/>
              <a:ext cx="68025" cy="22000"/>
            </a:xfrm>
            <a:custGeom>
              <a:avLst/>
              <a:gdLst/>
              <a:ahLst/>
              <a:cxnLst/>
              <a:rect l="l" t="t" r="r" b="b"/>
              <a:pathLst>
                <a:path w="2721" h="880" extrusionOk="0">
                  <a:moveTo>
                    <a:pt x="545" y="1"/>
                  </a:moveTo>
                  <a:cubicBezTo>
                    <a:pt x="357" y="126"/>
                    <a:pt x="189" y="252"/>
                    <a:pt x="1" y="398"/>
                  </a:cubicBezTo>
                  <a:cubicBezTo>
                    <a:pt x="817" y="503"/>
                    <a:pt x="1633" y="649"/>
                    <a:pt x="2428" y="879"/>
                  </a:cubicBezTo>
                  <a:cubicBezTo>
                    <a:pt x="2533" y="796"/>
                    <a:pt x="2637" y="712"/>
                    <a:pt x="2721" y="628"/>
                  </a:cubicBezTo>
                  <a:cubicBezTo>
                    <a:pt x="2051" y="335"/>
                    <a:pt x="1298" y="105"/>
                    <a:pt x="545"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0"/>
            <p:cNvSpPr/>
            <p:nvPr/>
          </p:nvSpPr>
          <p:spPr>
            <a:xfrm>
              <a:off x="5489375" y="4821950"/>
              <a:ext cx="79525" cy="32975"/>
            </a:xfrm>
            <a:custGeom>
              <a:avLst/>
              <a:gdLst/>
              <a:ahLst/>
              <a:cxnLst/>
              <a:rect l="l" t="t" r="r" b="b"/>
              <a:pathLst>
                <a:path w="3181" h="1319" extrusionOk="0">
                  <a:moveTo>
                    <a:pt x="921" y="1"/>
                  </a:moveTo>
                  <a:cubicBezTo>
                    <a:pt x="586" y="126"/>
                    <a:pt x="293" y="210"/>
                    <a:pt x="0" y="273"/>
                  </a:cubicBezTo>
                  <a:cubicBezTo>
                    <a:pt x="398" y="398"/>
                    <a:pt x="816" y="524"/>
                    <a:pt x="1235" y="649"/>
                  </a:cubicBezTo>
                  <a:cubicBezTo>
                    <a:pt x="1779" y="838"/>
                    <a:pt x="2281" y="1068"/>
                    <a:pt x="2783" y="1319"/>
                  </a:cubicBezTo>
                  <a:cubicBezTo>
                    <a:pt x="2909" y="1256"/>
                    <a:pt x="3034" y="1172"/>
                    <a:pt x="3181" y="1110"/>
                  </a:cubicBezTo>
                  <a:cubicBezTo>
                    <a:pt x="2511" y="649"/>
                    <a:pt x="1716" y="273"/>
                    <a:pt x="92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0"/>
            <p:cNvSpPr/>
            <p:nvPr/>
          </p:nvSpPr>
          <p:spPr>
            <a:xfrm>
              <a:off x="5244575" y="4683325"/>
              <a:ext cx="29825" cy="86875"/>
            </a:xfrm>
            <a:custGeom>
              <a:avLst/>
              <a:gdLst/>
              <a:ahLst/>
              <a:cxnLst/>
              <a:rect l="l" t="t" r="r" b="b"/>
              <a:pathLst>
                <a:path w="1193" h="3475" extrusionOk="0">
                  <a:moveTo>
                    <a:pt x="0" y="1"/>
                  </a:moveTo>
                  <a:lnTo>
                    <a:pt x="0" y="1"/>
                  </a:lnTo>
                  <a:cubicBezTo>
                    <a:pt x="167" y="566"/>
                    <a:pt x="398" y="1110"/>
                    <a:pt x="544" y="1696"/>
                  </a:cubicBezTo>
                  <a:cubicBezTo>
                    <a:pt x="670" y="2177"/>
                    <a:pt x="711" y="2658"/>
                    <a:pt x="732" y="3139"/>
                  </a:cubicBezTo>
                  <a:cubicBezTo>
                    <a:pt x="858" y="3244"/>
                    <a:pt x="983" y="3349"/>
                    <a:pt x="1109" y="3474"/>
                  </a:cubicBezTo>
                  <a:cubicBezTo>
                    <a:pt x="1193" y="2595"/>
                    <a:pt x="1109" y="1591"/>
                    <a:pt x="837" y="712"/>
                  </a:cubicBezTo>
                  <a:cubicBezTo>
                    <a:pt x="544" y="461"/>
                    <a:pt x="272" y="231"/>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0"/>
            <p:cNvSpPr/>
            <p:nvPr/>
          </p:nvSpPr>
          <p:spPr>
            <a:xfrm>
              <a:off x="5305250" y="4733550"/>
              <a:ext cx="19375" cy="76925"/>
            </a:xfrm>
            <a:custGeom>
              <a:avLst/>
              <a:gdLst/>
              <a:ahLst/>
              <a:cxnLst/>
              <a:rect l="l" t="t" r="r" b="b"/>
              <a:pathLst>
                <a:path w="775" h="3077" extrusionOk="0">
                  <a:moveTo>
                    <a:pt x="0" y="1"/>
                  </a:moveTo>
                  <a:lnTo>
                    <a:pt x="0" y="1"/>
                  </a:lnTo>
                  <a:cubicBezTo>
                    <a:pt x="251" y="921"/>
                    <a:pt x="335" y="1884"/>
                    <a:pt x="356" y="2825"/>
                  </a:cubicBezTo>
                  <a:cubicBezTo>
                    <a:pt x="460" y="2909"/>
                    <a:pt x="565" y="2993"/>
                    <a:pt x="670" y="3076"/>
                  </a:cubicBezTo>
                  <a:cubicBezTo>
                    <a:pt x="774" y="2260"/>
                    <a:pt x="732" y="1465"/>
                    <a:pt x="628" y="670"/>
                  </a:cubicBezTo>
                  <a:cubicBezTo>
                    <a:pt x="607" y="607"/>
                    <a:pt x="586" y="524"/>
                    <a:pt x="586" y="461"/>
                  </a:cubicBezTo>
                  <a:cubicBezTo>
                    <a:pt x="398" y="314"/>
                    <a:pt x="188" y="147"/>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0"/>
            <p:cNvSpPr/>
            <p:nvPr/>
          </p:nvSpPr>
          <p:spPr>
            <a:xfrm>
              <a:off x="5368000" y="4780100"/>
              <a:ext cx="38750" cy="82675"/>
            </a:xfrm>
            <a:custGeom>
              <a:avLst/>
              <a:gdLst/>
              <a:ahLst/>
              <a:cxnLst/>
              <a:rect l="l" t="t" r="r" b="b"/>
              <a:pathLst>
                <a:path w="1550" h="3307" extrusionOk="0">
                  <a:moveTo>
                    <a:pt x="1" y="1"/>
                  </a:moveTo>
                  <a:cubicBezTo>
                    <a:pt x="650" y="1005"/>
                    <a:pt x="1110" y="1947"/>
                    <a:pt x="1215" y="3160"/>
                  </a:cubicBezTo>
                  <a:cubicBezTo>
                    <a:pt x="1319" y="3202"/>
                    <a:pt x="1403" y="3265"/>
                    <a:pt x="1507" y="3307"/>
                  </a:cubicBezTo>
                  <a:cubicBezTo>
                    <a:pt x="1549" y="2428"/>
                    <a:pt x="1403" y="1486"/>
                    <a:pt x="1026" y="670"/>
                  </a:cubicBezTo>
                  <a:cubicBezTo>
                    <a:pt x="691" y="461"/>
                    <a:pt x="357" y="252"/>
                    <a:pt x="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0"/>
            <p:cNvSpPr/>
            <p:nvPr/>
          </p:nvSpPr>
          <p:spPr>
            <a:xfrm>
              <a:off x="4921300" y="4041500"/>
              <a:ext cx="267850" cy="620425"/>
            </a:xfrm>
            <a:custGeom>
              <a:avLst/>
              <a:gdLst/>
              <a:ahLst/>
              <a:cxnLst/>
              <a:rect l="l" t="t" r="r" b="b"/>
              <a:pathLst>
                <a:path w="10714" h="24817" extrusionOk="0">
                  <a:moveTo>
                    <a:pt x="9667" y="1"/>
                  </a:moveTo>
                  <a:cubicBezTo>
                    <a:pt x="9667" y="1"/>
                    <a:pt x="0" y="8286"/>
                    <a:pt x="963" y="13141"/>
                  </a:cubicBezTo>
                  <a:cubicBezTo>
                    <a:pt x="1904" y="17995"/>
                    <a:pt x="9667" y="24816"/>
                    <a:pt x="9667" y="24816"/>
                  </a:cubicBezTo>
                  <a:lnTo>
                    <a:pt x="10713" y="23686"/>
                  </a:lnTo>
                  <a:cubicBezTo>
                    <a:pt x="10713" y="23686"/>
                    <a:pt x="3515" y="16049"/>
                    <a:pt x="2971" y="12701"/>
                  </a:cubicBezTo>
                  <a:cubicBezTo>
                    <a:pt x="2406" y="9353"/>
                    <a:pt x="10713" y="1047"/>
                    <a:pt x="10713" y="1047"/>
                  </a:cubicBezTo>
                  <a:lnTo>
                    <a:pt x="9667"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0"/>
            <p:cNvSpPr/>
            <p:nvPr/>
          </p:nvSpPr>
          <p:spPr>
            <a:xfrm>
              <a:off x="4943775" y="4337575"/>
              <a:ext cx="71175" cy="70650"/>
            </a:xfrm>
            <a:custGeom>
              <a:avLst/>
              <a:gdLst/>
              <a:ahLst/>
              <a:cxnLst/>
              <a:rect l="l" t="t" r="r" b="b"/>
              <a:pathLst>
                <a:path w="2847" h="2826" extrusionOk="0">
                  <a:moveTo>
                    <a:pt x="43" y="0"/>
                  </a:moveTo>
                  <a:cubicBezTo>
                    <a:pt x="22" y="105"/>
                    <a:pt x="22" y="210"/>
                    <a:pt x="1" y="314"/>
                  </a:cubicBezTo>
                  <a:cubicBezTo>
                    <a:pt x="566" y="691"/>
                    <a:pt x="1361" y="1444"/>
                    <a:pt x="1507" y="1570"/>
                  </a:cubicBezTo>
                  <a:cubicBezTo>
                    <a:pt x="1968" y="1988"/>
                    <a:pt x="2386" y="2428"/>
                    <a:pt x="2847" y="2825"/>
                  </a:cubicBezTo>
                  <a:cubicBezTo>
                    <a:pt x="2616" y="2428"/>
                    <a:pt x="2428" y="2030"/>
                    <a:pt x="2303" y="1653"/>
                  </a:cubicBezTo>
                  <a:cubicBezTo>
                    <a:pt x="1863" y="1277"/>
                    <a:pt x="1382" y="942"/>
                    <a:pt x="901" y="607"/>
                  </a:cubicBezTo>
                  <a:cubicBezTo>
                    <a:pt x="733" y="503"/>
                    <a:pt x="378" y="189"/>
                    <a:pt x="43"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0"/>
            <p:cNvSpPr/>
            <p:nvPr/>
          </p:nvSpPr>
          <p:spPr>
            <a:xfrm>
              <a:off x="5008650" y="4198425"/>
              <a:ext cx="19375" cy="83725"/>
            </a:xfrm>
            <a:custGeom>
              <a:avLst/>
              <a:gdLst/>
              <a:ahLst/>
              <a:cxnLst/>
              <a:rect l="l" t="t" r="r" b="b"/>
              <a:pathLst>
                <a:path w="775" h="3349" extrusionOk="0">
                  <a:moveTo>
                    <a:pt x="231" y="1"/>
                  </a:moveTo>
                  <a:cubicBezTo>
                    <a:pt x="147" y="105"/>
                    <a:pt x="63" y="210"/>
                    <a:pt x="0" y="315"/>
                  </a:cubicBezTo>
                  <a:cubicBezTo>
                    <a:pt x="126" y="1319"/>
                    <a:pt x="231" y="2323"/>
                    <a:pt x="356" y="3348"/>
                  </a:cubicBezTo>
                  <a:cubicBezTo>
                    <a:pt x="503" y="3097"/>
                    <a:pt x="628" y="2867"/>
                    <a:pt x="775" y="2616"/>
                  </a:cubicBezTo>
                  <a:cubicBezTo>
                    <a:pt x="712" y="1716"/>
                    <a:pt x="524" y="817"/>
                    <a:pt x="23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0"/>
            <p:cNvSpPr/>
            <p:nvPr/>
          </p:nvSpPr>
          <p:spPr>
            <a:xfrm>
              <a:off x="5043175" y="4155525"/>
              <a:ext cx="22000" cy="68050"/>
            </a:xfrm>
            <a:custGeom>
              <a:avLst/>
              <a:gdLst/>
              <a:ahLst/>
              <a:cxnLst/>
              <a:rect l="l" t="t" r="r" b="b"/>
              <a:pathLst>
                <a:path w="880" h="2722" extrusionOk="0">
                  <a:moveTo>
                    <a:pt x="231" y="1"/>
                  </a:moveTo>
                  <a:cubicBezTo>
                    <a:pt x="147" y="106"/>
                    <a:pt x="63" y="189"/>
                    <a:pt x="0" y="294"/>
                  </a:cubicBezTo>
                  <a:cubicBezTo>
                    <a:pt x="231" y="1110"/>
                    <a:pt x="377" y="1905"/>
                    <a:pt x="482" y="2721"/>
                  </a:cubicBezTo>
                  <a:cubicBezTo>
                    <a:pt x="607" y="2554"/>
                    <a:pt x="733" y="2365"/>
                    <a:pt x="879" y="2198"/>
                  </a:cubicBezTo>
                  <a:cubicBezTo>
                    <a:pt x="754" y="1445"/>
                    <a:pt x="544" y="691"/>
                    <a:pt x="23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0"/>
            <p:cNvSpPr/>
            <p:nvPr/>
          </p:nvSpPr>
          <p:spPr>
            <a:xfrm>
              <a:off x="4969950" y="4256500"/>
              <a:ext cx="32975" cy="79525"/>
            </a:xfrm>
            <a:custGeom>
              <a:avLst/>
              <a:gdLst/>
              <a:ahLst/>
              <a:cxnLst/>
              <a:rect l="l" t="t" r="r" b="b"/>
              <a:pathLst>
                <a:path w="1319" h="3181" extrusionOk="0">
                  <a:moveTo>
                    <a:pt x="209" y="0"/>
                  </a:moveTo>
                  <a:cubicBezTo>
                    <a:pt x="147" y="126"/>
                    <a:pt x="63" y="251"/>
                    <a:pt x="0" y="398"/>
                  </a:cubicBezTo>
                  <a:cubicBezTo>
                    <a:pt x="251" y="879"/>
                    <a:pt x="502" y="1381"/>
                    <a:pt x="670" y="1925"/>
                  </a:cubicBezTo>
                  <a:cubicBezTo>
                    <a:pt x="816" y="2344"/>
                    <a:pt x="921" y="2762"/>
                    <a:pt x="1067" y="3181"/>
                  </a:cubicBezTo>
                  <a:cubicBezTo>
                    <a:pt x="1109" y="2888"/>
                    <a:pt x="1193" y="2574"/>
                    <a:pt x="1318" y="2260"/>
                  </a:cubicBezTo>
                  <a:cubicBezTo>
                    <a:pt x="1067" y="1444"/>
                    <a:pt x="691" y="670"/>
                    <a:pt x="209"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0"/>
            <p:cNvSpPr/>
            <p:nvPr/>
          </p:nvSpPr>
          <p:spPr>
            <a:xfrm>
              <a:off x="5055200" y="4552000"/>
              <a:ext cx="86350" cy="28300"/>
            </a:xfrm>
            <a:custGeom>
              <a:avLst/>
              <a:gdLst/>
              <a:ahLst/>
              <a:cxnLst/>
              <a:rect l="l" t="t" r="r" b="b"/>
              <a:pathLst>
                <a:path w="3454" h="1132" extrusionOk="0">
                  <a:moveTo>
                    <a:pt x="618" y="1"/>
                  </a:moveTo>
                  <a:cubicBezTo>
                    <a:pt x="407" y="1"/>
                    <a:pt x="200" y="8"/>
                    <a:pt x="1" y="23"/>
                  </a:cubicBezTo>
                  <a:cubicBezTo>
                    <a:pt x="105" y="149"/>
                    <a:pt x="210" y="274"/>
                    <a:pt x="335" y="400"/>
                  </a:cubicBezTo>
                  <a:cubicBezTo>
                    <a:pt x="817" y="421"/>
                    <a:pt x="1298" y="483"/>
                    <a:pt x="1758" y="588"/>
                  </a:cubicBezTo>
                  <a:cubicBezTo>
                    <a:pt x="2344" y="734"/>
                    <a:pt x="2888" y="965"/>
                    <a:pt x="3453" y="1132"/>
                  </a:cubicBezTo>
                  <a:cubicBezTo>
                    <a:pt x="3244" y="881"/>
                    <a:pt x="2993" y="588"/>
                    <a:pt x="2742" y="295"/>
                  </a:cubicBezTo>
                  <a:cubicBezTo>
                    <a:pt x="2067" y="86"/>
                    <a:pt x="1318" y="1"/>
                    <a:pt x="618"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0"/>
            <p:cNvSpPr/>
            <p:nvPr/>
          </p:nvSpPr>
          <p:spPr>
            <a:xfrm>
              <a:off x="5014925" y="4501625"/>
              <a:ext cx="76400" cy="18525"/>
            </a:xfrm>
            <a:custGeom>
              <a:avLst/>
              <a:gdLst/>
              <a:ahLst/>
              <a:cxnLst/>
              <a:rect l="l" t="t" r="r" b="b"/>
              <a:pathLst>
                <a:path w="3056" h="741" extrusionOk="0">
                  <a:moveTo>
                    <a:pt x="956" y="0"/>
                  </a:moveTo>
                  <a:cubicBezTo>
                    <a:pt x="637" y="0"/>
                    <a:pt x="319" y="17"/>
                    <a:pt x="1" y="50"/>
                  </a:cubicBezTo>
                  <a:cubicBezTo>
                    <a:pt x="84" y="155"/>
                    <a:pt x="168" y="280"/>
                    <a:pt x="252" y="385"/>
                  </a:cubicBezTo>
                  <a:cubicBezTo>
                    <a:pt x="1172" y="385"/>
                    <a:pt x="2156" y="490"/>
                    <a:pt x="3055" y="741"/>
                  </a:cubicBezTo>
                  <a:cubicBezTo>
                    <a:pt x="2909" y="531"/>
                    <a:pt x="2762" y="343"/>
                    <a:pt x="2595" y="134"/>
                  </a:cubicBezTo>
                  <a:cubicBezTo>
                    <a:pt x="2532" y="134"/>
                    <a:pt x="2470" y="113"/>
                    <a:pt x="2407" y="113"/>
                  </a:cubicBezTo>
                  <a:cubicBezTo>
                    <a:pt x="1917" y="38"/>
                    <a:pt x="1435" y="0"/>
                    <a:pt x="956"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0"/>
            <p:cNvSpPr/>
            <p:nvPr/>
          </p:nvSpPr>
          <p:spPr>
            <a:xfrm>
              <a:off x="4962625" y="4419125"/>
              <a:ext cx="82150" cy="37725"/>
            </a:xfrm>
            <a:custGeom>
              <a:avLst/>
              <a:gdLst/>
              <a:ahLst/>
              <a:cxnLst/>
              <a:rect l="l" t="t" r="r" b="b"/>
              <a:pathLst>
                <a:path w="3286" h="1509" extrusionOk="0">
                  <a:moveTo>
                    <a:pt x="181" y="0"/>
                  </a:moveTo>
                  <a:cubicBezTo>
                    <a:pt x="120" y="0"/>
                    <a:pt x="60" y="1"/>
                    <a:pt x="0" y="2"/>
                  </a:cubicBezTo>
                  <a:cubicBezTo>
                    <a:pt x="42" y="107"/>
                    <a:pt x="84" y="212"/>
                    <a:pt x="126" y="295"/>
                  </a:cubicBezTo>
                  <a:cubicBezTo>
                    <a:pt x="1339" y="421"/>
                    <a:pt x="2302" y="881"/>
                    <a:pt x="3285" y="1509"/>
                  </a:cubicBezTo>
                  <a:cubicBezTo>
                    <a:pt x="3055" y="1174"/>
                    <a:pt x="2825" y="818"/>
                    <a:pt x="2616" y="484"/>
                  </a:cubicBezTo>
                  <a:cubicBezTo>
                    <a:pt x="1856" y="133"/>
                    <a:pt x="989" y="0"/>
                    <a:pt x="181"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0"/>
            <p:cNvSpPr/>
            <p:nvPr/>
          </p:nvSpPr>
          <p:spPr>
            <a:xfrm>
              <a:off x="4986675" y="3917525"/>
              <a:ext cx="964075" cy="877775"/>
            </a:xfrm>
            <a:custGeom>
              <a:avLst/>
              <a:gdLst/>
              <a:ahLst/>
              <a:cxnLst/>
              <a:rect l="l" t="t" r="r" b="b"/>
              <a:pathLst>
                <a:path w="38563" h="35111" extrusionOk="0">
                  <a:moveTo>
                    <a:pt x="19282" y="10405"/>
                  </a:moveTo>
                  <a:cubicBezTo>
                    <a:pt x="21113" y="10405"/>
                    <a:pt x="22943" y="11101"/>
                    <a:pt x="24335" y="12492"/>
                  </a:cubicBezTo>
                  <a:cubicBezTo>
                    <a:pt x="27139" y="15296"/>
                    <a:pt x="27139" y="19815"/>
                    <a:pt x="24335" y="22619"/>
                  </a:cubicBezTo>
                  <a:cubicBezTo>
                    <a:pt x="22943" y="24011"/>
                    <a:pt x="21113" y="24706"/>
                    <a:pt x="19282" y="24706"/>
                  </a:cubicBezTo>
                  <a:cubicBezTo>
                    <a:pt x="17451" y="24706"/>
                    <a:pt x="15620" y="24011"/>
                    <a:pt x="14229" y="22619"/>
                  </a:cubicBezTo>
                  <a:cubicBezTo>
                    <a:pt x="11425" y="19815"/>
                    <a:pt x="11425" y="15296"/>
                    <a:pt x="14229" y="12492"/>
                  </a:cubicBezTo>
                  <a:cubicBezTo>
                    <a:pt x="15620" y="11101"/>
                    <a:pt x="17451" y="10405"/>
                    <a:pt x="19282" y="10405"/>
                  </a:cubicBezTo>
                  <a:close/>
                  <a:moveTo>
                    <a:pt x="19282" y="1"/>
                  </a:moveTo>
                  <a:cubicBezTo>
                    <a:pt x="14788" y="1"/>
                    <a:pt x="10295" y="1716"/>
                    <a:pt x="6864" y="5148"/>
                  </a:cubicBezTo>
                  <a:cubicBezTo>
                    <a:pt x="1" y="11990"/>
                    <a:pt x="1" y="23121"/>
                    <a:pt x="6864" y="29963"/>
                  </a:cubicBezTo>
                  <a:cubicBezTo>
                    <a:pt x="10295" y="33395"/>
                    <a:pt x="14788" y="35111"/>
                    <a:pt x="19282" y="35111"/>
                  </a:cubicBezTo>
                  <a:cubicBezTo>
                    <a:pt x="23775" y="35111"/>
                    <a:pt x="28268" y="33395"/>
                    <a:pt x="31700" y="29963"/>
                  </a:cubicBezTo>
                  <a:cubicBezTo>
                    <a:pt x="38563" y="23121"/>
                    <a:pt x="38563" y="11990"/>
                    <a:pt x="31700" y="5148"/>
                  </a:cubicBezTo>
                  <a:cubicBezTo>
                    <a:pt x="28268" y="1716"/>
                    <a:pt x="23775" y="1"/>
                    <a:pt x="19282"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0"/>
            <p:cNvSpPr/>
            <p:nvPr/>
          </p:nvSpPr>
          <p:spPr>
            <a:xfrm>
              <a:off x="5141525" y="4058100"/>
              <a:ext cx="654400" cy="596625"/>
            </a:xfrm>
            <a:custGeom>
              <a:avLst/>
              <a:gdLst/>
              <a:ahLst/>
              <a:cxnLst/>
              <a:rect l="l" t="t" r="r" b="b"/>
              <a:pathLst>
                <a:path w="26176" h="23865" extrusionOk="0">
                  <a:moveTo>
                    <a:pt x="13088" y="4782"/>
                  </a:moveTo>
                  <a:cubicBezTo>
                    <a:pt x="14919" y="4782"/>
                    <a:pt x="16749" y="5478"/>
                    <a:pt x="18141" y="6869"/>
                  </a:cubicBezTo>
                  <a:cubicBezTo>
                    <a:pt x="20945" y="9673"/>
                    <a:pt x="20945" y="14192"/>
                    <a:pt x="18141" y="16996"/>
                  </a:cubicBezTo>
                  <a:cubicBezTo>
                    <a:pt x="16749" y="18388"/>
                    <a:pt x="14919" y="19083"/>
                    <a:pt x="13088" y="19083"/>
                  </a:cubicBezTo>
                  <a:cubicBezTo>
                    <a:pt x="11257" y="19083"/>
                    <a:pt x="9426" y="18388"/>
                    <a:pt x="8035" y="16996"/>
                  </a:cubicBezTo>
                  <a:cubicBezTo>
                    <a:pt x="5231" y="14192"/>
                    <a:pt x="5231" y="9673"/>
                    <a:pt x="8035" y="6869"/>
                  </a:cubicBezTo>
                  <a:cubicBezTo>
                    <a:pt x="9426" y="5478"/>
                    <a:pt x="11257" y="4782"/>
                    <a:pt x="13088" y="4782"/>
                  </a:cubicBezTo>
                  <a:close/>
                  <a:moveTo>
                    <a:pt x="13088" y="1"/>
                  </a:moveTo>
                  <a:cubicBezTo>
                    <a:pt x="10033" y="1"/>
                    <a:pt x="6978" y="1167"/>
                    <a:pt x="4645" y="3500"/>
                  </a:cubicBezTo>
                  <a:cubicBezTo>
                    <a:pt x="0" y="8166"/>
                    <a:pt x="0" y="15720"/>
                    <a:pt x="4645" y="20365"/>
                  </a:cubicBezTo>
                  <a:cubicBezTo>
                    <a:pt x="6978" y="22698"/>
                    <a:pt x="10033" y="23864"/>
                    <a:pt x="13088" y="23864"/>
                  </a:cubicBezTo>
                  <a:cubicBezTo>
                    <a:pt x="16143" y="23864"/>
                    <a:pt x="19197" y="22698"/>
                    <a:pt x="21530" y="20365"/>
                  </a:cubicBezTo>
                  <a:cubicBezTo>
                    <a:pt x="26176" y="15720"/>
                    <a:pt x="26176" y="8166"/>
                    <a:pt x="21530" y="3500"/>
                  </a:cubicBezTo>
                  <a:cubicBezTo>
                    <a:pt x="19197" y="1167"/>
                    <a:pt x="16143" y="1"/>
                    <a:pt x="13088" y="1"/>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0"/>
            <p:cNvSpPr/>
            <p:nvPr/>
          </p:nvSpPr>
          <p:spPr>
            <a:xfrm>
              <a:off x="5543775" y="3964425"/>
              <a:ext cx="255800" cy="278500"/>
            </a:xfrm>
            <a:custGeom>
              <a:avLst/>
              <a:gdLst/>
              <a:ahLst/>
              <a:cxnLst/>
              <a:rect l="l" t="t" r="r" b="b"/>
              <a:pathLst>
                <a:path w="10232" h="11140" extrusionOk="0">
                  <a:moveTo>
                    <a:pt x="6544" y="0"/>
                  </a:moveTo>
                  <a:cubicBezTo>
                    <a:pt x="5999" y="0"/>
                    <a:pt x="5569" y="295"/>
                    <a:pt x="5148" y="782"/>
                  </a:cubicBezTo>
                  <a:cubicBezTo>
                    <a:pt x="4060" y="2017"/>
                    <a:pt x="84" y="8294"/>
                    <a:pt x="42" y="9026"/>
                  </a:cubicBezTo>
                  <a:cubicBezTo>
                    <a:pt x="0" y="9675"/>
                    <a:pt x="733" y="10365"/>
                    <a:pt x="1528" y="11139"/>
                  </a:cubicBezTo>
                  <a:lnTo>
                    <a:pt x="10232" y="2456"/>
                  </a:lnTo>
                  <a:cubicBezTo>
                    <a:pt x="8484" y="695"/>
                    <a:pt x="7380" y="0"/>
                    <a:pt x="6544" y="0"/>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0"/>
            <p:cNvSpPr/>
            <p:nvPr/>
          </p:nvSpPr>
          <p:spPr>
            <a:xfrm>
              <a:off x="5581950" y="4025800"/>
              <a:ext cx="289825" cy="254300"/>
            </a:xfrm>
            <a:custGeom>
              <a:avLst/>
              <a:gdLst/>
              <a:ahLst/>
              <a:cxnLst/>
              <a:rect l="l" t="t" r="r" b="b"/>
              <a:pathLst>
                <a:path w="11593" h="10172" extrusionOk="0">
                  <a:moveTo>
                    <a:pt x="8705" y="1"/>
                  </a:moveTo>
                  <a:lnTo>
                    <a:pt x="1" y="8684"/>
                  </a:lnTo>
                  <a:cubicBezTo>
                    <a:pt x="774" y="9458"/>
                    <a:pt x="1429" y="10171"/>
                    <a:pt x="2061" y="10171"/>
                  </a:cubicBezTo>
                  <a:cubicBezTo>
                    <a:pt x="2079" y="10171"/>
                    <a:pt x="2096" y="10171"/>
                    <a:pt x="2114" y="10170"/>
                  </a:cubicBezTo>
                  <a:cubicBezTo>
                    <a:pt x="2867" y="10128"/>
                    <a:pt x="9144" y="6152"/>
                    <a:pt x="10358" y="5085"/>
                  </a:cubicBezTo>
                  <a:cubicBezTo>
                    <a:pt x="11592" y="3997"/>
                    <a:pt x="11592" y="2888"/>
                    <a:pt x="8705"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0"/>
            <p:cNvSpPr/>
            <p:nvPr/>
          </p:nvSpPr>
          <p:spPr>
            <a:xfrm>
              <a:off x="5139950" y="4467300"/>
              <a:ext cx="255800" cy="278650"/>
            </a:xfrm>
            <a:custGeom>
              <a:avLst/>
              <a:gdLst/>
              <a:ahLst/>
              <a:cxnLst/>
              <a:rect l="l" t="t" r="r" b="b"/>
              <a:pathLst>
                <a:path w="10232" h="11146" extrusionOk="0">
                  <a:moveTo>
                    <a:pt x="8705" y="0"/>
                  </a:moveTo>
                  <a:lnTo>
                    <a:pt x="0" y="8705"/>
                  </a:lnTo>
                  <a:cubicBezTo>
                    <a:pt x="1752" y="10456"/>
                    <a:pt x="2857" y="11145"/>
                    <a:pt x="3693" y="11145"/>
                  </a:cubicBezTo>
                  <a:cubicBezTo>
                    <a:pt x="4236" y="11145"/>
                    <a:pt x="4665" y="10856"/>
                    <a:pt x="5085" y="10379"/>
                  </a:cubicBezTo>
                  <a:cubicBezTo>
                    <a:pt x="6173" y="9144"/>
                    <a:pt x="10148" y="2867"/>
                    <a:pt x="10190" y="2135"/>
                  </a:cubicBezTo>
                  <a:cubicBezTo>
                    <a:pt x="10232" y="1465"/>
                    <a:pt x="9500" y="796"/>
                    <a:pt x="8705" y="0"/>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0"/>
            <p:cNvSpPr/>
            <p:nvPr/>
          </p:nvSpPr>
          <p:spPr>
            <a:xfrm>
              <a:off x="5067750" y="4430125"/>
              <a:ext cx="289825" cy="254800"/>
            </a:xfrm>
            <a:custGeom>
              <a:avLst/>
              <a:gdLst/>
              <a:ahLst/>
              <a:cxnLst/>
              <a:rect l="l" t="t" r="r" b="b"/>
              <a:pathLst>
                <a:path w="11593" h="10192" extrusionOk="0">
                  <a:moveTo>
                    <a:pt x="9531" y="0"/>
                  </a:moveTo>
                  <a:cubicBezTo>
                    <a:pt x="9514" y="0"/>
                    <a:pt x="9497" y="1"/>
                    <a:pt x="9479" y="2"/>
                  </a:cubicBezTo>
                  <a:cubicBezTo>
                    <a:pt x="8747" y="44"/>
                    <a:pt x="2449" y="4040"/>
                    <a:pt x="1235" y="5107"/>
                  </a:cubicBezTo>
                  <a:cubicBezTo>
                    <a:pt x="1" y="6195"/>
                    <a:pt x="1" y="7304"/>
                    <a:pt x="2888" y="10192"/>
                  </a:cubicBezTo>
                  <a:lnTo>
                    <a:pt x="11593" y="1487"/>
                  </a:lnTo>
                  <a:cubicBezTo>
                    <a:pt x="10819" y="734"/>
                    <a:pt x="10164" y="0"/>
                    <a:pt x="9531"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0"/>
            <p:cNvSpPr/>
            <p:nvPr/>
          </p:nvSpPr>
          <p:spPr>
            <a:xfrm>
              <a:off x="5581950" y="4430125"/>
              <a:ext cx="289825" cy="254800"/>
            </a:xfrm>
            <a:custGeom>
              <a:avLst/>
              <a:gdLst/>
              <a:ahLst/>
              <a:cxnLst/>
              <a:rect l="l" t="t" r="r" b="b"/>
              <a:pathLst>
                <a:path w="11593" h="10192" extrusionOk="0">
                  <a:moveTo>
                    <a:pt x="2062" y="0"/>
                  </a:moveTo>
                  <a:cubicBezTo>
                    <a:pt x="1430" y="0"/>
                    <a:pt x="775" y="734"/>
                    <a:pt x="1" y="1487"/>
                  </a:cubicBezTo>
                  <a:lnTo>
                    <a:pt x="8705" y="10192"/>
                  </a:lnTo>
                  <a:cubicBezTo>
                    <a:pt x="11592" y="7304"/>
                    <a:pt x="11592" y="6195"/>
                    <a:pt x="10358" y="5107"/>
                  </a:cubicBezTo>
                  <a:cubicBezTo>
                    <a:pt x="9144" y="4040"/>
                    <a:pt x="2867" y="44"/>
                    <a:pt x="2114" y="2"/>
                  </a:cubicBezTo>
                  <a:cubicBezTo>
                    <a:pt x="2097" y="1"/>
                    <a:pt x="2079" y="0"/>
                    <a:pt x="2062" y="0"/>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0"/>
            <p:cNvSpPr/>
            <p:nvPr/>
          </p:nvSpPr>
          <p:spPr>
            <a:xfrm>
              <a:off x="5543775" y="4467300"/>
              <a:ext cx="255800" cy="278650"/>
            </a:xfrm>
            <a:custGeom>
              <a:avLst/>
              <a:gdLst/>
              <a:ahLst/>
              <a:cxnLst/>
              <a:rect l="l" t="t" r="r" b="b"/>
              <a:pathLst>
                <a:path w="10232" h="11146" extrusionOk="0">
                  <a:moveTo>
                    <a:pt x="1528" y="0"/>
                  </a:moveTo>
                  <a:cubicBezTo>
                    <a:pt x="733" y="796"/>
                    <a:pt x="0" y="1465"/>
                    <a:pt x="42" y="2135"/>
                  </a:cubicBezTo>
                  <a:cubicBezTo>
                    <a:pt x="84" y="2867"/>
                    <a:pt x="4060" y="9144"/>
                    <a:pt x="5148" y="10379"/>
                  </a:cubicBezTo>
                  <a:cubicBezTo>
                    <a:pt x="5567" y="10856"/>
                    <a:pt x="5997" y="11145"/>
                    <a:pt x="6539" y="11145"/>
                  </a:cubicBezTo>
                  <a:cubicBezTo>
                    <a:pt x="7375" y="11145"/>
                    <a:pt x="8480" y="10456"/>
                    <a:pt x="10232" y="8705"/>
                  </a:cubicBezTo>
                  <a:lnTo>
                    <a:pt x="1528"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0"/>
            <p:cNvSpPr/>
            <p:nvPr/>
          </p:nvSpPr>
          <p:spPr>
            <a:xfrm>
              <a:off x="5067750" y="4025800"/>
              <a:ext cx="289825" cy="254300"/>
            </a:xfrm>
            <a:custGeom>
              <a:avLst/>
              <a:gdLst/>
              <a:ahLst/>
              <a:cxnLst/>
              <a:rect l="l" t="t" r="r" b="b"/>
              <a:pathLst>
                <a:path w="11593" h="10172" extrusionOk="0">
                  <a:moveTo>
                    <a:pt x="2888" y="1"/>
                  </a:moveTo>
                  <a:cubicBezTo>
                    <a:pt x="1" y="2888"/>
                    <a:pt x="1" y="3997"/>
                    <a:pt x="1235" y="5085"/>
                  </a:cubicBezTo>
                  <a:cubicBezTo>
                    <a:pt x="2449" y="6152"/>
                    <a:pt x="8747" y="10128"/>
                    <a:pt x="9479" y="10170"/>
                  </a:cubicBezTo>
                  <a:cubicBezTo>
                    <a:pt x="9497" y="10171"/>
                    <a:pt x="9515" y="10171"/>
                    <a:pt x="9533" y="10171"/>
                  </a:cubicBezTo>
                  <a:cubicBezTo>
                    <a:pt x="10165" y="10171"/>
                    <a:pt x="10819" y="9458"/>
                    <a:pt x="11593" y="8684"/>
                  </a:cubicBezTo>
                  <a:lnTo>
                    <a:pt x="2888" y="1"/>
                  </a:ln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0"/>
            <p:cNvSpPr/>
            <p:nvPr/>
          </p:nvSpPr>
          <p:spPr>
            <a:xfrm>
              <a:off x="5139950" y="3964425"/>
              <a:ext cx="255800" cy="278500"/>
            </a:xfrm>
            <a:custGeom>
              <a:avLst/>
              <a:gdLst/>
              <a:ahLst/>
              <a:cxnLst/>
              <a:rect l="l" t="t" r="r" b="b"/>
              <a:pathLst>
                <a:path w="10232" h="11140" extrusionOk="0">
                  <a:moveTo>
                    <a:pt x="3688" y="0"/>
                  </a:moveTo>
                  <a:cubicBezTo>
                    <a:pt x="2853" y="0"/>
                    <a:pt x="1749" y="695"/>
                    <a:pt x="0" y="2456"/>
                  </a:cubicBezTo>
                  <a:lnTo>
                    <a:pt x="8705" y="11139"/>
                  </a:lnTo>
                  <a:cubicBezTo>
                    <a:pt x="9500" y="10365"/>
                    <a:pt x="10232" y="9675"/>
                    <a:pt x="10190" y="9026"/>
                  </a:cubicBezTo>
                  <a:cubicBezTo>
                    <a:pt x="10148" y="8294"/>
                    <a:pt x="6173" y="2017"/>
                    <a:pt x="5085" y="782"/>
                  </a:cubicBezTo>
                  <a:cubicBezTo>
                    <a:pt x="4664" y="295"/>
                    <a:pt x="4233" y="0"/>
                    <a:pt x="3688"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80"/>
          <p:cNvGrpSpPr/>
          <p:nvPr/>
        </p:nvGrpSpPr>
        <p:grpSpPr>
          <a:xfrm>
            <a:off x="2179132" y="3000533"/>
            <a:ext cx="969687" cy="883099"/>
            <a:chOff x="3300750" y="3847175"/>
            <a:chExt cx="1113175" cy="1013775"/>
          </a:xfrm>
        </p:grpSpPr>
        <p:sp>
          <p:nvSpPr>
            <p:cNvPr id="2292" name="Google Shape;2292;p80"/>
            <p:cNvSpPr/>
            <p:nvPr/>
          </p:nvSpPr>
          <p:spPr>
            <a:xfrm>
              <a:off x="3300750" y="3847175"/>
              <a:ext cx="1113175" cy="1013775"/>
            </a:xfrm>
            <a:custGeom>
              <a:avLst/>
              <a:gdLst/>
              <a:ahLst/>
              <a:cxnLst/>
              <a:rect l="l" t="t" r="r" b="b"/>
              <a:pathLst>
                <a:path w="44527" h="40551" extrusionOk="0">
                  <a:moveTo>
                    <a:pt x="22264" y="0"/>
                  </a:moveTo>
                  <a:cubicBezTo>
                    <a:pt x="17075" y="0"/>
                    <a:pt x="11885" y="1978"/>
                    <a:pt x="7931" y="5932"/>
                  </a:cubicBezTo>
                  <a:cubicBezTo>
                    <a:pt x="1" y="13862"/>
                    <a:pt x="1" y="26689"/>
                    <a:pt x="7931" y="34619"/>
                  </a:cubicBezTo>
                  <a:cubicBezTo>
                    <a:pt x="11885" y="38573"/>
                    <a:pt x="17075" y="40550"/>
                    <a:pt x="22264" y="40550"/>
                  </a:cubicBezTo>
                  <a:cubicBezTo>
                    <a:pt x="27453" y="40550"/>
                    <a:pt x="32642" y="38573"/>
                    <a:pt x="36596" y="34619"/>
                  </a:cubicBezTo>
                  <a:cubicBezTo>
                    <a:pt x="44526" y="26689"/>
                    <a:pt x="44526" y="13862"/>
                    <a:pt x="36596" y="5932"/>
                  </a:cubicBezTo>
                  <a:cubicBezTo>
                    <a:pt x="32642" y="1978"/>
                    <a:pt x="27453" y="0"/>
                    <a:pt x="22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0"/>
            <p:cNvSpPr/>
            <p:nvPr/>
          </p:nvSpPr>
          <p:spPr>
            <a:xfrm>
              <a:off x="3421600" y="3918575"/>
              <a:ext cx="871475" cy="870975"/>
            </a:xfrm>
            <a:custGeom>
              <a:avLst/>
              <a:gdLst/>
              <a:ahLst/>
              <a:cxnLst/>
              <a:rect l="l" t="t" r="r" b="b"/>
              <a:pathLst>
                <a:path w="34859" h="34839" extrusionOk="0">
                  <a:moveTo>
                    <a:pt x="17430" y="1"/>
                  </a:moveTo>
                  <a:cubicBezTo>
                    <a:pt x="7805" y="1"/>
                    <a:pt x="0" y="7805"/>
                    <a:pt x="0" y="17430"/>
                  </a:cubicBezTo>
                  <a:cubicBezTo>
                    <a:pt x="0" y="27055"/>
                    <a:pt x="7805" y="34838"/>
                    <a:pt x="17430" y="34838"/>
                  </a:cubicBezTo>
                  <a:cubicBezTo>
                    <a:pt x="27054" y="34838"/>
                    <a:pt x="34859" y="27034"/>
                    <a:pt x="34859" y="17430"/>
                  </a:cubicBezTo>
                  <a:cubicBezTo>
                    <a:pt x="34859" y="7784"/>
                    <a:pt x="27054" y="1"/>
                    <a:pt x="17430" y="1"/>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0"/>
            <p:cNvSpPr/>
            <p:nvPr/>
          </p:nvSpPr>
          <p:spPr>
            <a:xfrm>
              <a:off x="3494825" y="3991800"/>
              <a:ext cx="725025" cy="724525"/>
            </a:xfrm>
            <a:custGeom>
              <a:avLst/>
              <a:gdLst/>
              <a:ahLst/>
              <a:cxnLst/>
              <a:rect l="l" t="t" r="r" b="b"/>
              <a:pathLst>
                <a:path w="29001" h="28981" extrusionOk="0">
                  <a:moveTo>
                    <a:pt x="14501" y="1"/>
                  </a:moveTo>
                  <a:cubicBezTo>
                    <a:pt x="6508" y="1"/>
                    <a:pt x="1" y="6487"/>
                    <a:pt x="1" y="14480"/>
                  </a:cubicBezTo>
                  <a:cubicBezTo>
                    <a:pt x="1" y="22494"/>
                    <a:pt x="6508" y="28980"/>
                    <a:pt x="14501" y="28980"/>
                  </a:cubicBezTo>
                  <a:cubicBezTo>
                    <a:pt x="22514" y="28980"/>
                    <a:pt x="29001" y="22494"/>
                    <a:pt x="29001" y="14480"/>
                  </a:cubicBezTo>
                  <a:cubicBezTo>
                    <a:pt x="29001" y="6487"/>
                    <a:pt x="22514" y="1"/>
                    <a:pt x="14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0"/>
            <p:cNvSpPr/>
            <p:nvPr/>
          </p:nvSpPr>
          <p:spPr>
            <a:xfrm>
              <a:off x="3816000" y="3877250"/>
              <a:ext cx="82675" cy="82675"/>
            </a:xfrm>
            <a:custGeom>
              <a:avLst/>
              <a:gdLst/>
              <a:ahLst/>
              <a:cxnLst/>
              <a:rect l="l" t="t" r="r" b="b"/>
              <a:pathLst>
                <a:path w="3307" h="3307" extrusionOk="0">
                  <a:moveTo>
                    <a:pt x="1654" y="1"/>
                  </a:moveTo>
                  <a:cubicBezTo>
                    <a:pt x="754" y="1"/>
                    <a:pt x="1" y="733"/>
                    <a:pt x="1" y="1654"/>
                  </a:cubicBezTo>
                  <a:cubicBezTo>
                    <a:pt x="1" y="2553"/>
                    <a:pt x="754" y="3307"/>
                    <a:pt x="1654" y="3307"/>
                  </a:cubicBezTo>
                  <a:cubicBezTo>
                    <a:pt x="2574" y="3307"/>
                    <a:pt x="3307" y="2553"/>
                    <a:pt x="3307" y="1654"/>
                  </a:cubicBezTo>
                  <a:cubicBezTo>
                    <a:pt x="3307" y="733"/>
                    <a:pt x="2574" y="1"/>
                    <a:pt x="1654"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0"/>
            <p:cNvSpPr/>
            <p:nvPr/>
          </p:nvSpPr>
          <p:spPr>
            <a:xfrm>
              <a:off x="3857325" y="3877250"/>
              <a:ext cx="41350" cy="82675"/>
            </a:xfrm>
            <a:custGeom>
              <a:avLst/>
              <a:gdLst/>
              <a:ahLst/>
              <a:cxnLst/>
              <a:rect l="l" t="t" r="r" b="b"/>
              <a:pathLst>
                <a:path w="1654" h="3307" extrusionOk="0">
                  <a:moveTo>
                    <a:pt x="1" y="1"/>
                  </a:moveTo>
                  <a:lnTo>
                    <a:pt x="1" y="3307"/>
                  </a:lnTo>
                  <a:cubicBezTo>
                    <a:pt x="921" y="3307"/>
                    <a:pt x="1654" y="2553"/>
                    <a:pt x="1654" y="1654"/>
                  </a:cubicBezTo>
                  <a:cubicBezTo>
                    <a:pt x="1654" y="733"/>
                    <a:pt x="921" y="1"/>
                    <a:pt x="1"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0"/>
            <p:cNvSpPr/>
            <p:nvPr/>
          </p:nvSpPr>
          <p:spPr>
            <a:xfrm>
              <a:off x="3816000" y="4748200"/>
              <a:ext cx="82675" cy="82675"/>
            </a:xfrm>
            <a:custGeom>
              <a:avLst/>
              <a:gdLst/>
              <a:ahLst/>
              <a:cxnLst/>
              <a:rect l="l" t="t" r="r" b="b"/>
              <a:pathLst>
                <a:path w="3307" h="3307" extrusionOk="0">
                  <a:moveTo>
                    <a:pt x="1654" y="0"/>
                  </a:moveTo>
                  <a:cubicBezTo>
                    <a:pt x="754" y="0"/>
                    <a:pt x="1" y="754"/>
                    <a:pt x="1" y="1653"/>
                  </a:cubicBezTo>
                  <a:cubicBezTo>
                    <a:pt x="1" y="2574"/>
                    <a:pt x="754" y="3306"/>
                    <a:pt x="1654" y="3306"/>
                  </a:cubicBezTo>
                  <a:cubicBezTo>
                    <a:pt x="2574" y="3306"/>
                    <a:pt x="3307" y="2574"/>
                    <a:pt x="3307" y="1653"/>
                  </a:cubicBezTo>
                  <a:cubicBezTo>
                    <a:pt x="3307" y="754"/>
                    <a:pt x="2574" y="0"/>
                    <a:pt x="1654"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0"/>
            <p:cNvSpPr/>
            <p:nvPr/>
          </p:nvSpPr>
          <p:spPr>
            <a:xfrm>
              <a:off x="3857325" y="4748200"/>
              <a:ext cx="41350" cy="82675"/>
            </a:xfrm>
            <a:custGeom>
              <a:avLst/>
              <a:gdLst/>
              <a:ahLst/>
              <a:cxnLst/>
              <a:rect l="l" t="t" r="r" b="b"/>
              <a:pathLst>
                <a:path w="1654" h="3307" extrusionOk="0">
                  <a:moveTo>
                    <a:pt x="1" y="0"/>
                  </a:moveTo>
                  <a:lnTo>
                    <a:pt x="1" y="3306"/>
                  </a:lnTo>
                  <a:cubicBezTo>
                    <a:pt x="921" y="3306"/>
                    <a:pt x="1654" y="2574"/>
                    <a:pt x="1654" y="1653"/>
                  </a:cubicBezTo>
                  <a:cubicBezTo>
                    <a:pt x="1654" y="754"/>
                    <a:pt x="921" y="0"/>
                    <a:pt x="1"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0"/>
            <p:cNvSpPr/>
            <p:nvPr/>
          </p:nvSpPr>
          <p:spPr>
            <a:xfrm>
              <a:off x="4119925" y="4004750"/>
              <a:ext cx="91025" cy="82425"/>
            </a:xfrm>
            <a:custGeom>
              <a:avLst/>
              <a:gdLst/>
              <a:ahLst/>
              <a:cxnLst/>
              <a:rect l="l" t="t" r="r" b="b"/>
              <a:pathLst>
                <a:path w="3641" h="3297" extrusionOk="0">
                  <a:moveTo>
                    <a:pt x="1821" y="1"/>
                  </a:moveTo>
                  <a:cubicBezTo>
                    <a:pt x="1397" y="1"/>
                    <a:pt x="973" y="163"/>
                    <a:pt x="649" y="487"/>
                  </a:cubicBezTo>
                  <a:cubicBezTo>
                    <a:pt x="0" y="1136"/>
                    <a:pt x="0" y="2182"/>
                    <a:pt x="649" y="2810"/>
                  </a:cubicBezTo>
                  <a:cubicBezTo>
                    <a:pt x="973" y="3134"/>
                    <a:pt x="1397" y="3296"/>
                    <a:pt x="1821" y="3296"/>
                  </a:cubicBezTo>
                  <a:cubicBezTo>
                    <a:pt x="2244" y="3296"/>
                    <a:pt x="2668" y="3134"/>
                    <a:pt x="2992" y="2810"/>
                  </a:cubicBezTo>
                  <a:cubicBezTo>
                    <a:pt x="3641" y="2182"/>
                    <a:pt x="3641" y="1136"/>
                    <a:pt x="2992" y="487"/>
                  </a:cubicBezTo>
                  <a:cubicBezTo>
                    <a:pt x="2668" y="163"/>
                    <a:pt x="2244" y="1"/>
                    <a:pt x="1821"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0"/>
            <p:cNvSpPr/>
            <p:nvPr/>
          </p:nvSpPr>
          <p:spPr>
            <a:xfrm>
              <a:off x="4136125" y="4016925"/>
              <a:ext cx="74825" cy="70250"/>
            </a:xfrm>
            <a:custGeom>
              <a:avLst/>
              <a:gdLst/>
              <a:ahLst/>
              <a:cxnLst/>
              <a:rect l="l" t="t" r="r" b="b"/>
              <a:pathLst>
                <a:path w="2993" h="2810" extrusionOk="0">
                  <a:moveTo>
                    <a:pt x="2344" y="0"/>
                  </a:moveTo>
                  <a:lnTo>
                    <a:pt x="1" y="2323"/>
                  </a:lnTo>
                  <a:cubicBezTo>
                    <a:pt x="325" y="2647"/>
                    <a:pt x="749" y="2809"/>
                    <a:pt x="1173" y="2809"/>
                  </a:cubicBezTo>
                  <a:cubicBezTo>
                    <a:pt x="1596" y="2809"/>
                    <a:pt x="2020" y="2647"/>
                    <a:pt x="2344" y="2323"/>
                  </a:cubicBezTo>
                  <a:cubicBezTo>
                    <a:pt x="2993" y="1695"/>
                    <a:pt x="2993" y="649"/>
                    <a:pt x="2344"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0"/>
            <p:cNvSpPr/>
            <p:nvPr/>
          </p:nvSpPr>
          <p:spPr>
            <a:xfrm>
              <a:off x="3507900" y="4620575"/>
              <a:ext cx="82675" cy="82650"/>
            </a:xfrm>
            <a:custGeom>
              <a:avLst/>
              <a:gdLst/>
              <a:ahLst/>
              <a:cxnLst/>
              <a:rect l="l" t="t" r="r" b="b"/>
              <a:pathLst>
                <a:path w="3307" h="3306" extrusionOk="0">
                  <a:moveTo>
                    <a:pt x="1654" y="0"/>
                  </a:moveTo>
                  <a:cubicBezTo>
                    <a:pt x="754" y="0"/>
                    <a:pt x="1" y="753"/>
                    <a:pt x="1" y="1653"/>
                  </a:cubicBezTo>
                  <a:cubicBezTo>
                    <a:pt x="1" y="2574"/>
                    <a:pt x="754" y="3306"/>
                    <a:pt x="1654" y="3306"/>
                  </a:cubicBezTo>
                  <a:cubicBezTo>
                    <a:pt x="2574" y="3306"/>
                    <a:pt x="3307" y="2574"/>
                    <a:pt x="3307" y="1653"/>
                  </a:cubicBezTo>
                  <a:cubicBezTo>
                    <a:pt x="3307" y="753"/>
                    <a:pt x="2574" y="0"/>
                    <a:pt x="1654"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0"/>
            <p:cNvSpPr/>
            <p:nvPr/>
          </p:nvSpPr>
          <p:spPr>
            <a:xfrm>
              <a:off x="3520450" y="4633125"/>
              <a:ext cx="74300" cy="70250"/>
            </a:xfrm>
            <a:custGeom>
              <a:avLst/>
              <a:gdLst/>
              <a:ahLst/>
              <a:cxnLst/>
              <a:rect l="l" t="t" r="r" b="b"/>
              <a:pathLst>
                <a:path w="2972" h="2810" extrusionOk="0">
                  <a:moveTo>
                    <a:pt x="2323" y="0"/>
                  </a:moveTo>
                  <a:lnTo>
                    <a:pt x="1" y="2323"/>
                  </a:lnTo>
                  <a:cubicBezTo>
                    <a:pt x="315" y="2647"/>
                    <a:pt x="733" y="2809"/>
                    <a:pt x="1154" y="2809"/>
                  </a:cubicBezTo>
                  <a:cubicBezTo>
                    <a:pt x="1575" y="2809"/>
                    <a:pt x="1999" y="2647"/>
                    <a:pt x="2323" y="2323"/>
                  </a:cubicBezTo>
                  <a:cubicBezTo>
                    <a:pt x="2972" y="1674"/>
                    <a:pt x="2972" y="628"/>
                    <a:pt x="2323"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0"/>
            <p:cNvSpPr/>
            <p:nvPr/>
          </p:nvSpPr>
          <p:spPr>
            <a:xfrm>
              <a:off x="4251750" y="4312475"/>
              <a:ext cx="82650" cy="82650"/>
            </a:xfrm>
            <a:custGeom>
              <a:avLst/>
              <a:gdLst/>
              <a:ahLst/>
              <a:cxnLst/>
              <a:rect l="l" t="t" r="r" b="b"/>
              <a:pathLst>
                <a:path w="3306" h="3306" extrusionOk="0">
                  <a:moveTo>
                    <a:pt x="1653" y="0"/>
                  </a:moveTo>
                  <a:cubicBezTo>
                    <a:pt x="732" y="0"/>
                    <a:pt x="0" y="753"/>
                    <a:pt x="0" y="1653"/>
                  </a:cubicBezTo>
                  <a:cubicBezTo>
                    <a:pt x="0" y="2574"/>
                    <a:pt x="732" y="3306"/>
                    <a:pt x="1653" y="3306"/>
                  </a:cubicBezTo>
                  <a:cubicBezTo>
                    <a:pt x="2574" y="3306"/>
                    <a:pt x="3306" y="2574"/>
                    <a:pt x="3306" y="1653"/>
                  </a:cubicBezTo>
                  <a:cubicBezTo>
                    <a:pt x="3306" y="753"/>
                    <a:pt x="2574" y="0"/>
                    <a:pt x="1653"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0"/>
            <p:cNvSpPr/>
            <p:nvPr/>
          </p:nvSpPr>
          <p:spPr>
            <a:xfrm>
              <a:off x="4251750" y="4353800"/>
              <a:ext cx="82650" cy="41325"/>
            </a:xfrm>
            <a:custGeom>
              <a:avLst/>
              <a:gdLst/>
              <a:ahLst/>
              <a:cxnLst/>
              <a:rect l="l" t="t" r="r" b="b"/>
              <a:pathLst>
                <a:path w="3306" h="1653" extrusionOk="0">
                  <a:moveTo>
                    <a:pt x="0" y="0"/>
                  </a:moveTo>
                  <a:cubicBezTo>
                    <a:pt x="0" y="921"/>
                    <a:pt x="732" y="1653"/>
                    <a:pt x="1653" y="1653"/>
                  </a:cubicBezTo>
                  <a:cubicBezTo>
                    <a:pt x="2574" y="1653"/>
                    <a:pt x="3306" y="921"/>
                    <a:pt x="3306"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0"/>
            <p:cNvSpPr/>
            <p:nvPr/>
          </p:nvSpPr>
          <p:spPr>
            <a:xfrm>
              <a:off x="3380275" y="4312475"/>
              <a:ext cx="82675" cy="82650"/>
            </a:xfrm>
            <a:custGeom>
              <a:avLst/>
              <a:gdLst/>
              <a:ahLst/>
              <a:cxnLst/>
              <a:rect l="l" t="t" r="r" b="b"/>
              <a:pathLst>
                <a:path w="3307" h="3306" extrusionOk="0">
                  <a:moveTo>
                    <a:pt x="1653" y="0"/>
                  </a:moveTo>
                  <a:cubicBezTo>
                    <a:pt x="754" y="0"/>
                    <a:pt x="0" y="753"/>
                    <a:pt x="0" y="1653"/>
                  </a:cubicBezTo>
                  <a:cubicBezTo>
                    <a:pt x="0" y="2574"/>
                    <a:pt x="754" y="3306"/>
                    <a:pt x="1653" y="3306"/>
                  </a:cubicBezTo>
                  <a:cubicBezTo>
                    <a:pt x="2574" y="3306"/>
                    <a:pt x="3306" y="2574"/>
                    <a:pt x="3306" y="1653"/>
                  </a:cubicBezTo>
                  <a:cubicBezTo>
                    <a:pt x="3306" y="753"/>
                    <a:pt x="2574" y="0"/>
                    <a:pt x="1653"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0"/>
            <p:cNvSpPr/>
            <p:nvPr/>
          </p:nvSpPr>
          <p:spPr>
            <a:xfrm>
              <a:off x="3380275" y="4353800"/>
              <a:ext cx="82675" cy="41325"/>
            </a:xfrm>
            <a:custGeom>
              <a:avLst/>
              <a:gdLst/>
              <a:ahLst/>
              <a:cxnLst/>
              <a:rect l="l" t="t" r="r" b="b"/>
              <a:pathLst>
                <a:path w="3307" h="1653" extrusionOk="0">
                  <a:moveTo>
                    <a:pt x="0" y="0"/>
                  </a:moveTo>
                  <a:cubicBezTo>
                    <a:pt x="0" y="921"/>
                    <a:pt x="754" y="1653"/>
                    <a:pt x="1653" y="1653"/>
                  </a:cubicBezTo>
                  <a:cubicBezTo>
                    <a:pt x="2574" y="1653"/>
                    <a:pt x="3306" y="921"/>
                    <a:pt x="3306"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0"/>
            <p:cNvSpPr/>
            <p:nvPr/>
          </p:nvSpPr>
          <p:spPr>
            <a:xfrm>
              <a:off x="4124100" y="4620575"/>
              <a:ext cx="82675" cy="82650"/>
            </a:xfrm>
            <a:custGeom>
              <a:avLst/>
              <a:gdLst/>
              <a:ahLst/>
              <a:cxnLst/>
              <a:rect l="l" t="t" r="r" b="b"/>
              <a:pathLst>
                <a:path w="3307" h="3306" extrusionOk="0">
                  <a:moveTo>
                    <a:pt x="1654" y="0"/>
                  </a:moveTo>
                  <a:cubicBezTo>
                    <a:pt x="733" y="0"/>
                    <a:pt x="1" y="753"/>
                    <a:pt x="1" y="1653"/>
                  </a:cubicBezTo>
                  <a:cubicBezTo>
                    <a:pt x="1" y="2574"/>
                    <a:pt x="733" y="3306"/>
                    <a:pt x="1654" y="3306"/>
                  </a:cubicBezTo>
                  <a:cubicBezTo>
                    <a:pt x="2574" y="3306"/>
                    <a:pt x="3307" y="2574"/>
                    <a:pt x="3307" y="1653"/>
                  </a:cubicBezTo>
                  <a:cubicBezTo>
                    <a:pt x="3307" y="753"/>
                    <a:pt x="2574" y="0"/>
                    <a:pt x="1654"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0"/>
            <p:cNvSpPr/>
            <p:nvPr/>
          </p:nvSpPr>
          <p:spPr>
            <a:xfrm>
              <a:off x="4119925" y="4633125"/>
              <a:ext cx="74825" cy="70250"/>
            </a:xfrm>
            <a:custGeom>
              <a:avLst/>
              <a:gdLst/>
              <a:ahLst/>
              <a:cxnLst/>
              <a:rect l="l" t="t" r="r" b="b"/>
              <a:pathLst>
                <a:path w="2993" h="2810" extrusionOk="0">
                  <a:moveTo>
                    <a:pt x="649" y="0"/>
                  </a:moveTo>
                  <a:cubicBezTo>
                    <a:pt x="0" y="628"/>
                    <a:pt x="0" y="1674"/>
                    <a:pt x="649" y="2323"/>
                  </a:cubicBezTo>
                  <a:cubicBezTo>
                    <a:pt x="973" y="2647"/>
                    <a:pt x="1397" y="2809"/>
                    <a:pt x="1821" y="2809"/>
                  </a:cubicBezTo>
                  <a:cubicBezTo>
                    <a:pt x="2244" y="2809"/>
                    <a:pt x="2668" y="2647"/>
                    <a:pt x="2992" y="2323"/>
                  </a:cubicBezTo>
                  <a:lnTo>
                    <a:pt x="649"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0"/>
            <p:cNvSpPr/>
            <p:nvPr/>
          </p:nvSpPr>
          <p:spPr>
            <a:xfrm>
              <a:off x="3504250" y="4004750"/>
              <a:ext cx="90500" cy="82425"/>
            </a:xfrm>
            <a:custGeom>
              <a:avLst/>
              <a:gdLst/>
              <a:ahLst/>
              <a:cxnLst/>
              <a:rect l="l" t="t" r="r" b="b"/>
              <a:pathLst>
                <a:path w="3620" h="3297" extrusionOk="0">
                  <a:moveTo>
                    <a:pt x="1802" y="1"/>
                  </a:moveTo>
                  <a:cubicBezTo>
                    <a:pt x="1381" y="1"/>
                    <a:pt x="963" y="163"/>
                    <a:pt x="649" y="487"/>
                  </a:cubicBezTo>
                  <a:cubicBezTo>
                    <a:pt x="0" y="1136"/>
                    <a:pt x="0" y="2182"/>
                    <a:pt x="649" y="2810"/>
                  </a:cubicBezTo>
                  <a:cubicBezTo>
                    <a:pt x="963" y="3134"/>
                    <a:pt x="1381" y="3296"/>
                    <a:pt x="1802" y="3296"/>
                  </a:cubicBezTo>
                  <a:cubicBezTo>
                    <a:pt x="2223" y="3296"/>
                    <a:pt x="2647" y="3134"/>
                    <a:pt x="2971" y="2810"/>
                  </a:cubicBezTo>
                  <a:cubicBezTo>
                    <a:pt x="3620" y="2182"/>
                    <a:pt x="3620" y="1136"/>
                    <a:pt x="2971" y="487"/>
                  </a:cubicBezTo>
                  <a:cubicBezTo>
                    <a:pt x="2647" y="163"/>
                    <a:pt x="2223" y="1"/>
                    <a:pt x="1802"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0"/>
            <p:cNvSpPr/>
            <p:nvPr/>
          </p:nvSpPr>
          <p:spPr>
            <a:xfrm>
              <a:off x="3504250" y="4016925"/>
              <a:ext cx="74300" cy="70250"/>
            </a:xfrm>
            <a:custGeom>
              <a:avLst/>
              <a:gdLst/>
              <a:ahLst/>
              <a:cxnLst/>
              <a:rect l="l" t="t" r="r" b="b"/>
              <a:pathLst>
                <a:path w="2972" h="2810" extrusionOk="0">
                  <a:moveTo>
                    <a:pt x="649" y="0"/>
                  </a:moveTo>
                  <a:cubicBezTo>
                    <a:pt x="0" y="649"/>
                    <a:pt x="0" y="1695"/>
                    <a:pt x="649" y="2323"/>
                  </a:cubicBezTo>
                  <a:cubicBezTo>
                    <a:pt x="963" y="2647"/>
                    <a:pt x="1381" y="2809"/>
                    <a:pt x="1802" y="2809"/>
                  </a:cubicBezTo>
                  <a:cubicBezTo>
                    <a:pt x="2223" y="2809"/>
                    <a:pt x="2647" y="2647"/>
                    <a:pt x="2971" y="2323"/>
                  </a:cubicBezTo>
                  <a:lnTo>
                    <a:pt x="649"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0"/>
            <p:cNvSpPr/>
            <p:nvPr/>
          </p:nvSpPr>
          <p:spPr>
            <a:xfrm>
              <a:off x="3495350" y="4234900"/>
              <a:ext cx="723975" cy="481425"/>
            </a:xfrm>
            <a:custGeom>
              <a:avLst/>
              <a:gdLst/>
              <a:ahLst/>
              <a:cxnLst/>
              <a:rect l="l" t="t" r="r" b="b"/>
              <a:pathLst>
                <a:path w="28959" h="19257" extrusionOk="0">
                  <a:moveTo>
                    <a:pt x="16326" y="0"/>
                  </a:moveTo>
                  <a:cubicBezTo>
                    <a:pt x="15296" y="0"/>
                    <a:pt x="13776" y="223"/>
                    <a:pt x="12450" y="1304"/>
                  </a:cubicBezTo>
                  <a:cubicBezTo>
                    <a:pt x="10581" y="2812"/>
                    <a:pt x="9949" y="4096"/>
                    <a:pt x="9010" y="4096"/>
                  </a:cubicBezTo>
                  <a:cubicBezTo>
                    <a:pt x="8803" y="4096"/>
                    <a:pt x="8581" y="4034"/>
                    <a:pt x="8328" y="3898"/>
                  </a:cubicBezTo>
                  <a:cubicBezTo>
                    <a:pt x="6905" y="3145"/>
                    <a:pt x="7993" y="1513"/>
                    <a:pt x="7993" y="1513"/>
                  </a:cubicBezTo>
                  <a:lnTo>
                    <a:pt x="7993" y="1513"/>
                  </a:lnTo>
                  <a:cubicBezTo>
                    <a:pt x="5503" y="1722"/>
                    <a:pt x="5169" y="4651"/>
                    <a:pt x="3871" y="4882"/>
                  </a:cubicBezTo>
                  <a:cubicBezTo>
                    <a:pt x="3747" y="4902"/>
                    <a:pt x="3629" y="4911"/>
                    <a:pt x="3518" y="4911"/>
                  </a:cubicBezTo>
                  <a:cubicBezTo>
                    <a:pt x="2474" y="4911"/>
                    <a:pt x="2030" y="4107"/>
                    <a:pt x="2030" y="4107"/>
                  </a:cubicBezTo>
                  <a:cubicBezTo>
                    <a:pt x="1256" y="4735"/>
                    <a:pt x="565" y="5112"/>
                    <a:pt x="0" y="5363"/>
                  </a:cubicBezTo>
                  <a:cubicBezTo>
                    <a:pt x="314" y="13084"/>
                    <a:pt x="6675" y="19256"/>
                    <a:pt x="14480" y="19256"/>
                  </a:cubicBezTo>
                  <a:cubicBezTo>
                    <a:pt x="22242" y="19256"/>
                    <a:pt x="28582" y="13146"/>
                    <a:pt x="28959" y="5488"/>
                  </a:cubicBezTo>
                  <a:cubicBezTo>
                    <a:pt x="27515" y="5028"/>
                    <a:pt x="25988" y="3584"/>
                    <a:pt x="25988" y="3584"/>
                  </a:cubicBezTo>
                  <a:cubicBezTo>
                    <a:pt x="25988" y="3584"/>
                    <a:pt x="24762" y="4367"/>
                    <a:pt x="22848" y="4367"/>
                  </a:cubicBezTo>
                  <a:cubicBezTo>
                    <a:pt x="22640" y="4367"/>
                    <a:pt x="22424" y="4358"/>
                    <a:pt x="22200" y="4338"/>
                  </a:cubicBezTo>
                  <a:cubicBezTo>
                    <a:pt x="19920" y="4107"/>
                    <a:pt x="21656" y="1952"/>
                    <a:pt x="21656" y="1952"/>
                  </a:cubicBezTo>
                  <a:lnTo>
                    <a:pt x="21656" y="1952"/>
                  </a:lnTo>
                  <a:cubicBezTo>
                    <a:pt x="19850" y="2201"/>
                    <a:pt x="17913" y="4300"/>
                    <a:pt x="16592" y="4300"/>
                  </a:cubicBezTo>
                  <a:cubicBezTo>
                    <a:pt x="16246" y="4300"/>
                    <a:pt x="15941" y="4155"/>
                    <a:pt x="15693" y="3794"/>
                  </a:cubicBezTo>
                  <a:cubicBezTo>
                    <a:pt x="14501" y="2057"/>
                    <a:pt x="17534" y="111"/>
                    <a:pt x="17534" y="111"/>
                  </a:cubicBezTo>
                  <a:cubicBezTo>
                    <a:pt x="17534" y="111"/>
                    <a:pt x="17052" y="0"/>
                    <a:pt x="16326"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0"/>
            <p:cNvSpPr/>
            <p:nvPr/>
          </p:nvSpPr>
          <p:spPr>
            <a:xfrm>
              <a:off x="3505300" y="4359550"/>
              <a:ext cx="698350" cy="186750"/>
            </a:xfrm>
            <a:custGeom>
              <a:avLst/>
              <a:gdLst/>
              <a:ahLst/>
              <a:cxnLst/>
              <a:rect l="l" t="t" r="r" b="b"/>
              <a:pathLst>
                <a:path w="27934" h="7470" extrusionOk="0">
                  <a:moveTo>
                    <a:pt x="12575" y="0"/>
                  </a:moveTo>
                  <a:cubicBezTo>
                    <a:pt x="10475" y="306"/>
                    <a:pt x="10203" y="2599"/>
                    <a:pt x="8292" y="2599"/>
                  </a:cubicBezTo>
                  <a:cubicBezTo>
                    <a:pt x="8242" y="2599"/>
                    <a:pt x="8191" y="2598"/>
                    <a:pt x="8139" y="2595"/>
                  </a:cubicBezTo>
                  <a:cubicBezTo>
                    <a:pt x="6068" y="2490"/>
                    <a:pt x="5859" y="544"/>
                    <a:pt x="5859" y="544"/>
                  </a:cubicBezTo>
                  <a:cubicBezTo>
                    <a:pt x="4897" y="749"/>
                    <a:pt x="4776" y="2933"/>
                    <a:pt x="3559" y="2933"/>
                  </a:cubicBezTo>
                  <a:cubicBezTo>
                    <a:pt x="3531" y="2933"/>
                    <a:pt x="3502" y="2932"/>
                    <a:pt x="3473" y="2929"/>
                  </a:cubicBezTo>
                  <a:cubicBezTo>
                    <a:pt x="2176" y="2825"/>
                    <a:pt x="1632" y="2176"/>
                    <a:pt x="1632" y="2176"/>
                  </a:cubicBezTo>
                  <a:cubicBezTo>
                    <a:pt x="1067" y="2762"/>
                    <a:pt x="502" y="3076"/>
                    <a:pt x="0" y="3243"/>
                  </a:cubicBezTo>
                  <a:cubicBezTo>
                    <a:pt x="272" y="4310"/>
                    <a:pt x="670" y="5336"/>
                    <a:pt x="1151" y="6298"/>
                  </a:cubicBezTo>
                  <a:cubicBezTo>
                    <a:pt x="2783" y="5901"/>
                    <a:pt x="2720" y="5106"/>
                    <a:pt x="2720" y="5106"/>
                  </a:cubicBezTo>
                  <a:lnTo>
                    <a:pt x="2720" y="5106"/>
                  </a:lnTo>
                  <a:cubicBezTo>
                    <a:pt x="3208" y="5244"/>
                    <a:pt x="3660" y="5299"/>
                    <a:pt x="4070" y="5299"/>
                  </a:cubicBezTo>
                  <a:cubicBezTo>
                    <a:pt x="5576" y="5299"/>
                    <a:pt x="6507" y="4562"/>
                    <a:pt x="6507" y="4562"/>
                  </a:cubicBezTo>
                  <a:cubicBezTo>
                    <a:pt x="7305" y="4985"/>
                    <a:pt x="8035" y="5141"/>
                    <a:pt x="8680" y="5141"/>
                  </a:cubicBezTo>
                  <a:cubicBezTo>
                    <a:pt x="10487" y="5141"/>
                    <a:pt x="11613" y="3913"/>
                    <a:pt x="11613" y="3913"/>
                  </a:cubicBezTo>
                  <a:cubicBezTo>
                    <a:pt x="12400" y="4784"/>
                    <a:pt x="13464" y="5061"/>
                    <a:pt x="14497" y="5061"/>
                  </a:cubicBezTo>
                  <a:cubicBezTo>
                    <a:pt x="16292" y="5061"/>
                    <a:pt x="17994" y="4227"/>
                    <a:pt x="17994" y="4227"/>
                  </a:cubicBezTo>
                  <a:cubicBezTo>
                    <a:pt x="18959" y="5673"/>
                    <a:pt x="21550" y="5756"/>
                    <a:pt x="22127" y="5756"/>
                  </a:cubicBezTo>
                  <a:cubicBezTo>
                    <a:pt x="22201" y="5756"/>
                    <a:pt x="22242" y="5754"/>
                    <a:pt x="22242" y="5754"/>
                  </a:cubicBezTo>
                  <a:cubicBezTo>
                    <a:pt x="23037" y="6696"/>
                    <a:pt x="25004" y="7219"/>
                    <a:pt x="26364" y="7470"/>
                  </a:cubicBezTo>
                  <a:cubicBezTo>
                    <a:pt x="27033" y="6403"/>
                    <a:pt x="27556" y="5252"/>
                    <a:pt x="27933" y="4018"/>
                  </a:cubicBezTo>
                  <a:cubicBezTo>
                    <a:pt x="25673" y="3892"/>
                    <a:pt x="23204" y="2281"/>
                    <a:pt x="23204" y="2281"/>
                  </a:cubicBezTo>
                  <a:cubicBezTo>
                    <a:pt x="22556" y="2516"/>
                    <a:pt x="22007" y="2612"/>
                    <a:pt x="21543" y="2612"/>
                  </a:cubicBezTo>
                  <a:cubicBezTo>
                    <a:pt x="19447" y="2612"/>
                    <a:pt x="19082" y="649"/>
                    <a:pt x="19082" y="649"/>
                  </a:cubicBezTo>
                  <a:cubicBezTo>
                    <a:pt x="17482" y="957"/>
                    <a:pt x="17463" y="2633"/>
                    <a:pt x="15261" y="2633"/>
                  </a:cubicBezTo>
                  <a:cubicBezTo>
                    <a:pt x="15073" y="2633"/>
                    <a:pt x="14869" y="2621"/>
                    <a:pt x="14647" y="2595"/>
                  </a:cubicBezTo>
                  <a:cubicBezTo>
                    <a:pt x="11822" y="2281"/>
                    <a:pt x="12575" y="0"/>
                    <a:pt x="12575"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0"/>
            <p:cNvSpPr/>
            <p:nvPr/>
          </p:nvSpPr>
          <p:spPr>
            <a:xfrm>
              <a:off x="3592125" y="4536875"/>
              <a:ext cx="521025" cy="133400"/>
            </a:xfrm>
            <a:custGeom>
              <a:avLst/>
              <a:gdLst/>
              <a:ahLst/>
              <a:cxnLst/>
              <a:rect l="l" t="t" r="r" b="b"/>
              <a:pathLst>
                <a:path w="20841" h="5336" extrusionOk="0">
                  <a:moveTo>
                    <a:pt x="9374" y="0"/>
                  </a:moveTo>
                  <a:cubicBezTo>
                    <a:pt x="7411" y="287"/>
                    <a:pt x="7167" y="2431"/>
                    <a:pt x="5360" y="2431"/>
                  </a:cubicBezTo>
                  <a:cubicBezTo>
                    <a:pt x="5318" y="2431"/>
                    <a:pt x="5275" y="2430"/>
                    <a:pt x="5231" y="2427"/>
                  </a:cubicBezTo>
                  <a:cubicBezTo>
                    <a:pt x="3306" y="2323"/>
                    <a:pt x="3097" y="502"/>
                    <a:pt x="3097" y="502"/>
                  </a:cubicBezTo>
                  <a:cubicBezTo>
                    <a:pt x="2194" y="708"/>
                    <a:pt x="2096" y="2744"/>
                    <a:pt x="929" y="2744"/>
                  </a:cubicBezTo>
                  <a:cubicBezTo>
                    <a:pt x="906" y="2744"/>
                    <a:pt x="882" y="2743"/>
                    <a:pt x="858" y="2741"/>
                  </a:cubicBezTo>
                  <a:cubicBezTo>
                    <a:pt x="523" y="2699"/>
                    <a:pt x="230" y="2637"/>
                    <a:pt x="0" y="2553"/>
                  </a:cubicBezTo>
                  <a:lnTo>
                    <a:pt x="0" y="2553"/>
                  </a:lnTo>
                  <a:cubicBezTo>
                    <a:pt x="774" y="3390"/>
                    <a:pt x="1653" y="4143"/>
                    <a:pt x="2595" y="4771"/>
                  </a:cubicBezTo>
                  <a:cubicBezTo>
                    <a:pt x="3306" y="4562"/>
                    <a:pt x="3704" y="4248"/>
                    <a:pt x="3704" y="4248"/>
                  </a:cubicBezTo>
                  <a:cubicBezTo>
                    <a:pt x="4454" y="4650"/>
                    <a:pt x="5140" y="4799"/>
                    <a:pt x="5743" y="4799"/>
                  </a:cubicBezTo>
                  <a:cubicBezTo>
                    <a:pt x="7430" y="4799"/>
                    <a:pt x="8474" y="3641"/>
                    <a:pt x="8474" y="3641"/>
                  </a:cubicBezTo>
                  <a:cubicBezTo>
                    <a:pt x="9221" y="4464"/>
                    <a:pt x="10227" y="4724"/>
                    <a:pt x="11202" y="4724"/>
                  </a:cubicBezTo>
                  <a:cubicBezTo>
                    <a:pt x="12877" y="4724"/>
                    <a:pt x="14459" y="3955"/>
                    <a:pt x="14459" y="3955"/>
                  </a:cubicBezTo>
                  <a:cubicBezTo>
                    <a:pt x="15149" y="4980"/>
                    <a:pt x="16739" y="5273"/>
                    <a:pt x="17681" y="5336"/>
                  </a:cubicBezTo>
                  <a:cubicBezTo>
                    <a:pt x="18832" y="4687"/>
                    <a:pt x="19899" y="3871"/>
                    <a:pt x="20840" y="2930"/>
                  </a:cubicBezTo>
                  <a:cubicBezTo>
                    <a:pt x="19941" y="2532"/>
                    <a:pt x="19313" y="2114"/>
                    <a:pt x="19313" y="2114"/>
                  </a:cubicBezTo>
                  <a:cubicBezTo>
                    <a:pt x="18702" y="2335"/>
                    <a:pt x="18186" y="2425"/>
                    <a:pt x="17751" y="2425"/>
                  </a:cubicBezTo>
                  <a:cubicBezTo>
                    <a:pt x="15799" y="2425"/>
                    <a:pt x="15463" y="607"/>
                    <a:pt x="15463" y="607"/>
                  </a:cubicBezTo>
                  <a:cubicBezTo>
                    <a:pt x="13971" y="878"/>
                    <a:pt x="13932" y="2459"/>
                    <a:pt x="11842" y="2459"/>
                  </a:cubicBezTo>
                  <a:cubicBezTo>
                    <a:pt x="11674" y="2459"/>
                    <a:pt x="11494" y="2449"/>
                    <a:pt x="11299" y="2427"/>
                  </a:cubicBezTo>
                  <a:cubicBezTo>
                    <a:pt x="8663" y="2114"/>
                    <a:pt x="9374" y="0"/>
                    <a:pt x="9374"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0"/>
            <p:cNvSpPr/>
            <p:nvPr/>
          </p:nvSpPr>
          <p:spPr>
            <a:xfrm>
              <a:off x="3938925" y="4251250"/>
              <a:ext cx="27225" cy="27225"/>
            </a:xfrm>
            <a:custGeom>
              <a:avLst/>
              <a:gdLst/>
              <a:ahLst/>
              <a:cxnLst/>
              <a:rect l="l" t="t" r="r" b="b"/>
              <a:pathLst>
                <a:path w="1089" h="1089" extrusionOk="0">
                  <a:moveTo>
                    <a:pt x="545" y="1"/>
                  </a:moveTo>
                  <a:cubicBezTo>
                    <a:pt x="252" y="1"/>
                    <a:pt x="1" y="231"/>
                    <a:pt x="1" y="545"/>
                  </a:cubicBezTo>
                  <a:cubicBezTo>
                    <a:pt x="1" y="838"/>
                    <a:pt x="252" y="1089"/>
                    <a:pt x="545" y="1089"/>
                  </a:cubicBezTo>
                  <a:cubicBezTo>
                    <a:pt x="859" y="1089"/>
                    <a:pt x="1089" y="838"/>
                    <a:pt x="1089" y="545"/>
                  </a:cubicBezTo>
                  <a:cubicBezTo>
                    <a:pt x="1089" y="231"/>
                    <a:pt x="859" y="1"/>
                    <a:pt x="545"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0"/>
            <p:cNvSpPr/>
            <p:nvPr/>
          </p:nvSpPr>
          <p:spPr>
            <a:xfrm>
              <a:off x="3928475" y="4180650"/>
              <a:ext cx="32450" cy="32450"/>
            </a:xfrm>
            <a:custGeom>
              <a:avLst/>
              <a:gdLst/>
              <a:ahLst/>
              <a:cxnLst/>
              <a:rect l="l" t="t" r="r" b="b"/>
              <a:pathLst>
                <a:path w="1298" h="1298" extrusionOk="0">
                  <a:moveTo>
                    <a:pt x="649" y="0"/>
                  </a:moveTo>
                  <a:cubicBezTo>
                    <a:pt x="272" y="0"/>
                    <a:pt x="0" y="293"/>
                    <a:pt x="0" y="649"/>
                  </a:cubicBezTo>
                  <a:cubicBezTo>
                    <a:pt x="0" y="1005"/>
                    <a:pt x="293" y="1298"/>
                    <a:pt x="649" y="1298"/>
                  </a:cubicBezTo>
                  <a:cubicBezTo>
                    <a:pt x="1005" y="1298"/>
                    <a:pt x="1297" y="1005"/>
                    <a:pt x="1297" y="649"/>
                  </a:cubicBezTo>
                  <a:cubicBezTo>
                    <a:pt x="1297" y="293"/>
                    <a:pt x="1005" y="0"/>
                    <a:pt x="649"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0"/>
            <p:cNvSpPr/>
            <p:nvPr/>
          </p:nvSpPr>
          <p:spPr>
            <a:xfrm>
              <a:off x="3724975" y="4281075"/>
              <a:ext cx="21475" cy="21475"/>
            </a:xfrm>
            <a:custGeom>
              <a:avLst/>
              <a:gdLst/>
              <a:ahLst/>
              <a:cxnLst/>
              <a:rect l="l" t="t" r="r" b="b"/>
              <a:pathLst>
                <a:path w="859" h="859" extrusionOk="0">
                  <a:moveTo>
                    <a:pt x="440" y="1"/>
                  </a:moveTo>
                  <a:cubicBezTo>
                    <a:pt x="189" y="1"/>
                    <a:pt x="1" y="189"/>
                    <a:pt x="1" y="419"/>
                  </a:cubicBezTo>
                  <a:cubicBezTo>
                    <a:pt x="1" y="670"/>
                    <a:pt x="189" y="858"/>
                    <a:pt x="440" y="858"/>
                  </a:cubicBezTo>
                  <a:cubicBezTo>
                    <a:pt x="670" y="858"/>
                    <a:pt x="859" y="670"/>
                    <a:pt x="859" y="419"/>
                  </a:cubicBezTo>
                  <a:cubicBezTo>
                    <a:pt x="859" y="189"/>
                    <a:pt x="670" y="1"/>
                    <a:pt x="440"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0"/>
            <p:cNvSpPr/>
            <p:nvPr/>
          </p:nvSpPr>
          <p:spPr>
            <a:xfrm>
              <a:off x="3551325" y="4299900"/>
              <a:ext cx="11000" cy="11025"/>
            </a:xfrm>
            <a:custGeom>
              <a:avLst/>
              <a:gdLst/>
              <a:ahLst/>
              <a:cxnLst/>
              <a:rect l="l" t="t" r="r" b="b"/>
              <a:pathLst>
                <a:path w="440" h="441" extrusionOk="0">
                  <a:moveTo>
                    <a:pt x="230" y="1"/>
                  </a:moveTo>
                  <a:cubicBezTo>
                    <a:pt x="105" y="1"/>
                    <a:pt x="0" y="105"/>
                    <a:pt x="0" y="210"/>
                  </a:cubicBezTo>
                  <a:cubicBezTo>
                    <a:pt x="0" y="336"/>
                    <a:pt x="105" y="440"/>
                    <a:pt x="230" y="440"/>
                  </a:cubicBezTo>
                  <a:cubicBezTo>
                    <a:pt x="335" y="440"/>
                    <a:pt x="440" y="336"/>
                    <a:pt x="440" y="210"/>
                  </a:cubicBezTo>
                  <a:cubicBezTo>
                    <a:pt x="440" y="105"/>
                    <a:pt x="335" y="1"/>
                    <a:pt x="230"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0"/>
            <p:cNvSpPr/>
            <p:nvPr/>
          </p:nvSpPr>
          <p:spPr>
            <a:xfrm>
              <a:off x="4112600" y="4278475"/>
              <a:ext cx="16225" cy="16225"/>
            </a:xfrm>
            <a:custGeom>
              <a:avLst/>
              <a:gdLst/>
              <a:ahLst/>
              <a:cxnLst/>
              <a:rect l="l" t="t" r="r" b="b"/>
              <a:pathLst>
                <a:path w="649" h="649" extrusionOk="0">
                  <a:moveTo>
                    <a:pt x="335" y="0"/>
                  </a:moveTo>
                  <a:cubicBezTo>
                    <a:pt x="147" y="0"/>
                    <a:pt x="0" y="126"/>
                    <a:pt x="0" y="314"/>
                  </a:cubicBezTo>
                  <a:cubicBezTo>
                    <a:pt x="0" y="502"/>
                    <a:pt x="147" y="649"/>
                    <a:pt x="335" y="649"/>
                  </a:cubicBezTo>
                  <a:cubicBezTo>
                    <a:pt x="502" y="649"/>
                    <a:pt x="649" y="502"/>
                    <a:pt x="649" y="314"/>
                  </a:cubicBezTo>
                  <a:cubicBezTo>
                    <a:pt x="649" y="146"/>
                    <a:pt x="502" y="0"/>
                    <a:pt x="335"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0"/>
            <p:cNvSpPr/>
            <p:nvPr/>
          </p:nvSpPr>
          <p:spPr>
            <a:xfrm>
              <a:off x="4172225" y="4299900"/>
              <a:ext cx="32450" cy="32475"/>
            </a:xfrm>
            <a:custGeom>
              <a:avLst/>
              <a:gdLst/>
              <a:ahLst/>
              <a:cxnLst/>
              <a:rect l="l" t="t" r="r" b="b"/>
              <a:pathLst>
                <a:path w="1298" h="1299" extrusionOk="0">
                  <a:moveTo>
                    <a:pt x="649" y="1"/>
                  </a:moveTo>
                  <a:cubicBezTo>
                    <a:pt x="294" y="1"/>
                    <a:pt x="1" y="294"/>
                    <a:pt x="1" y="650"/>
                  </a:cubicBezTo>
                  <a:cubicBezTo>
                    <a:pt x="1" y="1005"/>
                    <a:pt x="294" y="1298"/>
                    <a:pt x="649" y="1298"/>
                  </a:cubicBezTo>
                  <a:cubicBezTo>
                    <a:pt x="1005" y="1298"/>
                    <a:pt x="1298" y="1005"/>
                    <a:pt x="1298" y="650"/>
                  </a:cubicBezTo>
                  <a:cubicBezTo>
                    <a:pt x="1298" y="294"/>
                    <a:pt x="1005" y="1"/>
                    <a:pt x="649"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0"/>
            <p:cNvSpPr/>
            <p:nvPr/>
          </p:nvSpPr>
          <p:spPr>
            <a:xfrm>
              <a:off x="4017925" y="4459975"/>
              <a:ext cx="16225" cy="16250"/>
            </a:xfrm>
            <a:custGeom>
              <a:avLst/>
              <a:gdLst/>
              <a:ahLst/>
              <a:cxnLst/>
              <a:rect l="l" t="t" r="r" b="b"/>
              <a:pathLst>
                <a:path w="649" h="650" extrusionOk="0">
                  <a:moveTo>
                    <a:pt x="314" y="1"/>
                  </a:moveTo>
                  <a:cubicBezTo>
                    <a:pt x="147" y="1"/>
                    <a:pt x="0" y="147"/>
                    <a:pt x="0" y="314"/>
                  </a:cubicBezTo>
                  <a:cubicBezTo>
                    <a:pt x="0" y="503"/>
                    <a:pt x="147" y="649"/>
                    <a:pt x="314" y="649"/>
                  </a:cubicBezTo>
                  <a:cubicBezTo>
                    <a:pt x="502" y="649"/>
                    <a:pt x="649" y="503"/>
                    <a:pt x="649" y="314"/>
                  </a:cubicBezTo>
                  <a:cubicBezTo>
                    <a:pt x="649" y="147"/>
                    <a:pt x="502" y="1"/>
                    <a:pt x="314"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0"/>
            <p:cNvSpPr/>
            <p:nvPr/>
          </p:nvSpPr>
          <p:spPr>
            <a:xfrm>
              <a:off x="3640775" y="4419175"/>
              <a:ext cx="11000" cy="11000"/>
            </a:xfrm>
            <a:custGeom>
              <a:avLst/>
              <a:gdLst/>
              <a:ahLst/>
              <a:cxnLst/>
              <a:rect l="l" t="t" r="r" b="b"/>
              <a:pathLst>
                <a:path w="440" h="440" extrusionOk="0">
                  <a:moveTo>
                    <a:pt x="230" y="0"/>
                  </a:moveTo>
                  <a:cubicBezTo>
                    <a:pt x="105" y="0"/>
                    <a:pt x="0" y="105"/>
                    <a:pt x="0" y="210"/>
                  </a:cubicBezTo>
                  <a:cubicBezTo>
                    <a:pt x="0" y="335"/>
                    <a:pt x="105" y="440"/>
                    <a:pt x="230" y="440"/>
                  </a:cubicBezTo>
                  <a:cubicBezTo>
                    <a:pt x="335" y="440"/>
                    <a:pt x="440" y="335"/>
                    <a:pt x="440" y="210"/>
                  </a:cubicBezTo>
                  <a:cubicBezTo>
                    <a:pt x="440" y="105"/>
                    <a:pt x="335" y="0"/>
                    <a:pt x="230"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0"/>
            <p:cNvSpPr/>
            <p:nvPr/>
          </p:nvSpPr>
          <p:spPr>
            <a:xfrm>
              <a:off x="3746425" y="4451600"/>
              <a:ext cx="11025" cy="11025"/>
            </a:xfrm>
            <a:custGeom>
              <a:avLst/>
              <a:gdLst/>
              <a:ahLst/>
              <a:cxnLst/>
              <a:rect l="l" t="t" r="r" b="b"/>
              <a:pathLst>
                <a:path w="441" h="441" extrusionOk="0">
                  <a:moveTo>
                    <a:pt x="231" y="1"/>
                  </a:moveTo>
                  <a:cubicBezTo>
                    <a:pt x="105" y="1"/>
                    <a:pt x="1" y="105"/>
                    <a:pt x="1" y="231"/>
                  </a:cubicBezTo>
                  <a:cubicBezTo>
                    <a:pt x="1" y="336"/>
                    <a:pt x="105" y="440"/>
                    <a:pt x="231" y="440"/>
                  </a:cubicBezTo>
                  <a:cubicBezTo>
                    <a:pt x="336" y="440"/>
                    <a:pt x="440" y="336"/>
                    <a:pt x="440" y="231"/>
                  </a:cubicBezTo>
                  <a:cubicBezTo>
                    <a:pt x="440" y="105"/>
                    <a:pt x="336" y="1"/>
                    <a:pt x="231"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0"/>
            <p:cNvSpPr/>
            <p:nvPr/>
          </p:nvSpPr>
          <p:spPr>
            <a:xfrm>
              <a:off x="3892900" y="4438000"/>
              <a:ext cx="16250" cy="16250"/>
            </a:xfrm>
            <a:custGeom>
              <a:avLst/>
              <a:gdLst/>
              <a:ahLst/>
              <a:cxnLst/>
              <a:rect l="l" t="t" r="r" b="b"/>
              <a:pathLst>
                <a:path w="650" h="650" extrusionOk="0">
                  <a:moveTo>
                    <a:pt x="335" y="1"/>
                  </a:moveTo>
                  <a:cubicBezTo>
                    <a:pt x="147" y="1"/>
                    <a:pt x="0" y="147"/>
                    <a:pt x="0" y="335"/>
                  </a:cubicBezTo>
                  <a:cubicBezTo>
                    <a:pt x="0" y="503"/>
                    <a:pt x="147" y="649"/>
                    <a:pt x="335" y="649"/>
                  </a:cubicBezTo>
                  <a:cubicBezTo>
                    <a:pt x="503" y="649"/>
                    <a:pt x="649" y="503"/>
                    <a:pt x="649" y="335"/>
                  </a:cubicBezTo>
                  <a:cubicBezTo>
                    <a:pt x="649" y="147"/>
                    <a:pt x="503" y="1"/>
                    <a:pt x="335"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0"/>
            <p:cNvSpPr/>
            <p:nvPr/>
          </p:nvSpPr>
          <p:spPr>
            <a:xfrm>
              <a:off x="3741200" y="4627875"/>
              <a:ext cx="11000" cy="11025"/>
            </a:xfrm>
            <a:custGeom>
              <a:avLst/>
              <a:gdLst/>
              <a:ahLst/>
              <a:cxnLst/>
              <a:rect l="l" t="t" r="r" b="b"/>
              <a:pathLst>
                <a:path w="440" h="441" extrusionOk="0">
                  <a:moveTo>
                    <a:pt x="210" y="1"/>
                  </a:moveTo>
                  <a:cubicBezTo>
                    <a:pt x="105" y="1"/>
                    <a:pt x="1" y="106"/>
                    <a:pt x="1" y="210"/>
                  </a:cubicBezTo>
                  <a:cubicBezTo>
                    <a:pt x="1" y="336"/>
                    <a:pt x="105" y="440"/>
                    <a:pt x="210" y="440"/>
                  </a:cubicBezTo>
                  <a:cubicBezTo>
                    <a:pt x="335" y="440"/>
                    <a:pt x="440" y="336"/>
                    <a:pt x="440" y="210"/>
                  </a:cubicBezTo>
                  <a:cubicBezTo>
                    <a:pt x="440" y="106"/>
                    <a:pt x="335" y="1"/>
                    <a:pt x="210"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0"/>
            <p:cNvSpPr/>
            <p:nvPr/>
          </p:nvSpPr>
          <p:spPr>
            <a:xfrm>
              <a:off x="3892900" y="4611675"/>
              <a:ext cx="11000" cy="11000"/>
            </a:xfrm>
            <a:custGeom>
              <a:avLst/>
              <a:gdLst/>
              <a:ahLst/>
              <a:cxnLst/>
              <a:rect l="l" t="t" r="r" b="b"/>
              <a:pathLst>
                <a:path w="440" h="440" extrusionOk="0">
                  <a:moveTo>
                    <a:pt x="231" y="0"/>
                  </a:moveTo>
                  <a:cubicBezTo>
                    <a:pt x="105" y="0"/>
                    <a:pt x="0" y="105"/>
                    <a:pt x="0" y="210"/>
                  </a:cubicBezTo>
                  <a:cubicBezTo>
                    <a:pt x="0" y="335"/>
                    <a:pt x="105" y="440"/>
                    <a:pt x="231" y="440"/>
                  </a:cubicBezTo>
                  <a:cubicBezTo>
                    <a:pt x="335" y="440"/>
                    <a:pt x="440" y="335"/>
                    <a:pt x="440" y="210"/>
                  </a:cubicBezTo>
                  <a:cubicBezTo>
                    <a:pt x="440" y="105"/>
                    <a:pt x="335" y="0"/>
                    <a:pt x="231"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0"/>
            <p:cNvSpPr/>
            <p:nvPr/>
          </p:nvSpPr>
          <p:spPr>
            <a:xfrm>
              <a:off x="4020525" y="4638875"/>
              <a:ext cx="10500" cy="10475"/>
            </a:xfrm>
            <a:custGeom>
              <a:avLst/>
              <a:gdLst/>
              <a:ahLst/>
              <a:cxnLst/>
              <a:rect l="l" t="t" r="r" b="b"/>
              <a:pathLst>
                <a:path w="420" h="419" extrusionOk="0">
                  <a:moveTo>
                    <a:pt x="210" y="0"/>
                  </a:moveTo>
                  <a:cubicBezTo>
                    <a:pt x="84" y="0"/>
                    <a:pt x="1" y="84"/>
                    <a:pt x="1" y="210"/>
                  </a:cubicBezTo>
                  <a:cubicBezTo>
                    <a:pt x="1" y="335"/>
                    <a:pt x="84" y="419"/>
                    <a:pt x="210" y="419"/>
                  </a:cubicBezTo>
                  <a:cubicBezTo>
                    <a:pt x="336" y="419"/>
                    <a:pt x="419" y="335"/>
                    <a:pt x="419" y="210"/>
                  </a:cubicBezTo>
                  <a:cubicBezTo>
                    <a:pt x="419" y="84"/>
                    <a:pt x="336" y="0"/>
                    <a:pt x="210"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0"/>
            <p:cNvSpPr/>
            <p:nvPr/>
          </p:nvSpPr>
          <p:spPr>
            <a:xfrm>
              <a:off x="4156000" y="4411325"/>
              <a:ext cx="16250" cy="16250"/>
            </a:xfrm>
            <a:custGeom>
              <a:avLst/>
              <a:gdLst/>
              <a:ahLst/>
              <a:cxnLst/>
              <a:rect l="l" t="t" r="r" b="b"/>
              <a:pathLst>
                <a:path w="650" h="650" extrusionOk="0">
                  <a:moveTo>
                    <a:pt x="336" y="1"/>
                  </a:moveTo>
                  <a:cubicBezTo>
                    <a:pt x="147" y="1"/>
                    <a:pt x="1" y="126"/>
                    <a:pt x="1" y="314"/>
                  </a:cubicBezTo>
                  <a:cubicBezTo>
                    <a:pt x="1" y="503"/>
                    <a:pt x="147" y="649"/>
                    <a:pt x="336" y="649"/>
                  </a:cubicBezTo>
                  <a:cubicBezTo>
                    <a:pt x="503" y="649"/>
                    <a:pt x="650" y="503"/>
                    <a:pt x="650" y="314"/>
                  </a:cubicBezTo>
                  <a:cubicBezTo>
                    <a:pt x="650" y="126"/>
                    <a:pt x="503" y="1"/>
                    <a:pt x="336"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0"/>
            <p:cNvSpPr/>
            <p:nvPr/>
          </p:nvSpPr>
          <p:spPr>
            <a:xfrm>
              <a:off x="4020525" y="4533200"/>
              <a:ext cx="27225" cy="27225"/>
            </a:xfrm>
            <a:custGeom>
              <a:avLst/>
              <a:gdLst/>
              <a:ahLst/>
              <a:cxnLst/>
              <a:rect l="l" t="t" r="r" b="b"/>
              <a:pathLst>
                <a:path w="1089" h="1089" extrusionOk="0">
                  <a:moveTo>
                    <a:pt x="545" y="1"/>
                  </a:moveTo>
                  <a:cubicBezTo>
                    <a:pt x="252" y="1"/>
                    <a:pt x="1" y="231"/>
                    <a:pt x="1" y="545"/>
                  </a:cubicBezTo>
                  <a:cubicBezTo>
                    <a:pt x="1" y="838"/>
                    <a:pt x="252" y="1089"/>
                    <a:pt x="545" y="1089"/>
                  </a:cubicBezTo>
                  <a:cubicBezTo>
                    <a:pt x="838" y="1089"/>
                    <a:pt x="1089" y="838"/>
                    <a:pt x="1089" y="545"/>
                  </a:cubicBezTo>
                  <a:cubicBezTo>
                    <a:pt x="1089" y="231"/>
                    <a:pt x="838" y="1"/>
                    <a:pt x="545"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0"/>
            <p:cNvSpPr/>
            <p:nvPr/>
          </p:nvSpPr>
          <p:spPr>
            <a:xfrm>
              <a:off x="3857850" y="4367875"/>
              <a:ext cx="21475" cy="21500"/>
            </a:xfrm>
            <a:custGeom>
              <a:avLst/>
              <a:gdLst/>
              <a:ahLst/>
              <a:cxnLst/>
              <a:rect l="l" t="t" r="r" b="b"/>
              <a:pathLst>
                <a:path w="859" h="860" extrusionOk="0">
                  <a:moveTo>
                    <a:pt x="472" y="0"/>
                  </a:moveTo>
                  <a:cubicBezTo>
                    <a:pt x="461" y="0"/>
                    <a:pt x="451" y="1"/>
                    <a:pt x="440" y="2"/>
                  </a:cubicBezTo>
                  <a:cubicBezTo>
                    <a:pt x="189" y="2"/>
                    <a:pt x="1" y="190"/>
                    <a:pt x="1" y="420"/>
                  </a:cubicBezTo>
                  <a:cubicBezTo>
                    <a:pt x="1" y="672"/>
                    <a:pt x="189" y="860"/>
                    <a:pt x="440" y="860"/>
                  </a:cubicBezTo>
                  <a:cubicBezTo>
                    <a:pt x="670" y="860"/>
                    <a:pt x="858" y="672"/>
                    <a:pt x="858" y="420"/>
                  </a:cubicBezTo>
                  <a:cubicBezTo>
                    <a:pt x="858" y="201"/>
                    <a:pt x="687" y="0"/>
                    <a:pt x="472"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0"/>
            <p:cNvSpPr/>
            <p:nvPr/>
          </p:nvSpPr>
          <p:spPr>
            <a:xfrm>
              <a:off x="3686800" y="4356925"/>
              <a:ext cx="16250" cy="16250"/>
            </a:xfrm>
            <a:custGeom>
              <a:avLst/>
              <a:gdLst/>
              <a:ahLst/>
              <a:cxnLst/>
              <a:rect l="l" t="t" r="r" b="b"/>
              <a:pathLst>
                <a:path w="650" h="650" extrusionOk="0">
                  <a:moveTo>
                    <a:pt x="335" y="1"/>
                  </a:moveTo>
                  <a:cubicBezTo>
                    <a:pt x="147" y="1"/>
                    <a:pt x="0" y="147"/>
                    <a:pt x="0" y="314"/>
                  </a:cubicBezTo>
                  <a:cubicBezTo>
                    <a:pt x="0" y="503"/>
                    <a:pt x="147" y="649"/>
                    <a:pt x="335" y="649"/>
                  </a:cubicBezTo>
                  <a:cubicBezTo>
                    <a:pt x="503" y="649"/>
                    <a:pt x="649" y="503"/>
                    <a:pt x="649" y="314"/>
                  </a:cubicBezTo>
                  <a:cubicBezTo>
                    <a:pt x="649" y="147"/>
                    <a:pt x="503" y="1"/>
                    <a:pt x="335"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0"/>
            <p:cNvSpPr/>
            <p:nvPr/>
          </p:nvSpPr>
          <p:spPr>
            <a:xfrm>
              <a:off x="3724975" y="4552050"/>
              <a:ext cx="11025" cy="11000"/>
            </a:xfrm>
            <a:custGeom>
              <a:avLst/>
              <a:gdLst/>
              <a:ahLst/>
              <a:cxnLst/>
              <a:rect l="l" t="t" r="r" b="b"/>
              <a:pathLst>
                <a:path w="441" h="440" extrusionOk="0">
                  <a:moveTo>
                    <a:pt x="210" y="0"/>
                  </a:moveTo>
                  <a:cubicBezTo>
                    <a:pt x="106" y="0"/>
                    <a:pt x="1" y="105"/>
                    <a:pt x="1" y="209"/>
                  </a:cubicBezTo>
                  <a:cubicBezTo>
                    <a:pt x="1" y="335"/>
                    <a:pt x="106" y="439"/>
                    <a:pt x="210" y="439"/>
                  </a:cubicBezTo>
                  <a:cubicBezTo>
                    <a:pt x="336" y="439"/>
                    <a:pt x="440" y="335"/>
                    <a:pt x="440" y="209"/>
                  </a:cubicBezTo>
                  <a:cubicBezTo>
                    <a:pt x="440" y="105"/>
                    <a:pt x="336" y="0"/>
                    <a:pt x="210"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0"/>
            <p:cNvSpPr/>
            <p:nvPr/>
          </p:nvSpPr>
          <p:spPr>
            <a:xfrm>
              <a:off x="3594725" y="4524850"/>
              <a:ext cx="22000" cy="21975"/>
            </a:xfrm>
            <a:custGeom>
              <a:avLst/>
              <a:gdLst/>
              <a:ahLst/>
              <a:cxnLst/>
              <a:rect l="l" t="t" r="r" b="b"/>
              <a:pathLst>
                <a:path w="880" h="879" extrusionOk="0">
                  <a:moveTo>
                    <a:pt x="440" y="0"/>
                  </a:moveTo>
                  <a:cubicBezTo>
                    <a:pt x="189" y="0"/>
                    <a:pt x="1" y="188"/>
                    <a:pt x="1" y="439"/>
                  </a:cubicBezTo>
                  <a:cubicBezTo>
                    <a:pt x="1" y="670"/>
                    <a:pt x="189" y="879"/>
                    <a:pt x="440" y="879"/>
                  </a:cubicBezTo>
                  <a:cubicBezTo>
                    <a:pt x="670" y="879"/>
                    <a:pt x="880" y="670"/>
                    <a:pt x="880" y="439"/>
                  </a:cubicBezTo>
                  <a:cubicBezTo>
                    <a:pt x="880" y="188"/>
                    <a:pt x="670" y="0"/>
                    <a:pt x="440"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0"/>
            <p:cNvSpPr/>
            <p:nvPr/>
          </p:nvSpPr>
          <p:spPr>
            <a:xfrm>
              <a:off x="3548700" y="4381000"/>
              <a:ext cx="22000" cy="21975"/>
            </a:xfrm>
            <a:custGeom>
              <a:avLst/>
              <a:gdLst/>
              <a:ahLst/>
              <a:cxnLst/>
              <a:rect l="l" t="t" r="r" b="b"/>
              <a:pathLst>
                <a:path w="880" h="879" extrusionOk="0">
                  <a:moveTo>
                    <a:pt x="440" y="0"/>
                  </a:moveTo>
                  <a:cubicBezTo>
                    <a:pt x="189" y="0"/>
                    <a:pt x="1" y="209"/>
                    <a:pt x="1" y="439"/>
                  </a:cubicBezTo>
                  <a:cubicBezTo>
                    <a:pt x="1" y="691"/>
                    <a:pt x="189" y="879"/>
                    <a:pt x="440" y="879"/>
                  </a:cubicBezTo>
                  <a:cubicBezTo>
                    <a:pt x="670" y="879"/>
                    <a:pt x="879" y="691"/>
                    <a:pt x="879" y="439"/>
                  </a:cubicBezTo>
                  <a:cubicBezTo>
                    <a:pt x="879" y="209"/>
                    <a:pt x="670" y="21"/>
                    <a:pt x="440"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0"/>
            <p:cNvSpPr/>
            <p:nvPr/>
          </p:nvSpPr>
          <p:spPr>
            <a:xfrm>
              <a:off x="3825425" y="4671300"/>
              <a:ext cx="16225" cy="16250"/>
            </a:xfrm>
            <a:custGeom>
              <a:avLst/>
              <a:gdLst/>
              <a:ahLst/>
              <a:cxnLst/>
              <a:rect l="l" t="t" r="r" b="b"/>
              <a:pathLst>
                <a:path w="649" h="650" extrusionOk="0">
                  <a:moveTo>
                    <a:pt x="314" y="1"/>
                  </a:moveTo>
                  <a:cubicBezTo>
                    <a:pt x="147" y="1"/>
                    <a:pt x="0" y="147"/>
                    <a:pt x="0" y="314"/>
                  </a:cubicBezTo>
                  <a:cubicBezTo>
                    <a:pt x="0" y="503"/>
                    <a:pt x="147" y="649"/>
                    <a:pt x="314" y="649"/>
                  </a:cubicBezTo>
                  <a:cubicBezTo>
                    <a:pt x="502" y="649"/>
                    <a:pt x="649" y="503"/>
                    <a:pt x="649" y="314"/>
                  </a:cubicBezTo>
                  <a:cubicBezTo>
                    <a:pt x="649" y="147"/>
                    <a:pt x="502" y="1"/>
                    <a:pt x="314"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 name="Google Shape;2335;p80"/>
          <p:cNvGrpSpPr/>
          <p:nvPr/>
        </p:nvGrpSpPr>
        <p:grpSpPr>
          <a:xfrm>
            <a:off x="4681047" y="1349854"/>
            <a:ext cx="868051" cy="1016138"/>
            <a:chOff x="1785900" y="687975"/>
            <a:chExt cx="996500" cy="1166500"/>
          </a:xfrm>
        </p:grpSpPr>
        <p:sp>
          <p:nvSpPr>
            <p:cNvPr id="2336" name="Google Shape;2336;p80"/>
            <p:cNvSpPr/>
            <p:nvPr/>
          </p:nvSpPr>
          <p:spPr>
            <a:xfrm>
              <a:off x="1937075" y="1063550"/>
              <a:ext cx="315425" cy="49550"/>
            </a:xfrm>
            <a:custGeom>
              <a:avLst/>
              <a:gdLst/>
              <a:ahLst/>
              <a:cxnLst/>
              <a:rect l="l" t="t" r="r" b="b"/>
              <a:pathLst>
                <a:path w="12617" h="1982" extrusionOk="0">
                  <a:moveTo>
                    <a:pt x="0" y="0"/>
                  </a:moveTo>
                  <a:cubicBezTo>
                    <a:pt x="0" y="1267"/>
                    <a:pt x="985" y="1981"/>
                    <a:pt x="1917" y="1981"/>
                  </a:cubicBezTo>
                  <a:cubicBezTo>
                    <a:pt x="2447" y="1981"/>
                    <a:pt x="2960" y="1749"/>
                    <a:pt x="3264" y="1256"/>
                  </a:cubicBezTo>
                  <a:lnTo>
                    <a:pt x="12617" y="1256"/>
                  </a:lnTo>
                  <a:lnTo>
                    <a:pt x="12617" y="0"/>
                  </a:ln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0"/>
            <p:cNvSpPr/>
            <p:nvPr/>
          </p:nvSpPr>
          <p:spPr>
            <a:xfrm>
              <a:off x="1937075" y="1013525"/>
              <a:ext cx="315425" cy="50050"/>
            </a:xfrm>
            <a:custGeom>
              <a:avLst/>
              <a:gdLst/>
              <a:ahLst/>
              <a:cxnLst/>
              <a:rect l="l" t="t" r="r" b="b"/>
              <a:pathLst>
                <a:path w="12617" h="2002" extrusionOk="0">
                  <a:moveTo>
                    <a:pt x="1920" y="1"/>
                  </a:moveTo>
                  <a:cubicBezTo>
                    <a:pt x="988" y="1"/>
                    <a:pt x="0" y="720"/>
                    <a:pt x="0" y="2001"/>
                  </a:cubicBezTo>
                  <a:lnTo>
                    <a:pt x="12617" y="2001"/>
                  </a:lnTo>
                  <a:lnTo>
                    <a:pt x="12617" y="725"/>
                  </a:lnTo>
                  <a:lnTo>
                    <a:pt x="3264" y="725"/>
                  </a:lnTo>
                  <a:cubicBezTo>
                    <a:pt x="2961" y="233"/>
                    <a:pt x="2449" y="1"/>
                    <a:pt x="192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0"/>
            <p:cNvSpPr/>
            <p:nvPr/>
          </p:nvSpPr>
          <p:spPr>
            <a:xfrm>
              <a:off x="1921375" y="913425"/>
              <a:ext cx="362525" cy="941050"/>
            </a:xfrm>
            <a:custGeom>
              <a:avLst/>
              <a:gdLst/>
              <a:ahLst/>
              <a:cxnLst/>
              <a:rect l="l" t="t" r="r" b="b"/>
              <a:pathLst>
                <a:path w="14501" h="37642" extrusionOk="0">
                  <a:moveTo>
                    <a:pt x="12931" y="0"/>
                  </a:moveTo>
                  <a:cubicBezTo>
                    <a:pt x="12931" y="0"/>
                    <a:pt x="12931" y="28498"/>
                    <a:pt x="9981" y="29545"/>
                  </a:cubicBezTo>
                  <a:cubicBezTo>
                    <a:pt x="9683" y="29651"/>
                    <a:pt x="9362" y="29699"/>
                    <a:pt x="9026" y="29699"/>
                  </a:cubicBezTo>
                  <a:cubicBezTo>
                    <a:pt x="6054" y="29699"/>
                    <a:pt x="1883" y="25967"/>
                    <a:pt x="1883" y="25967"/>
                  </a:cubicBezTo>
                  <a:lnTo>
                    <a:pt x="0" y="26824"/>
                  </a:lnTo>
                  <a:cubicBezTo>
                    <a:pt x="1046" y="29649"/>
                    <a:pt x="5461" y="32495"/>
                    <a:pt x="9249" y="33855"/>
                  </a:cubicBezTo>
                  <a:cubicBezTo>
                    <a:pt x="13036" y="35236"/>
                    <a:pt x="14500" y="37642"/>
                    <a:pt x="14500" y="37642"/>
                  </a:cubicBezTo>
                  <a:lnTo>
                    <a:pt x="14500" y="314"/>
                  </a:lnTo>
                  <a:lnTo>
                    <a:pt x="12931"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0"/>
            <p:cNvSpPr/>
            <p:nvPr/>
          </p:nvSpPr>
          <p:spPr>
            <a:xfrm>
              <a:off x="1785900" y="1328750"/>
              <a:ext cx="252150" cy="325400"/>
            </a:xfrm>
            <a:custGeom>
              <a:avLst/>
              <a:gdLst/>
              <a:ahLst/>
              <a:cxnLst/>
              <a:rect l="l" t="t" r="r" b="b"/>
              <a:pathLst>
                <a:path w="10086" h="13016" extrusionOk="0">
                  <a:moveTo>
                    <a:pt x="4101" y="1"/>
                  </a:moveTo>
                  <a:cubicBezTo>
                    <a:pt x="0" y="6550"/>
                    <a:pt x="4101" y="13015"/>
                    <a:pt x="4101" y="13015"/>
                  </a:cubicBezTo>
                  <a:cubicBezTo>
                    <a:pt x="5357" y="11195"/>
                    <a:pt x="10085" y="8768"/>
                    <a:pt x="10085" y="8768"/>
                  </a:cubicBezTo>
                  <a:cubicBezTo>
                    <a:pt x="6319" y="6864"/>
                    <a:pt x="4101" y="1"/>
                    <a:pt x="410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0"/>
            <p:cNvSpPr/>
            <p:nvPr/>
          </p:nvSpPr>
          <p:spPr>
            <a:xfrm>
              <a:off x="1859650" y="1328750"/>
              <a:ext cx="178925" cy="266275"/>
            </a:xfrm>
            <a:custGeom>
              <a:avLst/>
              <a:gdLst/>
              <a:ahLst/>
              <a:cxnLst/>
              <a:rect l="l" t="t" r="r" b="b"/>
              <a:pathLst>
                <a:path w="7157" h="10651" extrusionOk="0">
                  <a:moveTo>
                    <a:pt x="1151" y="1"/>
                  </a:moveTo>
                  <a:lnTo>
                    <a:pt x="1151" y="1"/>
                  </a:lnTo>
                  <a:cubicBezTo>
                    <a:pt x="1151" y="1"/>
                    <a:pt x="0" y="5859"/>
                    <a:pt x="3934" y="10651"/>
                  </a:cubicBezTo>
                  <a:cubicBezTo>
                    <a:pt x="5524" y="9584"/>
                    <a:pt x="7156" y="8768"/>
                    <a:pt x="7156" y="8768"/>
                  </a:cubicBezTo>
                  <a:cubicBezTo>
                    <a:pt x="3369" y="6864"/>
                    <a:pt x="1151" y="1"/>
                    <a:pt x="1151" y="1"/>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0"/>
            <p:cNvSpPr/>
            <p:nvPr/>
          </p:nvSpPr>
          <p:spPr>
            <a:xfrm>
              <a:off x="2315775" y="1063550"/>
              <a:ext cx="315450" cy="49550"/>
            </a:xfrm>
            <a:custGeom>
              <a:avLst/>
              <a:gdLst/>
              <a:ahLst/>
              <a:cxnLst/>
              <a:rect l="l" t="t" r="r" b="b"/>
              <a:pathLst>
                <a:path w="12618" h="1982" extrusionOk="0">
                  <a:moveTo>
                    <a:pt x="1" y="0"/>
                  </a:moveTo>
                  <a:lnTo>
                    <a:pt x="1" y="1256"/>
                  </a:lnTo>
                  <a:lnTo>
                    <a:pt x="9354" y="1256"/>
                  </a:lnTo>
                  <a:cubicBezTo>
                    <a:pt x="9657" y="1749"/>
                    <a:pt x="10170" y="1981"/>
                    <a:pt x="10701" y="1981"/>
                  </a:cubicBezTo>
                  <a:cubicBezTo>
                    <a:pt x="11632" y="1981"/>
                    <a:pt x="12618" y="1267"/>
                    <a:pt x="12618" y="0"/>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0"/>
            <p:cNvSpPr/>
            <p:nvPr/>
          </p:nvSpPr>
          <p:spPr>
            <a:xfrm>
              <a:off x="2315775" y="1013525"/>
              <a:ext cx="315450" cy="50050"/>
            </a:xfrm>
            <a:custGeom>
              <a:avLst/>
              <a:gdLst/>
              <a:ahLst/>
              <a:cxnLst/>
              <a:rect l="l" t="t" r="r" b="b"/>
              <a:pathLst>
                <a:path w="12618" h="2002" extrusionOk="0">
                  <a:moveTo>
                    <a:pt x="10698" y="1"/>
                  </a:moveTo>
                  <a:cubicBezTo>
                    <a:pt x="10168" y="1"/>
                    <a:pt x="9657" y="233"/>
                    <a:pt x="9354" y="725"/>
                  </a:cubicBezTo>
                  <a:lnTo>
                    <a:pt x="1" y="725"/>
                  </a:lnTo>
                  <a:lnTo>
                    <a:pt x="1" y="2001"/>
                  </a:lnTo>
                  <a:lnTo>
                    <a:pt x="12618" y="2001"/>
                  </a:lnTo>
                  <a:cubicBezTo>
                    <a:pt x="12618" y="720"/>
                    <a:pt x="11630" y="1"/>
                    <a:pt x="10698"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0"/>
            <p:cNvSpPr/>
            <p:nvPr/>
          </p:nvSpPr>
          <p:spPr>
            <a:xfrm>
              <a:off x="2283875" y="913425"/>
              <a:ext cx="363050" cy="941050"/>
            </a:xfrm>
            <a:custGeom>
              <a:avLst/>
              <a:gdLst/>
              <a:ahLst/>
              <a:cxnLst/>
              <a:rect l="l" t="t" r="r" b="b"/>
              <a:pathLst>
                <a:path w="14522" h="37642" extrusionOk="0">
                  <a:moveTo>
                    <a:pt x="1591" y="0"/>
                  </a:moveTo>
                  <a:lnTo>
                    <a:pt x="0" y="314"/>
                  </a:lnTo>
                  <a:lnTo>
                    <a:pt x="0" y="37642"/>
                  </a:lnTo>
                  <a:cubicBezTo>
                    <a:pt x="0" y="37642"/>
                    <a:pt x="1486" y="35236"/>
                    <a:pt x="5273" y="33855"/>
                  </a:cubicBezTo>
                  <a:cubicBezTo>
                    <a:pt x="9060" y="32495"/>
                    <a:pt x="13475" y="29649"/>
                    <a:pt x="14521" y="26824"/>
                  </a:cubicBezTo>
                  <a:lnTo>
                    <a:pt x="12617" y="25967"/>
                  </a:lnTo>
                  <a:cubicBezTo>
                    <a:pt x="12617" y="25967"/>
                    <a:pt x="8463" y="29699"/>
                    <a:pt x="5480" y="29699"/>
                  </a:cubicBezTo>
                  <a:cubicBezTo>
                    <a:pt x="5142" y="29699"/>
                    <a:pt x="4820" y="29651"/>
                    <a:pt x="4520" y="29545"/>
                  </a:cubicBezTo>
                  <a:cubicBezTo>
                    <a:pt x="1591" y="28498"/>
                    <a:pt x="1591" y="0"/>
                    <a:pt x="1591" y="0"/>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0"/>
            <p:cNvSpPr/>
            <p:nvPr/>
          </p:nvSpPr>
          <p:spPr>
            <a:xfrm>
              <a:off x="2529725" y="1328750"/>
              <a:ext cx="252675" cy="325400"/>
            </a:xfrm>
            <a:custGeom>
              <a:avLst/>
              <a:gdLst/>
              <a:ahLst/>
              <a:cxnLst/>
              <a:rect l="l" t="t" r="r" b="b"/>
              <a:pathLst>
                <a:path w="10107" h="13016" extrusionOk="0">
                  <a:moveTo>
                    <a:pt x="6006" y="1"/>
                  </a:moveTo>
                  <a:cubicBezTo>
                    <a:pt x="6006" y="1"/>
                    <a:pt x="3788" y="6864"/>
                    <a:pt x="0" y="8768"/>
                  </a:cubicBezTo>
                  <a:cubicBezTo>
                    <a:pt x="0" y="8768"/>
                    <a:pt x="4729" y="11195"/>
                    <a:pt x="6006" y="13015"/>
                  </a:cubicBezTo>
                  <a:cubicBezTo>
                    <a:pt x="6006" y="13015"/>
                    <a:pt x="10107" y="6550"/>
                    <a:pt x="6006" y="1"/>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0"/>
            <p:cNvSpPr/>
            <p:nvPr/>
          </p:nvSpPr>
          <p:spPr>
            <a:xfrm>
              <a:off x="2529725" y="1328750"/>
              <a:ext cx="178925" cy="266275"/>
            </a:xfrm>
            <a:custGeom>
              <a:avLst/>
              <a:gdLst/>
              <a:ahLst/>
              <a:cxnLst/>
              <a:rect l="l" t="t" r="r" b="b"/>
              <a:pathLst>
                <a:path w="7157" h="10651" extrusionOk="0">
                  <a:moveTo>
                    <a:pt x="6006" y="1"/>
                  </a:moveTo>
                  <a:cubicBezTo>
                    <a:pt x="6005" y="1"/>
                    <a:pt x="3788" y="6864"/>
                    <a:pt x="0" y="8768"/>
                  </a:cubicBezTo>
                  <a:cubicBezTo>
                    <a:pt x="0" y="8768"/>
                    <a:pt x="1612" y="9605"/>
                    <a:pt x="3223" y="10651"/>
                  </a:cubicBezTo>
                  <a:cubicBezTo>
                    <a:pt x="7156" y="5860"/>
                    <a:pt x="6006" y="1"/>
                    <a:pt x="6006"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0"/>
            <p:cNvSpPr/>
            <p:nvPr/>
          </p:nvSpPr>
          <p:spPr>
            <a:xfrm>
              <a:off x="2165125" y="701050"/>
              <a:ext cx="238025" cy="238025"/>
            </a:xfrm>
            <a:custGeom>
              <a:avLst/>
              <a:gdLst/>
              <a:ahLst/>
              <a:cxnLst/>
              <a:rect l="l" t="t" r="r" b="b"/>
              <a:pathLst>
                <a:path w="9521" h="9521" extrusionOk="0">
                  <a:moveTo>
                    <a:pt x="4750" y="2281"/>
                  </a:moveTo>
                  <a:cubicBezTo>
                    <a:pt x="6131" y="2281"/>
                    <a:pt x="7240" y="3390"/>
                    <a:pt x="7240" y="4771"/>
                  </a:cubicBezTo>
                  <a:cubicBezTo>
                    <a:pt x="7240" y="6131"/>
                    <a:pt x="6131" y="7261"/>
                    <a:pt x="4750" y="7261"/>
                  </a:cubicBezTo>
                  <a:cubicBezTo>
                    <a:pt x="3390" y="7261"/>
                    <a:pt x="2260" y="6131"/>
                    <a:pt x="2260" y="4771"/>
                  </a:cubicBezTo>
                  <a:cubicBezTo>
                    <a:pt x="2260" y="3390"/>
                    <a:pt x="3390" y="2281"/>
                    <a:pt x="4750" y="2281"/>
                  </a:cubicBezTo>
                  <a:close/>
                  <a:moveTo>
                    <a:pt x="4750" y="0"/>
                  </a:moveTo>
                  <a:cubicBezTo>
                    <a:pt x="2135" y="0"/>
                    <a:pt x="1" y="2135"/>
                    <a:pt x="1" y="4771"/>
                  </a:cubicBezTo>
                  <a:cubicBezTo>
                    <a:pt x="1" y="7386"/>
                    <a:pt x="2135" y="9521"/>
                    <a:pt x="4750" y="9521"/>
                  </a:cubicBezTo>
                  <a:cubicBezTo>
                    <a:pt x="7387" y="9521"/>
                    <a:pt x="9521" y="7386"/>
                    <a:pt x="9521" y="4771"/>
                  </a:cubicBezTo>
                  <a:cubicBezTo>
                    <a:pt x="9521" y="2135"/>
                    <a:pt x="7387" y="0"/>
                    <a:pt x="4750"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0"/>
            <p:cNvSpPr/>
            <p:nvPr/>
          </p:nvSpPr>
          <p:spPr>
            <a:xfrm>
              <a:off x="2196525" y="732950"/>
              <a:ext cx="175250" cy="174750"/>
            </a:xfrm>
            <a:custGeom>
              <a:avLst/>
              <a:gdLst/>
              <a:ahLst/>
              <a:cxnLst/>
              <a:rect l="l" t="t" r="r" b="b"/>
              <a:pathLst>
                <a:path w="7010" h="6990" extrusionOk="0">
                  <a:moveTo>
                    <a:pt x="3494" y="1005"/>
                  </a:moveTo>
                  <a:cubicBezTo>
                    <a:pt x="4875" y="1005"/>
                    <a:pt x="5984" y="2114"/>
                    <a:pt x="5984" y="3495"/>
                  </a:cubicBezTo>
                  <a:cubicBezTo>
                    <a:pt x="5984" y="4855"/>
                    <a:pt x="4875" y="5985"/>
                    <a:pt x="3494" y="5985"/>
                  </a:cubicBezTo>
                  <a:cubicBezTo>
                    <a:pt x="2134" y="5985"/>
                    <a:pt x="1004" y="4855"/>
                    <a:pt x="1004" y="3495"/>
                  </a:cubicBezTo>
                  <a:cubicBezTo>
                    <a:pt x="1004" y="2114"/>
                    <a:pt x="2134" y="1005"/>
                    <a:pt x="3494" y="1005"/>
                  </a:cubicBezTo>
                  <a:close/>
                  <a:moveTo>
                    <a:pt x="3494" y="1"/>
                  </a:moveTo>
                  <a:cubicBezTo>
                    <a:pt x="1569" y="1"/>
                    <a:pt x="0" y="1549"/>
                    <a:pt x="0" y="3495"/>
                  </a:cubicBezTo>
                  <a:cubicBezTo>
                    <a:pt x="0" y="5420"/>
                    <a:pt x="1569" y="6989"/>
                    <a:pt x="3494" y="6989"/>
                  </a:cubicBezTo>
                  <a:cubicBezTo>
                    <a:pt x="5440" y="6989"/>
                    <a:pt x="7010" y="5420"/>
                    <a:pt x="7010" y="3495"/>
                  </a:cubicBezTo>
                  <a:cubicBezTo>
                    <a:pt x="6989" y="1549"/>
                    <a:pt x="5440" y="1"/>
                    <a:pt x="3494" y="1"/>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0"/>
            <p:cNvSpPr/>
            <p:nvPr/>
          </p:nvSpPr>
          <p:spPr>
            <a:xfrm>
              <a:off x="2238375" y="687975"/>
              <a:ext cx="45525" cy="80050"/>
            </a:xfrm>
            <a:custGeom>
              <a:avLst/>
              <a:gdLst/>
              <a:ahLst/>
              <a:cxnLst/>
              <a:rect l="l" t="t" r="r" b="b"/>
              <a:pathLst>
                <a:path w="1821" h="3202" extrusionOk="0">
                  <a:moveTo>
                    <a:pt x="1820" y="0"/>
                  </a:moveTo>
                  <a:cubicBezTo>
                    <a:pt x="460" y="0"/>
                    <a:pt x="0" y="482"/>
                    <a:pt x="105" y="858"/>
                  </a:cubicBezTo>
                  <a:cubicBezTo>
                    <a:pt x="209" y="1235"/>
                    <a:pt x="502" y="3202"/>
                    <a:pt x="1820" y="3202"/>
                  </a:cubicBezTo>
                  <a:lnTo>
                    <a:pt x="182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0"/>
            <p:cNvSpPr/>
            <p:nvPr/>
          </p:nvSpPr>
          <p:spPr>
            <a:xfrm>
              <a:off x="2283875" y="687975"/>
              <a:ext cx="46050" cy="80050"/>
            </a:xfrm>
            <a:custGeom>
              <a:avLst/>
              <a:gdLst/>
              <a:ahLst/>
              <a:cxnLst/>
              <a:rect l="l" t="t" r="r" b="b"/>
              <a:pathLst>
                <a:path w="1842" h="3202" extrusionOk="0">
                  <a:moveTo>
                    <a:pt x="0" y="0"/>
                  </a:moveTo>
                  <a:lnTo>
                    <a:pt x="0" y="3202"/>
                  </a:lnTo>
                  <a:cubicBezTo>
                    <a:pt x="1319" y="3202"/>
                    <a:pt x="1632" y="1235"/>
                    <a:pt x="1737" y="858"/>
                  </a:cubicBezTo>
                  <a:cubicBezTo>
                    <a:pt x="1842" y="482"/>
                    <a:pt x="1381" y="0"/>
                    <a:pt x="0"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0" name="Google Shape;2350;p80"/>
          <p:cNvGrpSpPr/>
          <p:nvPr/>
        </p:nvGrpSpPr>
        <p:grpSpPr>
          <a:xfrm>
            <a:off x="7692069" y="1369889"/>
            <a:ext cx="398267" cy="976525"/>
            <a:chOff x="5242475" y="710975"/>
            <a:chExt cx="457200" cy="1121025"/>
          </a:xfrm>
        </p:grpSpPr>
        <p:sp>
          <p:nvSpPr>
            <p:cNvPr id="2351" name="Google Shape;2351;p80"/>
            <p:cNvSpPr/>
            <p:nvPr/>
          </p:nvSpPr>
          <p:spPr>
            <a:xfrm>
              <a:off x="5268625" y="1101200"/>
              <a:ext cx="202450" cy="57575"/>
            </a:xfrm>
            <a:custGeom>
              <a:avLst/>
              <a:gdLst/>
              <a:ahLst/>
              <a:cxnLst/>
              <a:rect l="l" t="t" r="r" b="b"/>
              <a:pathLst>
                <a:path w="8098" h="2303" extrusionOk="0">
                  <a:moveTo>
                    <a:pt x="1" y="1"/>
                  </a:moveTo>
                  <a:lnTo>
                    <a:pt x="1" y="2303"/>
                  </a:lnTo>
                  <a:lnTo>
                    <a:pt x="8098" y="2303"/>
                  </a:lnTo>
                  <a:lnTo>
                    <a:pt x="8098" y="1"/>
                  </a:ln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0"/>
            <p:cNvSpPr/>
            <p:nvPr/>
          </p:nvSpPr>
          <p:spPr>
            <a:xfrm>
              <a:off x="5313100" y="882025"/>
              <a:ext cx="157975" cy="219200"/>
            </a:xfrm>
            <a:custGeom>
              <a:avLst/>
              <a:gdLst/>
              <a:ahLst/>
              <a:cxnLst/>
              <a:rect l="l" t="t" r="r" b="b"/>
              <a:pathLst>
                <a:path w="6319" h="8768" extrusionOk="0">
                  <a:moveTo>
                    <a:pt x="0" y="1"/>
                  </a:moveTo>
                  <a:lnTo>
                    <a:pt x="0" y="8768"/>
                  </a:lnTo>
                  <a:lnTo>
                    <a:pt x="6319" y="8768"/>
                  </a:lnTo>
                  <a:lnTo>
                    <a:pt x="6319" y="1"/>
                  </a:ln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0"/>
            <p:cNvSpPr/>
            <p:nvPr/>
          </p:nvSpPr>
          <p:spPr>
            <a:xfrm>
              <a:off x="5268625" y="821350"/>
              <a:ext cx="202450" cy="60700"/>
            </a:xfrm>
            <a:custGeom>
              <a:avLst/>
              <a:gdLst/>
              <a:ahLst/>
              <a:cxnLst/>
              <a:rect l="l" t="t" r="r" b="b"/>
              <a:pathLst>
                <a:path w="8098" h="2428" extrusionOk="0">
                  <a:moveTo>
                    <a:pt x="1" y="1"/>
                  </a:moveTo>
                  <a:lnTo>
                    <a:pt x="1" y="2428"/>
                  </a:lnTo>
                  <a:lnTo>
                    <a:pt x="8098" y="2428"/>
                  </a:lnTo>
                  <a:lnTo>
                    <a:pt x="8098" y="1"/>
                  </a:ln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0"/>
            <p:cNvSpPr/>
            <p:nvPr/>
          </p:nvSpPr>
          <p:spPr>
            <a:xfrm>
              <a:off x="5313600" y="710975"/>
              <a:ext cx="157475" cy="110400"/>
            </a:xfrm>
            <a:custGeom>
              <a:avLst/>
              <a:gdLst/>
              <a:ahLst/>
              <a:cxnLst/>
              <a:rect l="l" t="t" r="r" b="b"/>
              <a:pathLst>
                <a:path w="6299" h="4416" extrusionOk="0">
                  <a:moveTo>
                    <a:pt x="6299" y="1"/>
                  </a:moveTo>
                  <a:cubicBezTo>
                    <a:pt x="1361" y="1"/>
                    <a:pt x="1" y="4416"/>
                    <a:pt x="1" y="4416"/>
                  </a:cubicBezTo>
                  <a:lnTo>
                    <a:pt x="6299" y="4416"/>
                  </a:lnTo>
                  <a:lnTo>
                    <a:pt x="6299"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0"/>
            <p:cNvSpPr/>
            <p:nvPr/>
          </p:nvSpPr>
          <p:spPr>
            <a:xfrm>
              <a:off x="5242475" y="1158750"/>
              <a:ext cx="228600" cy="673250"/>
            </a:xfrm>
            <a:custGeom>
              <a:avLst/>
              <a:gdLst/>
              <a:ahLst/>
              <a:cxnLst/>
              <a:rect l="l" t="t" r="r" b="b"/>
              <a:pathLst>
                <a:path w="9144" h="26930" extrusionOk="0">
                  <a:moveTo>
                    <a:pt x="2825" y="1"/>
                  </a:moveTo>
                  <a:lnTo>
                    <a:pt x="0" y="26929"/>
                  </a:lnTo>
                  <a:lnTo>
                    <a:pt x="9144" y="26929"/>
                  </a:lnTo>
                  <a:lnTo>
                    <a:pt x="9144" y="1"/>
                  </a:ln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0"/>
            <p:cNvSpPr/>
            <p:nvPr/>
          </p:nvSpPr>
          <p:spPr>
            <a:xfrm>
              <a:off x="5471050" y="1101200"/>
              <a:ext cx="202475" cy="57575"/>
            </a:xfrm>
            <a:custGeom>
              <a:avLst/>
              <a:gdLst/>
              <a:ahLst/>
              <a:cxnLst/>
              <a:rect l="l" t="t" r="r" b="b"/>
              <a:pathLst>
                <a:path w="8099" h="2303" extrusionOk="0">
                  <a:moveTo>
                    <a:pt x="1" y="1"/>
                  </a:moveTo>
                  <a:lnTo>
                    <a:pt x="1" y="2303"/>
                  </a:lnTo>
                  <a:lnTo>
                    <a:pt x="8098" y="2303"/>
                  </a:lnTo>
                  <a:lnTo>
                    <a:pt x="8098" y="1"/>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0"/>
            <p:cNvSpPr/>
            <p:nvPr/>
          </p:nvSpPr>
          <p:spPr>
            <a:xfrm>
              <a:off x="5471050" y="882025"/>
              <a:ext cx="157475" cy="219200"/>
            </a:xfrm>
            <a:custGeom>
              <a:avLst/>
              <a:gdLst/>
              <a:ahLst/>
              <a:cxnLst/>
              <a:rect l="l" t="t" r="r" b="b"/>
              <a:pathLst>
                <a:path w="6299" h="8768" extrusionOk="0">
                  <a:moveTo>
                    <a:pt x="1" y="1"/>
                  </a:moveTo>
                  <a:lnTo>
                    <a:pt x="1" y="8768"/>
                  </a:lnTo>
                  <a:lnTo>
                    <a:pt x="6299" y="8768"/>
                  </a:lnTo>
                  <a:lnTo>
                    <a:pt x="6299" y="1"/>
                  </a:ln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0"/>
            <p:cNvSpPr/>
            <p:nvPr/>
          </p:nvSpPr>
          <p:spPr>
            <a:xfrm>
              <a:off x="5471050" y="821350"/>
              <a:ext cx="202475" cy="60700"/>
            </a:xfrm>
            <a:custGeom>
              <a:avLst/>
              <a:gdLst/>
              <a:ahLst/>
              <a:cxnLst/>
              <a:rect l="l" t="t" r="r" b="b"/>
              <a:pathLst>
                <a:path w="8099" h="2428" extrusionOk="0">
                  <a:moveTo>
                    <a:pt x="1" y="1"/>
                  </a:moveTo>
                  <a:lnTo>
                    <a:pt x="1" y="2428"/>
                  </a:lnTo>
                  <a:lnTo>
                    <a:pt x="8098" y="2428"/>
                  </a:lnTo>
                  <a:lnTo>
                    <a:pt x="8098" y="1"/>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0"/>
            <p:cNvSpPr/>
            <p:nvPr/>
          </p:nvSpPr>
          <p:spPr>
            <a:xfrm>
              <a:off x="5471050" y="710975"/>
              <a:ext cx="158000" cy="110400"/>
            </a:xfrm>
            <a:custGeom>
              <a:avLst/>
              <a:gdLst/>
              <a:ahLst/>
              <a:cxnLst/>
              <a:rect l="l" t="t" r="r" b="b"/>
              <a:pathLst>
                <a:path w="6320" h="4416" extrusionOk="0">
                  <a:moveTo>
                    <a:pt x="1" y="1"/>
                  </a:moveTo>
                  <a:lnTo>
                    <a:pt x="1" y="4416"/>
                  </a:lnTo>
                  <a:lnTo>
                    <a:pt x="6320" y="4416"/>
                  </a:lnTo>
                  <a:cubicBezTo>
                    <a:pt x="6320" y="4416"/>
                    <a:pt x="4939" y="1"/>
                    <a:pt x="1"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0"/>
            <p:cNvSpPr/>
            <p:nvPr/>
          </p:nvSpPr>
          <p:spPr>
            <a:xfrm>
              <a:off x="5471050" y="1158750"/>
              <a:ext cx="228625" cy="673250"/>
            </a:xfrm>
            <a:custGeom>
              <a:avLst/>
              <a:gdLst/>
              <a:ahLst/>
              <a:cxnLst/>
              <a:rect l="l" t="t" r="r" b="b"/>
              <a:pathLst>
                <a:path w="9145" h="26930" extrusionOk="0">
                  <a:moveTo>
                    <a:pt x="1" y="1"/>
                  </a:moveTo>
                  <a:lnTo>
                    <a:pt x="1" y="26929"/>
                  </a:lnTo>
                  <a:lnTo>
                    <a:pt x="9145" y="26929"/>
                  </a:lnTo>
                  <a:lnTo>
                    <a:pt x="6320" y="1"/>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0"/>
            <p:cNvSpPr/>
            <p:nvPr/>
          </p:nvSpPr>
          <p:spPr>
            <a:xfrm>
              <a:off x="5396250" y="911675"/>
              <a:ext cx="149650" cy="134000"/>
            </a:xfrm>
            <a:custGeom>
              <a:avLst/>
              <a:gdLst/>
              <a:ahLst/>
              <a:cxnLst/>
              <a:rect l="l" t="t" r="r" b="b"/>
              <a:pathLst>
                <a:path w="5986" h="5360" extrusionOk="0">
                  <a:moveTo>
                    <a:pt x="2980" y="1"/>
                  </a:moveTo>
                  <a:cubicBezTo>
                    <a:pt x="2728" y="1"/>
                    <a:pt x="2471" y="37"/>
                    <a:pt x="2219" y="112"/>
                  </a:cubicBezTo>
                  <a:cubicBezTo>
                    <a:pt x="796" y="552"/>
                    <a:pt x="1" y="2037"/>
                    <a:pt x="419" y="3460"/>
                  </a:cubicBezTo>
                  <a:cubicBezTo>
                    <a:pt x="777" y="4617"/>
                    <a:pt x="1827" y="5359"/>
                    <a:pt x="2972" y="5359"/>
                  </a:cubicBezTo>
                  <a:cubicBezTo>
                    <a:pt x="3234" y="5359"/>
                    <a:pt x="3502" y="5320"/>
                    <a:pt x="3767" y="5239"/>
                  </a:cubicBezTo>
                  <a:cubicBezTo>
                    <a:pt x="5190" y="4820"/>
                    <a:pt x="5985" y="3314"/>
                    <a:pt x="5546" y="1912"/>
                  </a:cubicBezTo>
                  <a:cubicBezTo>
                    <a:pt x="5203" y="745"/>
                    <a:pt x="4128" y="1"/>
                    <a:pt x="29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0"/>
            <p:cNvSpPr/>
            <p:nvPr/>
          </p:nvSpPr>
          <p:spPr>
            <a:xfrm>
              <a:off x="5303675" y="1157700"/>
              <a:ext cx="167925" cy="95225"/>
            </a:xfrm>
            <a:custGeom>
              <a:avLst/>
              <a:gdLst/>
              <a:ahLst/>
              <a:cxnLst/>
              <a:rect l="l" t="t" r="r" b="b"/>
              <a:pathLst>
                <a:path w="6717" h="3809" extrusionOk="0">
                  <a:moveTo>
                    <a:pt x="398" y="1"/>
                  </a:moveTo>
                  <a:lnTo>
                    <a:pt x="0" y="3809"/>
                  </a:lnTo>
                  <a:lnTo>
                    <a:pt x="6717" y="3809"/>
                  </a:lnTo>
                  <a:lnTo>
                    <a:pt x="6717"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0"/>
            <p:cNvSpPr/>
            <p:nvPr/>
          </p:nvSpPr>
          <p:spPr>
            <a:xfrm>
              <a:off x="5268100" y="1498225"/>
              <a:ext cx="203500" cy="95250"/>
            </a:xfrm>
            <a:custGeom>
              <a:avLst/>
              <a:gdLst/>
              <a:ahLst/>
              <a:cxnLst/>
              <a:rect l="l" t="t" r="r" b="b"/>
              <a:pathLst>
                <a:path w="8140" h="3810" extrusionOk="0">
                  <a:moveTo>
                    <a:pt x="398" y="1"/>
                  </a:moveTo>
                  <a:lnTo>
                    <a:pt x="1" y="3809"/>
                  </a:lnTo>
                  <a:lnTo>
                    <a:pt x="8140" y="3809"/>
                  </a:lnTo>
                  <a:lnTo>
                    <a:pt x="8140"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0"/>
            <p:cNvSpPr/>
            <p:nvPr/>
          </p:nvSpPr>
          <p:spPr>
            <a:xfrm>
              <a:off x="5249800" y="1668775"/>
              <a:ext cx="221800" cy="94700"/>
            </a:xfrm>
            <a:custGeom>
              <a:avLst/>
              <a:gdLst/>
              <a:ahLst/>
              <a:cxnLst/>
              <a:rect l="l" t="t" r="r" b="b"/>
              <a:pathLst>
                <a:path w="8872" h="3788" extrusionOk="0">
                  <a:moveTo>
                    <a:pt x="398" y="0"/>
                  </a:moveTo>
                  <a:lnTo>
                    <a:pt x="0" y="3787"/>
                  </a:lnTo>
                  <a:lnTo>
                    <a:pt x="8872" y="3787"/>
                  </a:lnTo>
                  <a:lnTo>
                    <a:pt x="8872"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0"/>
            <p:cNvSpPr/>
            <p:nvPr/>
          </p:nvSpPr>
          <p:spPr>
            <a:xfrm>
              <a:off x="5285875" y="1328225"/>
              <a:ext cx="185725" cy="94700"/>
            </a:xfrm>
            <a:custGeom>
              <a:avLst/>
              <a:gdLst/>
              <a:ahLst/>
              <a:cxnLst/>
              <a:rect l="l" t="t" r="r" b="b"/>
              <a:pathLst>
                <a:path w="7429" h="3788" extrusionOk="0">
                  <a:moveTo>
                    <a:pt x="399" y="1"/>
                  </a:moveTo>
                  <a:lnTo>
                    <a:pt x="1" y="3788"/>
                  </a:lnTo>
                  <a:lnTo>
                    <a:pt x="7429" y="3788"/>
                  </a:lnTo>
                  <a:lnTo>
                    <a:pt x="7429"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0"/>
            <p:cNvSpPr/>
            <p:nvPr/>
          </p:nvSpPr>
          <p:spPr>
            <a:xfrm>
              <a:off x="5471050" y="1158750"/>
              <a:ext cx="167950" cy="95225"/>
            </a:xfrm>
            <a:custGeom>
              <a:avLst/>
              <a:gdLst/>
              <a:ahLst/>
              <a:cxnLst/>
              <a:rect l="l" t="t" r="r" b="b"/>
              <a:pathLst>
                <a:path w="6718" h="3809" extrusionOk="0">
                  <a:moveTo>
                    <a:pt x="1" y="1"/>
                  </a:moveTo>
                  <a:lnTo>
                    <a:pt x="1" y="3809"/>
                  </a:lnTo>
                  <a:lnTo>
                    <a:pt x="6717" y="3809"/>
                  </a:lnTo>
                  <a:lnTo>
                    <a:pt x="6320"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0"/>
            <p:cNvSpPr/>
            <p:nvPr/>
          </p:nvSpPr>
          <p:spPr>
            <a:xfrm>
              <a:off x="5471050" y="1499275"/>
              <a:ext cx="203525" cy="95225"/>
            </a:xfrm>
            <a:custGeom>
              <a:avLst/>
              <a:gdLst/>
              <a:ahLst/>
              <a:cxnLst/>
              <a:rect l="l" t="t" r="r" b="b"/>
              <a:pathLst>
                <a:path w="8141" h="3809" extrusionOk="0">
                  <a:moveTo>
                    <a:pt x="1" y="1"/>
                  </a:moveTo>
                  <a:lnTo>
                    <a:pt x="1" y="3809"/>
                  </a:lnTo>
                  <a:lnTo>
                    <a:pt x="8140" y="3809"/>
                  </a:lnTo>
                  <a:lnTo>
                    <a:pt x="7743"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0"/>
            <p:cNvSpPr/>
            <p:nvPr/>
          </p:nvSpPr>
          <p:spPr>
            <a:xfrm>
              <a:off x="5471050" y="1669800"/>
              <a:ext cx="221825" cy="94725"/>
            </a:xfrm>
            <a:custGeom>
              <a:avLst/>
              <a:gdLst/>
              <a:ahLst/>
              <a:cxnLst/>
              <a:rect l="l" t="t" r="r" b="b"/>
              <a:pathLst>
                <a:path w="8873" h="3789" extrusionOk="0">
                  <a:moveTo>
                    <a:pt x="1" y="1"/>
                  </a:moveTo>
                  <a:lnTo>
                    <a:pt x="1" y="3788"/>
                  </a:lnTo>
                  <a:lnTo>
                    <a:pt x="8873" y="3788"/>
                  </a:lnTo>
                  <a:lnTo>
                    <a:pt x="8475"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0"/>
            <p:cNvSpPr/>
            <p:nvPr/>
          </p:nvSpPr>
          <p:spPr>
            <a:xfrm>
              <a:off x="5471050" y="1329275"/>
              <a:ext cx="185725" cy="94700"/>
            </a:xfrm>
            <a:custGeom>
              <a:avLst/>
              <a:gdLst/>
              <a:ahLst/>
              <a:cxnLst/>
              <a:rect l="l" t="t" r="r" b="b"/>
              <a:pathLst>
                <a:path w="7429" h="3788" extrusionOk="0">
                  <a:moveTo>
                    <a:pt x="1" y="1"/>
                  </a:moveTo>
                  <a:lnTo>
                    <a:pt x="1" y="3788"/>
                  </a:lnTo>
                  <a:lnTo>
                    <a:pt x="7429" y="3788"/>
                  </a:lnTo>
                  <a:lnTo>
                    <a:pt x="703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0"/>
            <p:cNvSpPr/>
            <p:nvPr/>
          </p:nvSpPr>
          <p:spPr>
            <a:xfrm>
              <a:off x="5372200" y="1608075"/>
              <a:ext cx="98875" cy="223925"/>
            </a:xfrm>
            <a:custGeom>
              <a:avLst/>
              <a:gdLst/>
              <a:ahLst/>
              <a:cxnLst/>
              <a:rect l="l" t="t" r="r" b="b"/>
              <a:pathLst>
                <a:path w="3955" h="8957" extrusionOk="0">
                  <a:moveTo>
                    <a:pt x="3955" y="1"/>
                  </a:moveTo>
                  <a:cubicBezTo>
                    <a:pt x="0" y="1"/>
                    <a:pt x="0" y="4960"/>
                    <a:pt x="0" y="8956"/>
                  </a:cubicBezTo>
                  <a:lnTo>
                    <a:pt x="3955" y="8956"/>
                  </a:lnTo>
                  <a:lnTo>
                    <a:pt x="3955" y="1"/>
                  </a:ln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0"/>
            <p:cNvSpPr/>
            <p:nvPr/>
          </p:nvSpPr>
          <p:spPr>
            <a:xfrm>
              <a:off x="5471050" y="1608075"/>
              <a:ext cx="98900" cy="223925"/>
            </a:xfrm>
            <a:custGeom>
              <a:avLst/>
              <a:gdLst/>
              <a:ahLst/>
              <a:cxnLst/>
              <a:rect l="l" t="t" r="r" b="b"/>
              <a:pathLst>
                <a:path w="3956" h="8957" extrusionOk="0">
                  <a:moveTo>
                    <a:pt x="1" y="1"/>
                  </a:moveTo>
                  <a:lnTo>
                    <a:pt x="1" y="8956"/>
                  </a:lnTo>
                  <a:lnTo>
                    <a:pt x="3956" y="8956"/>
                  </a:lnTo>
                  <a:cubicBezTo>
                    <a:pt x="3956" y="4960"/>
                    <a:pt x="3956" y="1"/>
                    <a:pt x="1" y="1"/>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80"/>
          <p:cNvGrpSpPr/>
          <p:nvPr/>
        </p:nvGrpSpPr>
        <p:grpSpPr>
          <a:xfrm>
            <a:off x="7551516" y="3011013"/>
            <a:ext cx="804722" cy="909080"/>
            <a:chOff x="5009175" y="2309025"/>
            <a:chExt cx="923800" cy="1043600"/>
          </a:xfrm>
        </p:grpSpPr>
        <p:sp>
          <p:nvSpPr>
            <p:cNvPr id="2373" name="Google Shape;2373;p80"/>
            <p:cNvSpPr/>
            <p:nvPr/>
          </p:nvSpPr>
          <p:spPr>
            <a:xfrm>
              <a:off x="5360700" y="2309025"/>
              <a:ext cx="220750" cy="220775"/>
            </a:xfrm>
            <a:custGeom>
              <a:avLst/>
              <a:gdLst/>
              <a:ahLst/>
              <a:cxnLst/>
              <a:rect l="l" t="t" r="r" b="b"/>
              <a:pathLst>
                <a:path w="8830" h="8831" extrusionOk="0">
                  <a:moveTo>
                    <a:pt x="4415" y="2135"/>
                  </a:moveTo>
                  <a:cubicBezTo>
                    <a:pt x="5670" y="2135"/>
                    <a:pt x="6696" y="3160"/>
                    <a:pt x="6696" y="4415"/>
                  </a:cubicBezTo>
                  <a:cubicBezTo>
                    <a:pt x="6696" y="5671"/>
                    <a:pt x="5670" y="6696"/>
                    <a:pt x="4415" y="6696"/>
                  </a:cubicBezTo>
                  <a:cubicBezTo>
                    <a:pt x="3160" y="6696"/>
                    <a:pt x="2134" y="5671"/>
                    <a:pt x="2134" y="4415"/>
                  </a:cubicBezTo>
                  <a:cubicBezTo>
                    <a:pt x="2134" y="3160"/>
                    <a:pt x="3160" y="2135"/>
                    <a:pt x="4415" y="2135"/>
                  </a:cubicBezTo>
                  <a:close/>
                  <a:moveTo>
                    <a:pt x="4415" y="1"/>
                  </a:moveTo>
                  <a:cubicBezTo>
                    <a:pt x="1967" y="1"/>
                    <a:pt x="0" y="1967"/>
                    <a:pt x="0" y="4415"/>
                  </a:cubicBezTo>
                  <a:cubicBezTo>
                    <a:pt x="0" y="6864"/>
                    <a:pt x="1967" y="8830"/>
                    <a:pt x="4415" y="8830"/>
                  </a:cubicBezTo>
                  <a:cubicBezTo>
                    <a:pt x="6863" y="8830"/>
                    <a:pt x="8830" y="6864"/>
                    <a:pt x="8830" y="4415"/>
                  </a:cubicBezTo>
                  <a:cubicBezTo>
                    <a:pt x="8830" y="1967"/>
                    <a:pt x="6863" y="1"/>
                    <a:pt x="44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0"/>
            <p:cNvSpPr/>
            <p:nvPr/>
          </p:nvSpPr>
          <p:spPr>
            <a:xfrm>
              <a:off x="5388425" y="2336225"/>
              <a:ext cx="165825" cy="165850"/>
            </a:xfrm>
            <a:custGeom>
              <a:avLst/>
              <a:gdLst/>
              <a:ahLst/>
              <a:cxnLst/>
              <a:rect l="l" t="t" r="r" b="b"/>
              <a:pathLst>
                <a:path w="6633" h="6634" extrusionOk="0">
                  <a:moveTo>
                    <a:pt x="3306" y="1026"/>
                  </a:moveTo>
                  <a:cubicBezTo>
                    <a:pt x="4561" y="1026"/>
                    <a:pt x="5587" y="2051"/>
                    <a:pt x="5587" y="3327"/>
                  </a:cubicBezTo>
                  <a:cubicBezTo>
                    <a:pt x="5587" y="4583"/>
                    <a:pt x="4561" y="5608"/>
                    <a:pt x="3306" y="5608"/>
                  </a:cubicBezTo>
                  <a:cubicBezTo>
                    <a:pt x="2051" y="5608"/>
                    <a:pt x="1025" y="4583"/>
                    <a:pt x="1025" y="3327"/>
                  </a:cubicBezTo>
                  <a:cubicBezTo>
                    <a:pt x="1025" y="2051"/>
                    <a:pt x="2051" y="1026"/>
                    <a:pt x="3306" y="1026"/>
                  </a:cubicBezTo>
                  <a:close/>
                  <a:moveTo>
                    <a:pt x="3306" y="1"/>
                  </a:moveTo>
                  <a:cubicBezTo>
                    <a:pt x="1486" y="1"/>
                    <a:pt x="0" y="1486"/>
                    <a:pt x="0" y="3327"/>
                  </a:cubicBezTo>
                  <a:cubicBezTo>
                    <a:pt x="0" y="5148"/>
                    <a:pt x="1486" y="6633"/>
                    <a:pt x="3306" y="6633"/>
                  </a:cubicBezTo>
                  <a:cubicBezTo>
                    <a:pt x="5147" y="6633"/>
                    <a:pt x="6633" y="5148"/>
                    <a:pt x="6633" y="3327"/>
                  </a:cubicBezTo>
                  <a:cubicBezTo>
                    <a:pt x="6633" y="1486"/>
                    <a:pt x="5147" y="1"/>
                    <a:pt x="3306" y="1"/>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0"/>
            <p:cNvSpPr/>
            <p:nvPr/>
          </p:nvSpPr>
          <p:spPr>
            <a:xfrm>
              <a:off x="5328250" y="3066450"/>
              <a:ext cx="285650" cy="286175"/>
            </a:xfrm>
            <a:custGeom>
              <a:avLst/>
              <a:gdLst/>
              <a:ahLst/>
              <a:cxnLst/>
              <a:rect l="l" t="t" r="r" b="b"/>
              <a:pathLst>
                <a:path w="11426" h="11447" extrusionOk="0">
                  <a:moveTo>
                    <a:pt x="5713" y="1"/>
                  </a:moveTo>
                  <a:cubicBezTo>
                    <a:pt x="2553" y="1"/>
                    <a:pt x="1" y="2575"/>
                    <a:pt x="1" y="5734"/>
                  </a:cubicBezTo>
                  <a:cubicBezTo>
                    <a:pt x="1" y="8873"/>
                    <a:pt x="2553" y="11446"/>
                    <a:pt x="5713" y="11446"/>
                  </a:cubicBezTo>
                  <a:cubicBezTo>
                    <a:pt x="8872" y="11446"/>
                    <a:pt x="11425" y="8873"/>
                    <a:pt x="11425" y="5734"/>
                  </a:cubicBezTo>
                  <a:cubicBezTo>
                    <a:pt x="11425" y="2575"/>
                    <a:pt x="8872" y="1"/>
                    <a:pt x="5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0"/>
            <p:cNvSpPr/>
            <p:nvPr/>
          </p:nvSpPr>
          <p:spPr>
            <a:xfrm>
              <a:off x="5471050" y="3066450"/>
              <a:ext cx="142850" cy="285650"/>
            </a:xfrm>
            <a:custGeom>
              <a:avLst/>
              <a:gdLst/>
              <a:ahLst/>
              <a:cxnLst/>
              <a:rect l="l" t="t" r="r" b="b"/>
              <a:pathLst>
                <a:path w="5714" h="11426" extrusionOk="0">
                  <a:moveTo>
                    <a:pt x="1" y="1"/>
                  </a:moveTo>
                  <a:lnTo>
                    <a:pt x="1" y="11425"/>
                  </a:lnTo>
                  <a:cubicBezTo>
                    <a:pt x="14" y="11425"/>
                    <a:pt x="26" y="11425"/>
                    <a:pt x="39" y="11425"/>
                  </a:cubicBezTo>
                  <a:cubicBezTo>
                    <a:pt x="3181" y="11425"/>
                    <a:pt x="5713" y="8860"/>
                    <a:pt x="5713" y="5713"/>
                  </a:cubicBezTo>
                  <a:cubicBezTo>
                    <a:pt x="5713" y="2575"/>
                    <a:pt x="3160" y="1"/>
                    <a:pt x="1" y="1"/>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0"/>
            <p:cNvSpPr/>
            <p:nvPr/>
          </p:nvSpPr>
          <p:spPr>
            <a:xfrm>
              <a:off x="5064100" y="2419400"/>
              <a:ext cx="406975" cy="710900"/>
            </a:xfrm>
            <a:custGeom>
              <a:avLst/>
              <a:gdLst/>
              <a:ahLst/>
              <a:cxnLst/>
              <a:rect l="l" t="t" r="r" b="b"/>
              <a:pathLst>
                <a:path w="16279" h="28436" extrusionOk="0">
                  <a:moveTo>
                    <a:pt x="16279" y="0"/>
                  </a:moveTo>
                  <a:cubicBezTo>
                    <a:pt x="3390" y="0"/>
                    <a:pt x="1821" y="8516"/>
                    <a:pt x="2176" y="15379"/>
                  </a:cubicBezTo>
                  <a:cubicBezTo>
                    <a:pt x="2553" y="22242"/>
                    <a:pt x="0" y="28436"/>
                    <a:pt x="0" y="28436"/>
                  </a:cubicBezTo>
                  <a:lnTo>
                    <a:pt x="16279" y="28436"/>
                  </a:lnTo>
                  <a:lnTo>
                    <a:pt x="162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0"/>
            <p:cNvSpPr/>
            <p:nvPr/>
          </p:nvSpPr>
          <p:spPr>
            <a:xfrm>
              <a:off x="5009175" y="3130275"/>
              <a:ext cx="461900" cy="79025"/>
            </a:xfrm>
            <a:custGeom>
              <a:avLst/>
              <a:gdLst/>
              <a:ahLst/>
              <a:cxnLst/>
              <a:rect l="l" t="t" r="r" b="b"/>
              <a:pathLst>
                <a:path w="18476" h="3161" extrusionOk="0">
                  <a:moveTo>
                    <a:pt x="0" y="1"/>
                  </a:moveTo>
                  <a:lnTo>
                    <a:pt x="0" y="3160"/>
                  </a:lnTo>
                  <a:lnTo>
                    <a:pt x="18476" y="3160"/>
                  </a:lnTo>
                  <a:lnTo>
                    <a:pt x="18476" y="1"/>
                  </a:ln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0"/>
            <p:cNvSpPr/>
            <p:nvPr/>
          </p:nvSpPr>
          <p:spPr>
            <a:xfrm>
              <a:off x="5471050" y="2419400"/>
              <a:ext cx="407525" cy="710900"/>
            </a:xfrm>
            <a:custGeom>
              <a:avLst/>
              <a:gdLst/>
              <a:ahLst/>
              <a:cxnLst/>
              <a:rect l="l" t="t" r="r" b="b"/>
              <a:pathLst>
                <a:path w="16301" h="28436" extrusionOk="0">
                  <a:moveTo>
                    <a:pt x="1" y="0"/>
                  </a:moveTo>
                  <a:lnTo>
                    <a:pt x="1" y="28436"/>
                  </a:lnTo>
                  <a:lnTo>
                    <a:pt x="16300" y="28436"/>
                  </a:lnTo>
                  <a:cubicBezTo>
                    <a:pt x="16300" y="28436"/>
                    <a:pt x="13748" y="22242"/>
                    <a:pt x="14103" y="15379"/>
                  </a:cubicBezTo>
                  <a:cubicBezTo>
                    <a:pt x="14459" y="8516"/>
                    <a:pt x="12890" y="0"/>
                    <a:pt x="1" y="0"/>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0"/>
            <p:cNvSpPr/>
            <p:nvPr/>
          </p:nvSpPr>
          <p:spPr>
            <a:xfrm>
              <a:off x="5471050" y="3130275"/>
              <a:ext cx="461925" cy="79025"/>
            </a:xfrm>
            <a:custGeom>
              <a:avLst/>
              <a:gdLst/>
              <a:ahLst/>
              <a:cxnLst/>
              <a:rect l="l" t="t" r="r" b="b"/>
              <a:pathLst>
                <a:path w="18477" h="3161" extrusionOk="0">
                  <a:moveTo>
                    <a:pt x="1" y="1"/>
                  </a:moveTo>
                  <a:lnTo>
                    <a:pt x="1" y="3160"/>
                  </a:lnTo>
                  <a:lnTo>
                    <a:pt x="18476" y="3160"/>
                  </a:lnTo>
                  <a:lnTo>
                    <a:pt x="18476" y="1"/>
                  </a:ln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1" name="Google Shape;2381;p80"/>
          <p:cNvGrpSpPr/>
          <p:nvPr/>
        </p:nvGrpSpPr>
        <p:grpSpPr>
          <a:xfrm>
            <a:off x="6311730" y="2906677"/>
            <a:ext cx="840720" cy="1070059"/>
            <a:chOff x="3375050" y="2189250"/>
            <a:chExt cx="965125" cy="1228400"/>
          </a:xfrm>
        </p:grpSpPr>
        <p:sp>
          <p:nvSpPr>
            <p:cNvPr id="2382" name="Google Shape;2382;p80"/>
            <p:cNvSpPr/>
            <p:nvPr/>
          </p:nvSpPr>
          <p:spPr>
            <a:xfrm>
              <a:off x="3780425" y="2277650"/>
              <a:ext cx="76925" cy="964600"/>
            </a:xfrm>
            <a:custGeom>
              <a:avLst/>
              <a:gdLst/>
              <a:ahLst/>
              <a:cxnLst/>
              <a:rect l="l" t="t" r="r" b="b"/>
              <a:pathLst>
                <a:path w="3077" h="38584" extrusionOk="0">
                  <a:moveTo>
                    <a:pt x="1068" y="0"/>
                  </a:moveTo>
                  <a:lnTo>
                    <a:pt x="1" y="188"/>
                  </a:lnTo>
                  <a:lnTo>
                    <a:pt x="1905" y="38500"/>
                  </a:lnTo>
                  <a:lnTo>
                    <a:pt x="3077" y="38583"/>
                  </a:lnTo>
                  <a:lnTo>
                    <a:pt x="1068"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0"/>
            <p:cNvSpPr/>
            <p:nvPr/>
          </p:nvSpPr>
          <p:spPr>
            <a:xfrm>
              <a:off x="3375050" y="3126100"/>
              <a:ext cx="965125" cy="291550"/>
            </a:xfrm>
            <a:custGeom>
              <a:avLst/>
              <a:gdLst/>
              <a:ahLst/>
              <a:cxnLst/>
              <a:rect l="l" t="t" r="r" b="b"/>
              <a:pathLst>
                <a:path w="38605" h="11662" extrusionOk="0">
                  <a:moveTo>
                    <a:pt x="38604" y="0"/>
                  </a:moveTo>
                  <a:lnTo>
                    <a:pt x="0" y="4541"/>
                  </a:lnTo>
                  <a:cubicBezTo>
                    <a:pt x="0" y="4541"/>
                    <a:pt x="1548" y="9918"/>
                    <a:pt x="6800" y="11069"/>
                  </a:cubicBezTo>
                  <a:cubicBezTo>
                    <a:pt x="8781" y="11511"/>
                    <a:pt x="12298" y="11661"/>
                    <a:pt x="16066" y="11661"/>
                  </a:cubicBezTo>
                  <a:cubicBezTo>
                    <a:pt x="22289" y="11661"/>
                    <a:pt x="29197" y="11251"/>
                    <a:pt x="31009" y="11069"/>
                  </a:cubicBezTo>
                  <a:cubicBezTo>
                    <a:pt x="33938" y="10797"/>
                    <a:pt x="37725" y="3327"/>
                    <a:pt x="38604"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0"/>
            <p:cNvSpPr/>
            <p:nvPr/>
          </p:nvSpPr>
          <p:spPr>
            <a:xfrm>
              <a:off x="3375050" y="3126100"/>
              <a:ext cx="965125" cy="291550"/>
            </a:xfrm>
            <a:custGeom>
              <a:avLst/>
              <a:gdLst/>
              <a:ahLst/>
              <a:cxnLst/>
              <a:rect l="l" t="t" r="r" b="b"/>
              <a:pathLst>
                <a:path w="38605" h="11662" extrusionOk="0">
                  <a:moveTo>
                    <a:pt x="38604" y="0"/>
                  </a:moveTo>
                  <a:cubicBezTo>
                    <a:pt x="38604" y="1"/>
                    <a:pt x="33247" y="6026"/>
                    <a:pt x="29272" y="7972"/>
                  </a:cubicBezTo>
                  <a:cubicBezTo>
                    <a:pt x="27351" y="8908"/>
                    <a:pt x="22694" y="9166"/>
                    <a:pt x="18126" y="9166"/>
                  </a:cubicBezTo>
                  <a:cubicBezTo>
                    <a:pt x="13191" y="9166"/>
                    <a:pt x="8360" y="8864"/>
                    <a:pt x="7198" y="8788"/>
                  </a:cubicBezTo>
                  <a:cubicBezTo>
                    <a:pt x="4959" y="8642"/>
                    <a:pt x="0" y="4562"/>
                    <a:pt x="0" y="4562"/>
                  </a:cubicBezTo>
                  <a:lnTo>
                    <a:pt x="0" y="4562"/>
                  </a:lnTo>
                  <a:cubicBezTo>
                    <a:pt x="0" y="4562"/>
                    <a:pt x="1549" y="9918"/>
                    <a:pt x="6800" y="11069"/>
                  </a:cubicBezTo>
                  <a:cubicBezTo>
                    <a:pt x="8781" y="11511"/>
                    <a:pt x="12298" y="11661"/>
                    <a:pt x="16066" y="11661"/>
                  </a:cubicBezTo>
                  <a:cubicBezTo>
                    <a:pt x="22289" y="11661"/>
                    <a:pt x="29197" y="11251"/>
                    <a:pt x="31009" y="11069"/>
                  </a:cubicBezTo>
                  <a:cubicBezTo>
                    <a:pt x="33917" y="10776"/>
                    <a:pt x="37725" y="3327"/>
                    <a:pt x="38604"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0"/>
            <p:cNvSpPr/>
            <p:nvPr/>
          </p:nvSpPr>
          <p:spPr>
            <a:xfrm>
              <a:off x="3811300" y="2361325"/>
              <a:ext cx="435225" cy="761125"/>
            </a:xfrm>
            <a:custGeom>
              <a:avLst/>
              <a:gdLst/>
              <a:ahLst/>
              <a:cxnLst/>
              <a:rect l="l" t="t" r="r" b="b"/>
              <a:pathLst>
                <a:path w="17409" h="30445" extrusionOk="0">
                  <a:moveTo>
                    <a:pt x="0" y="1"/>
                  </a:moveTo>
                  <a:lnTo>
                    <a:pt x="1402" y="30445"/>
                  </a:lnTo>
                  <a:cubicBezTo>
                    <a:pt x="3079" y="29306"/>
                    <a:pt x="6332" y="28984"/>
                    <a:pt x="9469" y="28984"/>
                  </a:cubicBezTo>
                  <a:cubicBezTo>
                    <a:pt x="13535" y="28984"/>
                    <a:pt x="17409" y="29524"/>
                    <a:pt x="17409" y="29524"/>
                  </a:cubicBezTo>
                  <a:cubicBezTo>
                    <a:pt x="13894" y="14920"/>
                    <a:pt x="1" y="2"/>
                    <a:pt x="0" y="1"/>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0"/>
            <p:cNvSpPr/>
            <p:nvPr/>
          </p:nvSpPr>
          <p:spPr>
            <a:xfrm>
              <a:off x="3603100" y="2361325"/>
              <a:ext cx="224950" cy="786775"/>
            </a:xfrm>
            <a:custGeom>
              <a:avLst/>
              <a:gdLst/>
              <a:ahLst/>
              <a:cxnLst/>
              <a:rect l="l" t="t" r="r" b="b"/>
              <a:pathLst>
                <a:path w="8998" h="31471" extrusionOk="0">
                  <a:moveTo>
                    <a:pt x="7261" y="1"/>
                  </a:moveTo>
                  <a:cubicBezTo>
                    <a:pt x="7261" y="1"/>
                    <a:pt x="294" y="17681"/>
                    <a:pt x="1" y="31470"/>
                  </a:cubicBezTo>
                  <a:cubicBezTo>
                    <a:pt x="1" y="31470"/>
                    <a:pt x="2412" y="29983"/>
                    <a:pt x="5796" y="29983"/>
                  </a:cubicBezTo>
                  <a:cubicBezTo>
                    <a:pt x="6791" y="29983"/>
                    <a:pt x="7871" y="30112"/>
                    <a:pt x="8998" y="30445"/>
                  </a:cubicBezTo>
                  <a:lnTo>
                    <a:pt x="726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0"/>
            <p:cNvSpPr/>
            <p:nvPr/>
          </p:nvSpPr>
          <p:spPr>
            <a:xfrm>
              <a:off x="3811300" y="2361325"/>
              <a:ext cx="205600" cy="761125"/>
            </a:xfrm>
            <a:custGeom>
              <a:avLst/>
              <a:gdLst/>
              <a:ahLst/>
              <a:cxnLst/>
              <a:rect l="l" t="t" r="r" b="b"/>
              <a:pathLst>
                <a:path w="8224" h="30445" extrusionOk="0">
                  <a:moveTo>
                    <a:pt x="0" y="1"/>
                  </a:moveTo>
                  <a:lnTo>
                    <a:pt x="1402" y="30445"/>
                  </a:lnTo>
                  <a:cubicBezTo>
                    <a:pt x="2867" y="29440"/>
                    <a:pt x="5503" y="29085"/>
                    <a:pt x="8223" y="29001"/>
                  </a:cubicBezTo>
                  <a:cubicBezTo>
                    <a:pt x="8223" y="28938"/>
                    <a:pt x="8223" y="28876"/>
                    <a:pt x="8223" y="28813"/>
                  </a:cubicBezTo>
                  <a:cubicBezTo>
                    <a:pt x="6947" y="13121"/>
                    <a:pt x="1" y="2"/>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0"/>
            <p:cNvSpPr/>
            <p:nvPr/>
          </p:nvSpPr>
          <p:spPr>
            <a:xfrm>
              <a:off x="3689425" y="2361325"/>
              <a:ext cx="139150" cy="761125"/>
            </a:xfrm>
            <a:custGeom>
              <a:avLst/>
              <a:gdLst/>
              <a:ahLst/>
              <a:cxnLst/>
              <a:rect l="l" t="t" r="r" b="b"/>
              <a:pathLst>
                <a:path w="5566" h="30445" extrusionOk="0">
                  <a:moveTo>
                    <a:pt x="3808" y="1"/>
                  </a:moveTo>
                  <a:cubicBezTo>
                    <a:pt x="3808" y="1"/>
                    <a:pt x="0" y="18330"/>
                    <a:pt x="1507" y="30026"/>
                  </a:cubicBezTo>
                  <a:cubicBezTo>
                    <a:pt x="1810" y="30000"/>
                    <a:pt x="2124" y="29986"/>
                    <a:pt x="2447" y="29986"/>
                  </a:cubicBezTo>
                  <a:cubicBezTo>
                    <a:pt x="3416" y="29986"/>
                    <a:pt x="4467" y="30115"/>
                    <a:pt x="5566" y="30445"/>
                  </a:cubicBezTo>
                  <a:lnTo>
                    <a:pt x="3808" y="1"/>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0"/>
            <p:cNvSpPr/>
            <p:nvPr/>
          </p:nvSpPr>
          <p:spPr>
            <a:xfrm>
              <a:off x="3621925" y="2189250"/>
              <a:ext cx="187825" cy="145425"/>
            </a:xfrm>
            <a:custGeom>
              <a:avLst/>
              <a:gdLst/>
              <a:ahLst/>
              <a:cxnLst/>
              <a:rect l="l" t="t" r="r" b="b"/>
              <a:pathLst>
                <a:path w="7513" h="5817" extrusionOk="0">
                  <a:moveTo>
                    <a:pt x="7241" y="0"/>
                  </a:moveTo>
                  <a:cubicBezTo>
                    <a:pt x="7241" y="0"/>
                    <a:pt x="1256" y="3180"/>
                    <a:pt x="1" y="5147"/>
                  </a:cubicBezTo>
                  <a:cubicBezTo>
                    <a:pt x="1" y="5147"/>
                    <a:pt x="907" y="5068"/>
                    <a:pt x="2154" y="5068"/>
                  </a:cubicBezTo>
                  <a:cubicBezTo>
                    <a:pt x="3776" y="5068"/>
                    <a:pt x="5975" y="5202"/>
                    <a:pt x="7513" y="5817"/>
                  </a:cubicBezTo>
                  <a:lnTo>
                    <a:pt x="7241"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0"/>
            <p:cNvSpPr/>
            <p:nvPr/>
          </p:nvSpPr>
          <p:spPr>
            <a:xfrm>
              <a:off x="3621925" y="2280625"/>
              <a:ext cx="187825" cy="54050"/>
            </a:xfrm>
            <a:custGeom>
              <a:avLst/>
              <a:gdLst/>
              <a:ahLst/>
              <a:cxnLst/>
              <a:rect l="l" t="t" r="r" b="b"/>
              <a:pathLst>
                <a:path w="7513" h="2162" extrusionOk="0">
                  <a:moveTo>
                    <a:pt x="5603" y="0"/>
                  </a:moveTo>
                  <a:cubicBezTo>
                    <a:pt x="2590" y="0"/>
                    <a:pt x="1" y="1492"/>
                    <a:pt x="1" y="1492"/>
                  </a:cubicBezTo>
                  <a:cubicBezTo>
                    <a:pt x="1" y="1492"/>
                    <a:pt x="907" y="1413"/>
                    <a:pt x="2154" y="1413"/>
                  </a:cubicBezTo>
                  <a:cubicBezTo>
                    <a:pt x="3776" y="1413"/>
                    <a:pt x="5975" y="1547"/>
                    <a:pt x="7513" y="2162"/>
                  </a:cubicBezTo>
                  <a:lnTo>
                    <a:pt x="7429" y="195"/>
                  </a:lnTo>
                  <a:lnTo>
                    <a:pt x="7408" y="195"/>
                  </a:lnTo>
                  <a:cubicBezTo>
                    <a:pt x="6801" y="58"/>
                    <a:pt x="6194" y="0"/>
                    <a:pt x="5603" y="0"/>
                  </a:cubicBez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 name="Google Shape;2391;p80"/>
          <p:cNvGrpSpPr/>
          <p:nvPr/>
        </p:nvGrpSpPr>
        <p:grpSpPr>
          <a:xfrm>
            <a:off x="5998825" y="1552167"/>
            <a:ext cx="973759" cy="611970"/>
            <a:chOff x="3298675" y="920225"/>
            <a:chExt cx="1117850" cy="702525"/>
          </a:xfrm>
        </p:grpSpPr>
        <p:sp>
          <p:nvSpPr>
            <p:cNvPr id="2392" name="Google Shape;2392;p80"/>
            <p:cNvSpPr/>
            <p:nvPr/>
          </p:nvSpPr>
          <p:spPr>
            <a:xfrm>
              <a:off x="3422125" y="920225"/>
              <a:ext cx="870950" cy="688400"/>
            </a:xfrm>
            <a:custGeom>
              <a:avLst/>
              <a:gdLst/>
              <a:ahLst/>
              <a:cxnLst/>
              <a:rect l="l" t="t" r="r" b="b"/>
              <a:pathLst>
                <a:path w="34838" h="27536" extrusionOk="0">
                  <a:moveTo>
                    <a:pt x="17409" y="0"/>
                  </a:moveTo>
                  <a:cubicBezTo>
                    <a:pt x="7784" y="0"/>
                    <a:pt x="0" y="6152"/>
                    <a:pt x="0" y="13768"/>
                  </a:cubicBezTo>
                  <a:cubicBezTo>
                    <a:pt x="0" y="21363"/>
                    <a:pt x="7784" y="27536"/>
                    <a:pt x="17409" y="27536"/>
                  </a:cubicBezTo>
                  <a:cubicBezTo>
                    <a:pt x="27033" y="27536"/>
                    <a:pt x="34838" y="21363"/>
                    <a:pt x="34838" y="13768"/>
                  </a:cubicBezTo>
                  <a:cubicBezTo>
                    <a:pt x="34838" y="6152"/>
                    <a:pt x="27033" y="0"/>
                    <a:pt x="17409" y="0"/>
                  </a:cubicBezTo>
                  <a:close/>
                </a:path>
              </a:pathLst>
            </a:custGeom>
            <a:solidFill>
              <a:srgbClr val="B55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0"/>
            <p:cNvSpPr/>
            <p:nvPr/>
          </p:nvSpPr>
          <p:spPr>
            <a:xfrm>
              <a:off x="3857325" y="920225"/>
              <a:ext cx="435750" cy="688400"/>
            </a:xfrm>
            <a:custGeom>
              <a:avLst/>
              <a:gdLst/>
              <a:ahLst/>
              <a:cxnLst/>
              <a:rect l="l" t="t" r="r" b="b"/>
              <a:pathLst>
                <a:path w="17430" h="27536" extrusionOk="0">
                  <a:moveTo>
                    <a:pt x="1" y="0"/>
                  </a:moveTo>
                  <a:lnTo>
                    <a:pt x="1" y="27536"/>
                  </a:lnTo>
                  <a:cubicBezTo>
                    <a:pt x="9625" y="27536"/>
                    <a:pt x="17430" y="21363"/>
                    <a:pt x="17430" y="13768"/>
                  </a:cubicBezTo>
                  <a:cubicBezTo>
                    <a:pt x="17430" y="6152"/>
                    <a:pt x="9625" y="0"/>
                    <a:pt x="1" y="0"/>
                  </a:cubicBezTo>
                  <a:close/>
                </a:path>
              </a:pathLst>
            </a:custGeom>
            <a:solidFill>
              <a:srgbClr val="B55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0"/>
            <p:cNvSpPr/>
            <p:nvPr/>
          </p:nvSpPr>
          <p:spPr>
            <a:xfrm>
              <a:off x="3298675" y="1264425"/>
              <a:ext cx="558675" cy="358325"/>
            </a:xfrm>
            <a:custGeom>
              <a:avLst/>
              <a:gdLst/>
              <a:ahLst/>
              <a:cxnLst/>
              <a:rect l="l" t="t" r="r" b="b"/>
              <a:pathLst>
                <a:path w="22347" h="14333" extrusionOk="0">
                  <a:moveTo>
                    <a:pt x="0" y="0"/>
                  </a:moveTo>
                  <a:cubicBezTo>
                    <a:pt x="0" y="0"/>
                    <a:pt x="1486" y="11487"/>
                    <a:pt x="7784" y="14333"/>
                  </a:cubicBezTo>
                  <a:lnTo>
                    <a:pt x="22347" y="14333"/>
                  </a:lnTo>
                  <a:lnTo>
                    <a:pt x="22347" y="0"/>
                  </a:ln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0"/>
            <p:cNvSpPr/>
            <p:nvPr/>
          </p:nvSpPr>
          <p:spPr>
            <a:xfrm>
              <a:off x="3857325" y="1264425"/>
              <a:ext cx="559200" cy="358325"/>
            </a:xfrm>
            <a:custGeom>
              <a:avLst/>
              <a:gdLst/>
              <a:ahLst/>
              <a:cxnLst/>
              <a:rect l="l" t="t" r="r" b="b"/>
              <a:pathLst>
                <a:path w="22368" h="14333" extrusionOk="0">
                  <a:moveTo>
                    <a:pt x="1" y="0"/>
                  </a:moveTo>
                  <a:lnTo>
                    <a:pt x="1" y="14333"/>
                  </a:lnTo>
                  <a:lnTo>
                    <a:pt x="14584" y="14333"/>
                  </a:lnTo>
                  <a:cubicBezTo>
                    <a:pt x="20882" y="11487"/>
                    <a:pt x="22368" y="0"/>
                    <a:pt x="22368"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0"/>
            <p:cNvSpPr/>
            <p:nvPr/>
          </p:nvSpPr>
          <p:spPr>
            <a:xfrm>
              <a:off x="3381325" y="1513925"/>
              <a:ext cx="476025" cy="53900"/>
            </a:xfrm>
            <a:custGeom>
              <a:avLst/>
              <a:gdLst/>
              <a:ahLst/>
              <a:cxnLst/>
              <a:rect l="l" t="t" r="r" b="b"/>
              <a:pathLst>
                <a:path w="19041" h="2156" extrusionOk="0">
                  <a:moveTo>
                    <a:pt x="0" y="1"/>
                  </a:moveTo>
                  <a:cubicBezTo>
                    <a:pt x="460" y="775"/>
                    <a:pt x="984" y="1507"/>
                    <a:pt x="1569" y="2156"/>
                  </a:cubicBezTo>
                  <a:lnTo>
                    <a:pt x="19041" y="2156"/>
                  </a:lnTo>
                  <a:lnTo>
                    <a:pt x="19041" y="1"/>
                  </a:ln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0"/>
            <p:cNvSpPr/>
            <p:nvPr/>
          </p:nvSpPr>
          <p:spPr>
            <a:xfrm>
              <a:off x="3308075" y="1316725"/>
              <a:ext cx="549275" cy="53900"/>
            </a:xfrm>
            <a:custGeom>
              <a:avLst/>
              <a:gdLst/>
              <a:ahLst/>
              <a:cxnLst/>
              <a:rect l="l" t="t" r="r" b="b"/>
              <a:pathLst>
                <a:path w="21971" h="2156" extrusionOk="0">
                  <a:moveTo>
                    <a:pt x="1" y="0"/>
                  </a:moveTo>
                  <a:cubicBezTo>
                    <a:pt x="147" y="628"/>
                    <a:pt x="315" y="1361"/>
                    <a:pt x="545" y="2156"/>
                  </a:cubicBezTo>
                  <a:lnTo>
                    <a:pt x="21971" y="2156"/>
                  </a:lnTo>
                  <a:lnTo>
                    <a:pt x="21971" y="0"/>
                  </a:ln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0"/>
            <p:cNvSpPr/>
            <p:nvPr/>
          </p:nvSpPr>
          <p:spPr>
            <a:xfrm>
              <a:off x="3857325" y="1513925"/>
              <a:ext cx="476050" cy="53900"/>
            </a:xfrm>
            <a:custGeom>
              <a:avLst/>
              <a:gdLst/>
              <a:ahLst/>
              <a:cxnLst/>
              <a:rect l="l" t="t" r="r" b="b"/>
              <a:pathLst>
                <a:path w="19042" h="2156" extrusionOk="0">
                  <a:moveTo>
                    <a:pt x="1" y="1"/>
                  </a:moveTo>
                  <a:lnTo>
                    <a:pt x="1" y="2156"/>
                  </a:lnTo>
                  <a:lnTo>
                    <a:pt x="17472" y="2156"/>
                  </a:lnTo>
                  <a:cubicBezTo>
                    <a:pt x="18058" y="1507"/>
                    <a:pt x="18581" y="775"/>
                    <a:pt x="19041" y="1"/>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0"/>
            <p:cNvSpPr/>
            <p:nvPr/>
          </p:nvSpPr>
          <p:spPr>
            <a:xfrm>
              <a:off x="3857325" y="1316725"/>
              <a:ext cx="549275" cy="53900"/>
            </a:xfrm>
            <a:custGeom>
              <a:avLst/>
              <a:gdLst/>
              <a:ahLst/>
              <a:cxnLst/>
              <a:rect l="l" t="t" r="r" b="b"/>
              <a:pathLst>
                <a:path w="21971" h="2156" extrusionOk="0">
                  <a:moveTo>
                    <a:pt x="1" y="0"/>
                  </a:moveTo>
                  <a:lnTo>
                    <a:pt x="1" y="2156"/>
                  </a:lnTo>
                  <a:lnTo>
                    <a:pt x="21426" y="2156"/>
                  </a:lnTo>
                  <a:cubicBezTo>
                    <a:pt x="21657" y="1361"/>
                    <a:pt x="21845" y="628"/>
                    <a:pt x="21970" y="0"/>
                  </a:cubicBezTo>
                  <a:close/>
                </a:path>
              </a:pathLst>
            </a:custGeom>
            <a:solidFill>
              <a:srgbClr val="C8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0"/>
            <p:cNvSpPr/>
            <p:nvPr/>
          </p:nvSpPr>
          <p:spPr>
            <a:xfrm>
              <a:off x="3768925" y="1388400"/>
              <a:ext cx="80575" cy="13100"/>
            </a:xfrm>
            <a:custGeom>
              <a:avLst/>
              <a:gdLst/>
              <a:ahLst/>
              <a:cxnLst/>
              <a:rect l="l" t="t" r="r" b="b"/>
              <a:pathLst>
                <a:path w="3223" h="524" extrusionOk="0">
                  <a:moveTo>
                    <a:pt x="1" y="0"/>
                  </a:moveTo>
                  <a:cubicBezTo>
                    <a:pt x="1" y="334"/>
                    <a:pt x="248" y="523"/>
                    <a:pt x="482" y="523"/>
                  </a:cubicBezTo>
                  <a:cubicBezTo>
                    <a:pt x="614" y="523"/>
                    <a:pt x="741" y="463"/>
                    <a:pt x="817" y="335"/>
                  </a:cubicBezTo>
                  <a:lnTo>
                    <a:pt x="3223" y="335"/>
                  </a:lnTo>
                  <a:lnTo>
                    <a:pt x="3223"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0"/>
            <p:cNvSpPr/>
            <p:nvPr/>
          </p:nvSpPr>
          <p:spPr>
            <a:xfrm>
              <a:off x="3768925" y="1375800"/>
              <a:ext cx="80575" cy="12625"/>
            </a:xfrm>
            <a:custGeom>
              <a:avLst/>
              <a:gdLst/>
              <a:ahLst/>
              <a:cxnLst/>
              <a:rect l="l" t="t" r="r" b="b"/>
              <a:pathLst>
                <a:path w="3223" h="505" extrusionOk="0">
                  <a:moveTo>
                    <a:pt x="479" y="1"/>
                  </a:moveTo>
                  <a:cubicBezTo>
                    <a:pt x="246" y="1"/>
                    <a:pt x="1" y="185"/>
                    <a:pt x="1" y="504"/>
                  </a:cubicBezTo>
                  <a:lnTo>
                    <a:pt x="3223" y="504"/>
                  </a:lnTo>
                  <a:lnTo>
                    <a:pt x="3223" y="190"/>
                  </a:lnTo>
                  <a:lnTo>
                    <a:pt x="817" y="190"/>
                  </a:lnTo>
                  <a:cubicBezTo>
                    <a:pt x="740" y="61"/>
                    <a:pt x="612" y="1"/>
                    <a:pt x="479"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0"/>
            <p:cNvSpPr/>
            <p:nvPr/>
          </p:nvSpPr>
          <p:spPr>
            <a:xfrm>
              <a:off x="3764750" y="1350200"/>
              <a:ext cx="92600" cy="240650"/>
            </a:xfrm>
            <a:custGeom>
              <a:avLst/>
              <a:gdLst/>
              <a:ahLst/>
              <a:cxnLst/>
              <a:rect l="l" t="t" r="r" b="b"/>
              <a:pathLst>
                <a:path w="3704" h="9626" extrusionOk="0">
                  <a:moveTo>
                    <a:pt x="3306" y="1"/>
                  </a:moveTo>
                  <a:cubicBezTo>
                    <a:pt x="3306" y="1"/>
                    <a:pt x="3306" y="7282"/>
                    <a:pt x="2553" y="7554"/>
                  </a:cubicBezTo>
                  <a:cubicBezTo>
                    <a:pt x="2476" y="7582"/>
                    <a:pt x="2393" y="7594"/>
                    <a:pt x="2306" y="7594"/>
                  </a:cubicBezTo>
                  <a:cubicBezTo>
                    <a:pt x="1543" y="7594"/>
                    <a:pt x="481" y="6633"/>
                    <a:pt x="481" y="6633"/>
                  </a:cubicBezTo>
                  <a:lnTo>
                    <a:pt x="0" y="6864"/>
                  </a:lnTo>
                  <a:cubicBezTo>
                    <a:pt x="272" y="7575"/>
                    <a:pt x="1402" y="8307"/>
                    <a:pt x="2364" y="8663"/>
                  </a:cubicBezTo>
                  <a:cubicBezTo>
                    <a:pt x="3327" y="8998"/>
                    <a:pt x="3704" y="9625"/>
                    <a:pt x="3704" y="9625"/>
                  </a:cubicBezTo>
                  <a:lnTo>
                    <a:pt x="3704" y="84"/>
                  </a:lnTo>
                  <a:lnTo>
                    <a:pt x="3306" y="1"/>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0"/>
            <p:cNvSpPr/>
            <p:nvPr/>
          </p:nvSpPr>
          <p:spPr>
            <a:xfrm>
              <a:off x="3730225" y="1456400"/>
              <a:ext cx="64350" cy="83175"/>
            </a:xfrm>
            <a:custGeom>
              <a:avLst/>
              <a:gdLst/>
              <a:ahLst/>
              <a:cxnLst/>
              <a:rect l="l" t="t" r="r" b="b"/>
              <a:pathLst>
                <a:path w="2574" h="3327" extrusionOk="0">
                  <a:moveTo>
                    <a:pt x="1046" y="0"/>
                  </a:moveTo>
                  <a:cubicBezTo>
                    <a:pt x="0" y="1674"/>
                    <a:pt x="1046" y="3327"/>
                    <a:pt x="1046" y="3327"/>
                  </a:cubicBezTo>
                  <a:cubicBezTo>
                    <a:pt x="1360" y="2867"/>
                    <a:pt x="2574" y="2239"/>
                    <a:pt x="2574" y="2239"/>
                  </a:cubicBezTo>
                  <a:cubicBezTo>
                    <a:pt x="1611" y="1758"/>
                    <a:pt x="1046" y="0"/>
                    <a:pt x="1046"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0"/>
            <p:cNvSpPr/>
            <p:nvPr/>
          </p:nvSpPr>
          <p:spPr>
            <a:xfrm>
              <a:off x="3749050" y="1456400"/>
              <a:ext cx="45525" cy="68025"/>
            </a:xfrm>
            <a:custGeom>
              <a:avLst/>
              <a:gdLst/>
              <a:ahLst/>
              <a:cxnLst/>
              <a:rect l="l" t="t" r="r" b="b"/>
              <a:pathLst>
                <a:path w="1821" h="2721" extrusionOk="0">
                  <a:moveTo>
                    <a:pt x="293" y="0"/>
                  </a:moveTo>
                  <a:cubicBezTo>
                    <a:pt x="293" y="0"/>
                    <a:pt x="0" y="1486"/>
                    <a:pt x="1005" y="2720"/>
                  </a:cubicBezTo>
                  <a:cubicBezTo>
                    <a:pt x="1402" y="2448"/>
                    <a:pt x="1821" y="2239"/>
                    <a:pt x="1821" y="2239"/>
                  </a:cubicBezTo>
                  <a:cubicBezTo>
                    <a:pt x="858" y="1758"/>
                    <a:pt x="293" y="0"/>
                    <a:pt x="293"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0"/>
            <p:cNvSpPr/>
            <p:nvPr/>
          </p:nvSpPr>
          <p:spPr>
            <a:xfrm>
              <a:off x="3865700" y="1388400"/>
              <a:ext cx="80575" cy="13100"/>
            </a:xfrm>
            <a:custGeom>
              <a:avLst/>
              <a:gdLst/>
              <a:ahLst/>
              <a:cxnLst/>
              <a:rect l="l" t="t" r="r" b="b"/>
              <a:pathLst>
                <a:path w="3223" h="524" extrusionOk="0">
                  <a:moveTo>
                    <a:pt x="0" y="0"/>
                  </a:moveTo>
                  <a:lnTo>
                    <a:pt x="0" y="335"/>
                  </a:lnTo>
                  <a:lnTo>
                    <a:pt x="2386" y="335"/>
                  </a:lnTo>
                  <a:cubicBezTo>
                    <a:pt x="2461" y="463"/>
                    <a:pt x="2591" y="523"/>
                    <a:pt x="2726" y="523"/>
                  </a:cubicBezTo>
                  <a:cubicBezTo>
                    <a:pt x="2966" y="523"/>
                    <a:pt x="3223" y="334"/>
                    <a:pt x="3223"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0"/>
            <p:cNvSpPr/>
            <p:nvPr/>
          </p:nvSpPr>
          <p:spPr>
            <a:xfrm>
              <a:off x="3865700" y="1375800"/>
              <a:ext cx="80575" cy="12625"/>
            </a:xfrm>
            <a:custGeom>
              <a:avLst/>
              <a:gdLst/>
              <a:ahLst/>
              <a:cxnLst/>
              <a:rect l="l" t="t" r="r" b="b"/>
              <a:pathLst>
                <a:path w="3223" h="505" extrusionOk="0">
                  <a:moveTo>
                    <a:pt x="2730" y="1"/>
                  </a:moveTo>
                  <a:cubicBezTo>
                    <a:pt x="2593" y="1"/>
                    <a:pt x="2462" y="61"/>
                    <a:pt x="2386" y="190"/>
                  </a:cubicBezTo>
                  <a:lnTo>
                    <a:pt x="0" y="190"/>
                  </a:lnTo>
                  <a:lnTo>
                    <a:pt x="0" y="504"/>
                  </a:lnTo>
                  <a:lnTo>
                    <a:pt x="3223" y="504"/>
                  </a:lnTo>
                  <a:cubicBezTo>
                    <a:pt x="3223" y="185"/>
                    <a:pt x="2969" y="1"/>
                    <a:pt x="273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0"/>
            <p:cNvSpPr/>
            <p:nvPr/>
          </p:nvSpPr>
          <p:spPr>
            <a:xfrm>
              <a:off x="3857325" y="1350200"/>
              <a:ext cx="93125" cy="240650"/>
            </a:xfrm>
            <a:custGeom>
              <a:avLst/>
              <a:gdLst/>
              <a:ahLst/>
              <a:cxnLst/>
              <a:rect l="l" t="t" r="r" b="b"/>
              <a:pathLst>
                <a:path w="3725" h="9626" extrusionOk="0">
                  <a:moveTo>
                    <a:pt x="419" y="1"/>
                  </a:moveTo>
                  <a:lnTo>
                    <a:pt x="1" y="84"/>
                  </a:lnTo>
                  <a:lnTo>
                    <a:pt x="1" y="9625"/>
                  </a:lnTo>
                  <a:cubicBezTo>
                    <a:pt x="1" y="9625"/>
                    <a:pt x="377" y="8998"/>
                    <a:pt x="1361" y="8663"/>
                  </a:cubicBezTo>
                  <a:cubicBezTo>
                    <a:pt x="2323" y="8307"/>
                    <a:pt x="3453" y="7575"/>
                    <a:pt x="3725" y="6864"/>
                  </a:cubicBezTo>
                  <a:lnTo>
                    <a:pt x="3223" y="6633"/>
                  </a:lnTo>
                  <a:cubicBezTo>
                    <a:pt x="3223" y="6633"/>
                    <a:pt x="2178" y="7594"/>
                    <a:pt x="1419" y="7594"/>
                  </a:cubicBezTo>
                  <a:cubicBezTo>
                    <a:pt x="1332" y="7594"/>
                    <a:pt x="1249" y="7582"/>
                    <a:pt x="1172" y="7554"/>
                  </a:cubicBezTo>
                  <a:cubicBezTo>
                    <a:pt x="419" y="7282"/>
                    <a:pt x="419" y="1"/>
                    <a:pt x="419"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0"/>
            <p:cNvSpPr/>
            <p:nvPr/>
          </p:nvSpPr>
          <p:spPr>
            <a:xfrm>
              <a:off x="3920100" y="1456400"/>
              <a:ext cx="64875" cy="83175"/>
            </a:xfrm>
            <a:custGeom>
              <a:avLst/>
              <a:gdLst/>
              <a:ahLst/>
              <a:cxnLst/>
              <a:rect l="l" t="t" r="r" b="b"/>
              <a:pathLst>
                <a:path w="2595" h="3327" extrusionOk="0">
                  <a:moveTo>
                    <a:pt x="1549" y="0"/>
                  </a:moveTo>
                  <a:cubicBezTo>
                    <a:pt x="1549" y="0"/>
                    <a:pt x="984" y="1758"/>
                    <a:pt x="0" y="2239"/>
                  </a:cubicBezTo>
                  <a:cubicBezTo>
                    <a:pt x="0" y="2239"/>
                    <a:pt x="1214" y="2867"/>
                    <a:pt x="1549" y="3327"/>
                  </a:cubicBezTo>
                  <a:cubicBezTo>
                    <a:pt x="1549" y="3327"/>
                    <a:pt x="2595" y="1674"/>
                    <a:pt x="1549"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0"/>
            <p:cNvSpPr/>
            <p:nvPr/>
          </p:nvSpPr>
          <p:spPr>
            <a:xfrm>
              <a:off x="3920100" y="1456400"/>
              <a:ext cx="46050" cy="68025"/>
            </a:xfrm>
            <a:custGeom>
              <a:avLst/>
              <a:gdLst/>
              <a:ahLst/>
              <a:cxnLst/>
              <a:rect l="l" t="t" r="r" b="b"/>
              <a:pathLst>
                <a:path w="1842" h="2721" extrusionOk="0">
                  <a:moveTo>
                    <a:pt x="1549" y="0"/>
                  </a:moveTo>
                  <a:cubicBezTo>
                    <a:pt x="1549" y="0"/>
                    <a:pt x="984" y="1758"/>
                    <a:pt x="0" y="2239"/>
                  </a:cubicBezTo>
                  <a:cubicBezTo>
                    <a:pt x="0" y="2239"/>
                    <a:pt x="419" y="2448"/>
                    <a:pt x="837" y="2720"/>
                  </a:cubicBezTo>
                  <a:cubicBezTo>
                    <a:pt x="1842" y="1486"/>
                    <a:pt x="1549" y="0"/>
                    <a:pt x="1549"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0"/>
            <p:cNvSpPr/>
            <p:nvPr/>
          </p:nvSpPr>
          <p:spPr>
            <a:xfrm>
              <a:off x="3827000" y="1295800"/>
              <a:ext cx="60700" cy="61225"/>
            </a:xfrm>
            <a:custGeom>
              <a:avLst/>
              <a:gdLst/>
              <a:ahLst/>
              <a:cxnLst/>
              <a:rect l="l" t="t" r="r" b="b"/>
              <a:pathLst>
                <a:path w="2428" h="2449" extrusionOk="0">
                  <a:moveTo>
                    <a:pt x="1214" y="586"/>
                  </a:moveTo>
                  <a:cubicBezTo>
                    <a:pt x="1569" y="586"/>
                    <a:pt x="1862" y="879"/>
                    <a:pt x="1862" y="1235"/>
                  </a:cubicBezTo>
                  <a:cubicBezTo>
                    <a:pt x="1862" y="1570"/>
                    <a:pt x="1569" y="1863"/>
                    <a:pt x="1214" y="1863"/>
                  </a:cubicBezTo>
                  <a:cubicBezTo>
                    <a:pt x="879" y="1863"/>
                    <a:pt x="586" y="1570"/>
                    <a:pt x="586" y="1235"/>
                  </a:cubicBezTo>
                  <a:cubicBezTo>
                    <a:pt x="586" y="879"/>
                    <a:pt x="879" y="586"/>
                    <a:pt x="1214" y="586"/>
                  </a:cubicBezTo>
                  <a:close/>
                  <a:moveTo>
                    <a:pt x="1214" y="1"/>
                  </a:moveTo>
                  <a:cubicBezTo>
                    <a:pt x="544" y="1"/>
                    <a:pt x="0" y="545"/>
                    <a:pt x="0" y="1235"/>
                  </a:cubicBezTo>
                  <a:cubicBezTo>
                    <a:pt x="0" y="1905"/>
                    <a:pt x="544" y="2449"/>
                    <a:pt x="1214" y="2449"/>
                  </a:cubicBezTo>
                  <a:cubicBezTo>
                    <a:pt x="1883" y="2449"/>
                    <a:pt x="2427" y="1905"/>
                    <a:pt x="2427" y="1235"/>
                  </a:cubicBezTo>
                  <a:cubicBezTo>
                    <a:pt x="2427" y="545"/>
                    <a:pt x="1883" y="1"/>
                    <a:pt x="1214"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0"/>
            <p:cNvSpPr/>
            <p:nvPr/>
          </p:nvSpPr>
          <p:spPr>
            <a:xfrm>
              <a:off x="3835350" y="1304175"/>
              <a:ext cx="44500" cy="44475"/>
            </a:xfrm>
            <a:custGeom>
              <a:avLst/>
              <a:gdLst/>
              <a:ahLst/>
              <a:cxnLst/>
              <a:rect l="l" t="t" r="r" b="b"/>
              <a:pathLst>
                <a:path w="1780" h="1779" extrusionOk="0">
                  <a:moveTo>
                    <a:pt x="880" y="251"/>
                  </a:moveTo>
                  <a:cubicBezTo>
                    <a:pt x="1235" y="251"/>
                    <a:pt x="1528" y="544"/>
                    <a:pt x="1528" y="900"/>
                  </a:cubicBezTo>
                  <a:cubicBezTo>
                    <a:pt x="1528" y="1235"/>
                    <a:pt x="1235" y="1528"/>
                    <a:pt x="880" y="1528"/>
                  </a:cubicBezTo>
                  <a:cubicBezTo>
                    <a:pt x="545" y="1528"/>
                    <a:pt x="252" y="1235"/>
                    <a:pt x="252" y="900"/>
                  </a:cubicBezTo>
                  <a:cubicBezTo>
                    <a:pt x="252" y="544"/>
                    <a:pt x="545" y="251"/>
                    <a:pt x="880" y="251"/>
                  </a:cubicBezTo>
                  <a:close/>
                  <a:moveTo>
                    <a:pt x="880" y="0"/>
                  </a:moveTo>
                  <a:cubicBezTo>
                    <a:pt x="398" y="0"/>
                    <a:pt x="1" y="398"/>
                    <a:pt x="1" y="900"/>
                  </a:cubicBezTo>
                  <a:cubicBezTo>
                    <a:pt x="1" y="1381"/>
                    <a:pt x="398" y="1779"/>
                    <a:pt x="880" y="1779"/>
                  </a:cubicBezTo>
                  <a:cubicBezTo>
                    <a:pt x="1382" y="1779"/>
                    <a:pt x="1779" y="1381"/>
                    <a:pt x="1779" y="900"/>
                  </a:cubicBezTo>
                  <a:cubicBezTo>
                    <a:pt x="1779" y="398"/>
                    <a:pt x="1382" y="0"/>
                    <a:pt x="880" y="0"/>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415"/>
        <p:cNvGrpSpPr/>
        <p:nvPr/>
      </p:nvGrpSpPr>
      <p:grpSpPr>
        <a:xfrm>
          <a:off x="0" y="0"/>
          <a:ext cx="0" cy="0"/>
          <a:chOff x="0" y="0"/>
          <a:chExt cx="0" cy="0"/>
        </a:xfrm>
      </p:grpSpPr>
      <p:sp>
        <p:nvSpPr>
          <p:cNvPr id="2416" name="Google Shape;2416;p81"/>
          <p:cNvSpPr txBox="1">
            <a:spLocks noGrp="1"/>
          </p:cNvSpPr>
          <p:nvPr>
            <p:ph type="title"/>
          </p:nvPr>
        </p:nvSpPr>
        <p:spPr>
          <a:xfrm>
            <a:off x="714175" y="445025"/>
            <a:ext cx="35271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2417" name="Google Shape;2417;p81"/>
          <p:cNvSpPr txBox="1">
            <a:spLocks noGrp="1"/>
          </p:cNvSpPr>
          <p:nvPr>
            <p:ph type="subTitle" idx="1"/>
          </p:nvPr>
        </p:nvSpPr>
        <p:spPr>
          <a:xfrm>
            <a:off x="714175" y="1223175"/>
            <a:ext cx="3857700" cy="338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2200">
                <a:solidFill>
                  <a:srgbClr val="B55F2E"/>
                </a:solidFill>
                <a:latin typeface="Londrina Solid"/>
                <a:ea typeface="Londrina Solid"/>
                <a:cs typeface="Londrina Solid"/>
                <a:sym typeface="Londrina Solid"/>
              </a:rPr>
              <a:t>VECTORS</a:t>
            </a:r>
            <a:endParaRPr sz="2200" b="1">
              <a:latin typeface="Poppins"/>
              <a:ea typeface="Poppins"/>
              <a:cs typeface="Poppins"/>
              <a:sym typeface="Poppins"/>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3"/>
              </a:rPr>
              <a:t>Sea nautical horizontal banners</a:t>
            </a:r>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4"/>
              </a:rPr>
              <a:t>Sea nautical decorative elements set</a:t>
            </a:r>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5"/>
              </a:rPr>
              <a:t>Beach background</a:t>
            </a:r>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6"/>
              </a:rPr>
              <a:t>Beach background</a:t>
            </a:r>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7"/>
              </a:rPr>
              <a:t>Beach background</a:t>
            </a:r>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8"/>
              </a:rPr>
              <a:t>Beach background</a:t>
            </a:r>
            <a:endParaRPr/>
          </a:p>
          <a:p>
            <a:pPr marL="0" lvl="0" indent="0" algn="l" rtl="0">
              <a:spcBef>
                <a:spcPts val="1000"/>
              </a:spcBef>
              <a:spcAft>
                <a:spcPts val="0"/>
              </a:spcAft>
              <a:buNone/>
            </a:pPr>
            <a:r>
              <a:rPr lang="en" sz="2200">
                <a:solidFill>
                  <a:schemeClr val="lt2"/>
                </a:solidFill>
                <a:latin typeface="Londrina Solid"/>
                <a:ea typeface="Londrina Solid"/>
                <a:cs typeface="Londrina Solid"/>
                <a:sym typeface="Londrina Solid"/>
              </a:rPr>
              <a:t>PHOTOS</a:t>
            </a:r>
            <a:endParaRPr sz="2200" b="1">
              <a:latin typeface="Poppins"/>
              <a:ea typeface="Poppins"/>
              <a:cs typeface="Poppins"/>
              <a:sym typeface="Poppins"/>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9"/>
              </a:rPr>
              <a:t>Man travelling by boat in san sebastian</a:t>
            </a:r>
            <a:r>
              <a:rPr lang="en" sz="1200">
                <a:solidFill>
                  <a:srgbClr val="374957"/>
                </a:solidFill>
                <a:highlight>
                  <a:srgbClr val="FFFFFF"/>
                </a:highlight>
                <a:latin typeface="Verdana"/>
                <a:ea typeface="Verdana"/>
                <a:cs typeface="Verdana"/>
                <a:sym typeface="Verdana"/>
              </a:rPr>
              <a:t> </a:t>
            </a:r>
            <a:endParaRPr sz="1200">
              <a:solidFill>
                <a:srgbClr val="374957"/>
              </a:solidFill>
              <a:highlight>
                <a:srgbClr val="FFFFFF"/>
              </a:highlight>
              <a:latin typeface="Verdana"/>
              <a:ea typeface="Verdana"/>
              <a:cs typeface="Verdana"/>
              <a:sym typeface="Verdana"/>
            </a:endParaRPr>
          </a:p>
        </p:txBody>
      </p:sp>
      <p:sp>
        <p:nvSpPr>
          <p:cNvPr id="2418" name="Google Shape;2418;p81"/>
          <p:cNvSpPr txBox="1">
            <a:spLocks noGrp="1"/>
          </p:cNvSpPr>
          <p:nvPr>
            <p:ph type="subTitle" idx="2"/>
          </p:nvPr>
        </p:nvSpPr>
        <p:spPr>
          <a:xfrm>
            <a:off x="4572000" y="1223175"/>
            <a:ext cx="3857700" cy="3384600"/>
          </a:xfrm>
          <a:prstGeom prst="rect">
            <a:avLst/>
          </a:prstGeom>
        </p:spPr>
        <p:txBody>
          <a:bodyPr spcFirstLastPara="1" wrap="square" lIns="91425" tIns="91425" rIns="91425" bIns="91425" anchor="t" anchorCtr="0">
            <a:noAutofit/>
          </a:bodyPr>
          <a:lstStyle/>
          <a:p>
            <a:pPr marL="457200" marR="50800" lvl="0" indent="-317500" algn="l" rtl="0">
              <a:spcBef>
                <a:spcPts val="0"/>
              </a:spcBef>
              <a:spcAft>
                <a:spcPts val="0"/>
              </a:spcAft>
              <a:buSzPts val="1400"/>
              <a:buChar char="●"/>
            </a:pPr>
            <a:r>
              <a:rPr lang="en">
                <a:uFill>
                  <a:noFill/>
                </a:uFill>
                <a:hlinkClick r:id="rId10"/>
              </a:rPr>
              <a:t>Man travelling by boat in san sebastian</a:t>
            </a:r>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11"/>
              </a:rPr>
              <a:t>Portrait elegant old man</a:t>
            </a:r>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12"/>
              </a:rPr>
              <a:t>Portrait of young business man posing with crossed arms</a:t>
            </a:r>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13"/>
              </a:rPr>
              <a:t>Medium shot smiley woman wearing hat</a:t>
            </a:r>
            <a:endParaRPr/>
          </a:p>
          <a:p>
            <a:pPr marL="0" lvl="0" indent="0" algn="l" rtl="0">
              <a:spcBef>
                <a:spcPts val="1000"/>
              </a:spcBef>
              <a:spcAft>
                <a:spcPts val="0"/>
              </a:spcAft>
              <a:buNone/>
            </a:pPr>
            <a:r>
              <a:rPr lang="en" sz="2200">
                <a:solidFill>
                  <a:schemeClr val="lt2"/>
                </a:solidFill>
                <a:latin typeface="Londrina Solid"/>
                <a:ea typeface="Londrina Solid"/>
                <a:cs typeface="Londrina Solid"/>
                <a:sym typeface="Londrina Solid"/>
              </a:rPr>
              <a:t>ICONS</a:t>
            </a:r>
            <a:endParaRPr sz="2200" b="1">
              <a:latin typeface="Poppins"/>
              <a:ea typeface="Poppins"/>
              <a:cs typeface="Poppins"/>
              <a:sym typeface="Poppins"/>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14"/>
              </a:rPr>
              <a:t>Icon Pack: Sailor</a:t>
            </a:r>
            <a:endParaRPr/>
          </a:p>
        </p:txBody>
      </p:sp>
      <p:pic>
        <p:nvPicPr>
          <p:cNvPr id="2419" name="Google Shape;2419;p81"/>
          <p:cNvPicPr preferRelativeResize="0"/>
          <p:nvPr/>
        </p:nvPicPr>
        <p:blipFill>
          <a:blip r:embed="rId15">
            <a:alphaModFix/>
          </a:blip>
          <a:stretch>
            <a:fillRect/>
          </a:stretch>
        </p:blipFill>
        <p:spPr>
          <a:xfrm>
            <a:off x="6834650" y="3383425"/>
            <a:ext cx="1714375" cy="19005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23"/>
        <p:cNvGrpSpPr/>
        <p:nvPr/>
      </p:nvGrpSpPr>
      <p:grpSpPr>
        <a:xfrm>
          <a:off x="0" y="0"/>
          <a:ext cx="0" cy="0"/>
          <a:chOff x="0" y="0"/>
          <a:chExt cx="0" cy="0"/>
        </a:xfrm>
      </p:grpSpPr>
      <p:sp>
        <p:nvSpPr>
          <p:cNvPr id="2424" name="Google Shape;2424;p8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425" name="Google Shape;2425;p8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426" name="Google Shape;2426;p82"/>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a:t>
            </a:r>
            <a:r>
              <a:rPr lang="en" sz="1000" u="sng">
                <a:solidFill>
                  <a:schemeClr val="hlink"/>
                </a:solidFill>
                <a:hlinkClick r:id="rId6" action="ppaction://hlinksldjump"/>
              </a:rPr>
              <a:t>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30"/>
        <p:cNvGrpSpPr/>
        <p:nvPr/>
      </p:nvGrpSpPr>
      <p:grpSpPr>
        <a:xfrm>
          <a:off x="0" y="0"/>
          <a:ext cx="0" cy="0"/>
          <a:chOff x="0" y="0"/>
          <a:chExt cx="0" cy="0"/>
        </a:xfrm>
      </p:grpSpPr>
      <p:sp>
        <p:nvSpPr>
          <p:cNvPr id="2431" name="Google Shape;2431;p8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432" name="Google Shape;2432;p8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433" name="Google Shape;2433;p8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48"/>
          <p:cNvSpPr txBox="1">
            <a:spLocks noGrp="1"/>
          </p:cNvSpPr>
          <p:nvPr>
            <p:ph type="title"/>
          </p:nvPr>
        </p:nvSpPr>
        <p:spPr>
          <a:xfrm>
            <a:off x="3840976" y="739863"/>
            <a:ext cx="4588800" cy="6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Team</a:t>
            </a:r>
            <a:endParaRPr dirty="0"/>
          </a:p>
        </p:txBody>
      </p:sp>
      <p:sp>
        <p:nvSpPr>
          <p:cNvPr id="1158" name="Google Shape;1158;p48"/>
          <p:cNvSpPr txBox="1">
            <a:spLocks noGrp="1"/>
          </p:cNvSpPr>
          <p:nvPr>
            <p:ph type="subTitle" idx="1"/>
          </p:nvPr>
        </p:nvSpPr>
        <p:spPr>
          <a:xfrm>
            <a:off x="3840976" y="1464051"/>
            <a:ext cx="4588800" cy="1947000"/>
          </a:xfrm>
          <a:prstGeom prst="rect">
            <a:avLst/>
          </a:prstGeom>
        </p:spPr>
        <p:txBody>
          <a:bodyPr spcFirstLastPara="1" wrap="square" lIns="91425" tIns="91425" rIns="91425" bIns="91425" anchor="t" anchorCtr="0">
            <a:noAutofit/>
          </a:bodyPr>
          <a:lstStyle/>
          <a:p>
            <a:pPr marL="342900"/>
            <a:r>
              <a:rPr lang="en-AU" sz="2400" dirty="0"/>
              <a:t>David Baldwin</a:t>
            </a:r>
          </a:p>
          <a:p>
            <a:pPr marL="342900"/>
            <a:r>
              <a:rPr lang="en-AU" sz="2400" dirty="0"/>
              <a:t>Juanita Sands</a:t>
            </a:r>
          </a:p>
          <a:p>
            <a:pPr marL="342900"/>
            <a:r>
              <a:rPr lang="en-AU" sz="2400" dirty="0"/>
              <a:t>Tim Cook</a:t>
            </a:r>
            <a:endParaRPr sz="2400" dirty="0"/>
          </a:p>
        </p:txBody>
      </p:sp>
      <p:pic>
        <p:nvPicPr>
          <p:cNvPr id="1159" name="Google Shape;1159;p48"/>
          <p:cNvPicPr preferRelativeResize="0"/>
          <p:nvPr/>
        </p:nvPicPr>
        <p:blipFill>
          <a:blip r:embed="rId3">
            <a:alphaModFix/>
          </a:blip>
          <a:stretch>
            <a:fillRect/>
          </a:stretch>
        </p:blipFill>
        <p:spPr>
          <a:xfrm>
            <a:off x="994437" y="801200"/>
            <a:ext cx="2472325" cy="247232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37"/>
        <p:cNvGrpSpPr/>
        <p:nvPr/>
      </p:nvGrpSpPr>
      <p:grpSpPr>
        <a:xfrm>
          <a:off x="0" y="0"/>
          <a:ext cx="0" cy="0"/>
          <a:chOff x="0" y="0"/>
          <a:chExt cx="0" cy="0"/>
        </a:xfrm>
      </p:grpSpPr>
      <p:sp>
        <p:nvSpPr>
          <p:cNvPr id="2438" name="Google Shape;2438;p84"/>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2439" name="Google Shape;2439;p84"/>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Londrina Solid</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https://fonts.google.com/specimen/Londrina+Solid</a:t>
            </a:r>
            <a:r>
              <a:rPr lang="en" sz="1100">
                <a:solidFill>
                  <a:schemeClr val="lt1"/>
                </a:solidFill>
              </a:rPr>
              <a:t>) </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Ubuntu</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https://fonts.google.com/specimen/Ubuntu</a:t>
            </a:r>
            <a:r>
              <a:rPr lang="en" sz="1100">
                <a:solidFill>
                  <a:schemeClr val="lt1"/>
                </a:solidFill>
              </a:rPr>
              <a:t>) </a:t>
            </a:r>
            <a:endParaRPr sz="1100">
              <a:solidFill>
                <a:schemeClr val="lt1"/>
              </a:solidFill>
            </a:endParaRPr>
          </a:p>
        </p:txBody>
      </p:sp>
      <p:sp>
        <p:nvSpPr>
          <p:cNvPr id="2440" name="Google Shape;2440;p84"/>
          <p:cNvSpPr/>
          <p:nvPr/>
        </p:nvSpPr>
        <p:spPr>
          <a:xfrm>
            <a:off x="3114475" y="2988225"/>
            <a:ext cx="791400" cy="754200"/>
          </a:xfrm>
          <a:prstGeom prst="roundRect">
            <a:avLst>
              <a:gd name="adj" fmla="val 16667"/>
            </a:avLst>
          </a:prstGeom>
          <a:solidFill>
            <a:srgbClr val="29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4"/>
          <p:cNvSpPr/>
          <p:nvPr/>
        </p:nvSpPr>
        <p:spPr>
          <a:xfrm>
            <a:off x="4176295" y="2988225"/>
            <a:ext cx="791400" cy="754200"/>
          </a:xfrm>
          <a:prstGeom prst="roundRect">
            <a:avLst>
              <a:gd name="adj" fmla="val 16667"/>
            </a:avLst>
          </a:prstGeom>
          <a:solidFill>
            <a:srgbClr val="E9CC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4"/>
          <p:cNvSpPr/>
          <p:nvPr/>
        </p:nvSpPr>
        <p:spPr>
          <a:xfrm>
            <a:off x="5238114" y="2988225"/>
            <a:ext cx="791400" cy="754200"/>
          </a:xfrm>
          <a:prstGeom prst="roundRect">
            <a:avLst>
              <a:gd name="adj" fmla="val 16667"/>
            </a:avLst>
          </a:prstGeom>
          <a:solidFill>
            <a:srgbClr val="C8734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4"/>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#290000</a:t>
            </a:r>
            <a:endParaRPr sz="1000">
              <a:solidFill>
                <a:srgbClr val="FFFFFF"/>
              </a:solidFill>
            </a:endParaRPr>
          </a:p>
        </p:txBody>
      </p:sp>
      <p:sp>
        <p:nvSpPr>
          <p:cNvPr id="2444" name="Google Shape;2444;p84"/>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#e9cc66</a:t>
            </a:r>
            <a:endParaRPr sz="1000">
              <a:solidFill>
                <a:schemeClr val="dk1"/>
              </a:solidFill>
            </a:endParaRPr>
          </a:p>
        </p:txBody>
      </p:sp>
      <p:sp>
        <p:nvSpPr>
          <p:cNvPr id="2445" name="Google Shape;2445;p84"/>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#c8734a</a:t>
            </a:r>
            <a:endParaRPr sz="1000">
              <a:solidFill>
                <a:srgbClr val="FFFFFF"/>
              </a:solidFill>
            </a:endParaRPr>
          </a:p>
        </p:txBody>
      </p:sp>
      <p:sp>
        <p:nvSpPr>
          <p:cNvPr id="2446" name="Google Shape;2446;p84"/>
          <p:cNvSpPr/>
          <p:nvPr/>
        </p:nvSpPr>
        <p:spPr>
          <a:xfrm>
            <a:off x="3114475" y="3919325"/>
            <a:ext cx="791400" cy="754200"/>
          </a:xfrm>
          <a:prstGeom prst="roundRect">
            <a:avLst>
              <a:gd name="adj" fmla="val 16667"/>
            </a:avLst>
          </a:prstGeom>
          <a:solidFill>
            <a:srgbClr val="B55F2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4"/>
          <p:cNvSpPr/>
          <p:nvPr/>
        </p:nvSpPr>
        <p:spPr>
          <a:xfrm>
            <a:off x="4176295" y="3919325"/>
            <a:ext cx="791400" cy="754200"/>
          </a:xfrm>
          <a:prstGeom prst="roundRect">
            <a:avLst>
              <a:gd name="adj" fmla="val 16667"/>
            </a:avLst>
          </a:prstGeom>
          <a:solidFill>
            <a:srgbClr val="A529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4"/>
          <p:cNvSpPr/>
          <p:nvPr/>
        </p:nvSpPr>
        <p:spPr>
          <a:xfrm>
            <a:off x="5238114" y="3919325"/>
            <a:ext cx="791400" cy="754200"/>
          </a:xfrm>
          <a:prstGeom prst="roundRect">
            <a:avLst>
              <a:gd name="adj" fmla="val 16667"/>
            </a:avLst>
          </a:prstGeom>
          <a:solidFill>
            <a:srgbClr val="692C2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4"/>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#b55f2e</a:t>
            </a:r>
            <a:endParaRPr sz="1000">
              <a:solidFill>
                <a:srgbClr val="FFFFFF"/>
              </a:solidFill>
            </a:endParaRPr>
          </a:p>
        </p:txBody>
      </p:sp>
      <p:sp>
        <p:nvSpPr>
          <p:cNvPr id="2450" name="Google Shape;2450;p84"/>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#a52931</a:t>
            </a:r>
            <a:endParaRPr sz="1000">
              <a:solidFill>
                <a:srgbClr val="FFFFFF"/>
              </a:solidFill>
            </a:endParaRPr>
          </a:p>
        </p:txBody>
      </p:sp>
      <p:sp>
        <p:nvSpPr>
          <p:cNvPr id="2451" name="Google Shape;2451;p84"/>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#692c29</a:t>
            </a:r>
            <a:endParaRPr sz="1000">
              <a:solidFill>
                <a:srgbClr val="FFFFFF"/>
              </a:solidFill>
            </a:endParaRPr>
          </a:p>
        </p:txBody>
      </p:sp>
      <p:sp>
        <p:nvSpPr>
          <p:cNvPr id="2452" name="Google Shape;2452;p8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56"/>
        <p:cNvGrpSpPr/>
        <p:nvPr/>
      </p:nvGrpSpPr>
      <p:grpSpPr>
        <a:xfrm>
          <a:off x="0" y="0"/>
          <a:ext cx="0" cy="0"/>
          <a:chOff x="0" y="0"/>
          <a:chExt cx="0" cy="0"/>
        </a:xfrm>
      </p:grpSpPr>
      <p:sp>
        <p:nvSpPr>
          <p:cNvPr id="2457" name="Google Shape;2457;p85"/>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pic>
        <p:nvPicPr>
          <p:cNvPr id="2458" name="Google Shape;2458;p8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459" name="Google Shape;2459;p8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460" name="Google Shape;2460;p8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461" name="Google Shape;2461;p8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462" name="Google Shape;2462;p8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463" name="Google Shape;2463;p8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464" name="Google Shape;2464;p8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465" name="Google Shape;2465;p8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466" name="Google Shape;2466;p8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467" name="Google Shape;2467;p8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2468" name="Google Shape;2468;p8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72"/>
        <p:cNvGrpSpPr/>
        <p:nvPr/>
      </p:nvGrpSpPr>
      <p:grpSpPr>
        <a:xfrm>
          <a:off x="0" y="0"/>
          <a:ext cx="0" cy="0"/>
          <a:chOff x="0" y="0"/>
          <a:chExt cx="0" cy="0"/>
        </a:xfrm>
      </p:grpSpPr>
      <p:grpSp>
        <p:nvGrpSpPr>
          <p:cNvPr id="2473" name="Google Shape;2473;p86"/>
          <p:cNvGrpSpPr/>
          <p:nvPr/>
        </p:nvGrpSpPr>
        <p:grpSpPr>
          <a:xfrm>
            <a:off x="5082708" y="3095784"/>
            <a:ext cx="442841" cy="514271"/>
            <a:chOff x="4727025" y="1332775"/>
            <a:chExt cx="59900" cy="69625"/>
          </a:xfrm>
        </p:grpSpPr>
        <p:sp>
          <p:nvSpPr>
            <p:cNvPr id="2474" name="Google Shape;2474;p8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86"/>
          <p:cNvGrpSpPr/>
          <p:nvPr/>
        </p:nvGrpSpPr>
        <p:grpSpPr>
          <a:xfrm>
            <a:off x="5758025" y="2343272"/>
            <a:ext cx="500909" cy="500899"/>
            <a:chOff x="4820425" y="1329900"/>
            <a:chExt cx="70175" cy="70350"/>
          </a:xfrm>
        </p:grpSpPr>
        <p:sp>
          <p:nvSpPr>
            <p:cNvPr id="2477" name="Google Shape;2477;p8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86"/>
          <p:cNvGrpSpPr/>
          <p:nvPr/>
        </p:nvGrpSpPr>
        <p:grpSpPr>
          <a:xfrm>
            <a:off x="6410648" y="2355062"/>
            <a:ext cx="538135" cy="493119"/>
            <a:chOff x="4903200" y="1331525"/>
            <a:chExt cx="73575" cy="67425"/>
          </a:xfrm>
        </p:grpSpPr>
        <p:sp>
          <p:nvSpPr>
            <p:cNvPr id="2482" name="Google Shape;2482;p8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83" name="Google Shape;2483;p8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86"/>
          <p:cNvGrpSpPr/>
          <p:nvPr/>
        </p:nvGrpSpPr>
        <p:grpSpPr>
          <a:xfrm>
            <a:off x="5670599" y="3097040"/>
            <a:ext cx="544563" cy="511895"/>
            <a:chOff x="4815575" y="1416800"/>
            <a:chExt cx="73750" cy="71400"/>
          </a:xfrm>
        </p:grpSpPr>
        <p:sp>
          <p:nvSpPr>
            <p:cNvPr id="2485" name="Google Shape;2485;p8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8" name="Google Shape;2488;p86"/>
          <p:cNvGrpSpPr/>
          <p:nvPr/>
        </p:nvGrpSpPr>
        <p:grpSpPr>
          <a:xfrm>
            <a:off x="6367224" y="3096746"/>
            <a:ext cx="602914" cy="512477"/>
            <a:chOff x="4902475" y="1418875"/>
            <a:chExt cx="74500" cy="63775"/>
          </a:xfrm>
        </p:grpSpPr>
        <p:sp>
          <p:nvSpPr>
            <p:cNvPr id="2489" name="Google Shape;2489;p8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1" name="Google Shape;2491;p86"/>
          <p:cNvGrpSpPr/>
          <p:nvPr/>
        </p:nvGrpSpPr>
        <p:grpSpPr>
          <a:xfrm>
            <a:off x="5783096" y="3835985"/>
            <a:ext cx="515391" cy="525699"/>
            <a:chOff x="4818100" y="1507675"/>
            <a:chExt cx="71225" cy="71625"/>
          </a:xfrm>
        </p:grpSpPr>
        <p:sp>
          <p:nvSpPr>
            <p:cNvPr id="2492" name="Google Shape;2492;p8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 name="Google Shape;2496;p86"/>
          <p:cNvGrpSpPr/>
          <p:nvPr/>
        </p:nvGrpSpPr>
        <p:grpSpPr>
          <a:xfrm>
            <a:off x="5121199" y="3857517"/>
            <a:ext cx="522956" cy="489869"/>
            <a:chOff x="4721450" y="1509475"/>
            <a:chExt cx="79350" cy="74325"/>
          </a:xfrm>
        </p:grpSpPr>
        <p:sp>
          <p:nvSpPr>
            <p:cNvPr id="2497" name="Google Shape;2497;p8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86"/>
          <p:cNvGrpSpPr/>
          <p:nvPr/>
        </p:nvGrpSpPr>
        <p:grpSpPr>
          <a:xfrm>
            <a:off x="6444441" y="3837269"/>
            <a:ext cx="525704" cy="535436"/>
            <a:chOff x="4906800" y="1507500"/>
            <a:chExt cx="70350" cy="71075"/>
          </a:xfrm>
        </p:grpSpPr>
        <p:sp>
          <p:nvSpPr>
            <p:cNvPr id="2502" name="Google Shape;2502;p8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7" name="Google Shape;2507;p86"/>
          <p:cNvGrpSpPr/>
          <p:nvPr/>
        </p:nvGrpSpPr>
        <p:grpSpPr>
          <a:xfrm>
            <a:off x="4477263" y="2343250"/>
            <a:ext cx="508054" cy="508095"/>
            <a:chOff x="3736598" y="2170606"/>
            <a:chExt cx="404889" cy="404889"/>
          </a:xfrm>
        </p:grpSpPr>
        <p:sp>
          <p:nvSpPr>
            <p:cNvPr id="2508" name="Google Shape;2508;p8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86"/>
          <p:cNvGrpSpPr/>
          <p:nvPr/>
        </p:nvGrpSpPr>
        <p:grpSpPr>
          <a:xfrm>
            <a:off x="3765303" y="2343345"/>
            <a:ext cx="575790" cy="507904"/>
            <a:chOff x="3161917" y="2170682"/>
            <a:chExt cx="458870" cy="404737"/>
          </a:xfrm>
        </p:grpSpPr>
        <p:sp>
          <p:nvSpPr>
            <p:cNvPr id="2513" name="Google Shape;2513;p8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514" name="Google Shape;2514;p8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86"/>
          <p:cNvGrpSpPr/>
          <p:nvPr/>
        </p:nvGrpSpPr>
        <p:grpSpPr>
          <a:xfrm>
            <a:off x="3792833" y="3103717"/>
            <a:ext cx="520730" cy="498567"/>
            <a:chOff x="3179914" y="2889488"/>
            <a:chExt cx="422876" cy="404911"/>
          </a:xfrm>
        </p:grpSpPr>
        <p:sp>
          <p:nvSpPr>
            <p:cNvPr id="2517" name="Google Shape;2517;p8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3" name="Google Shape;2523;p86"/>
          <p:cNvGrpSpPr/>
          <p:nvPr/>
        </p:nvGrpSpPr>
        <p:grpSpPr>
          <a:xfrm>
            <a:off x="4421513" y="3103677"/>
            <a:ext cx="516145" cy="498648"/>
            <a:chOff x="3729467" y="2889422"/>
            <a:chExt cx="419153" cy="404977"/>
          </a:xfrm>
        </p:grpSpPr>
        <p:sp>
          <p:nvSpPr>
            <p:cNvPr id="2524" name="Google Shape;2524;p8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1" name="Google Shape;2531;p8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5" name="Google Shape;2535;p86"/>
          <p:cNvGrpSpPr/>
          <p:nvPr/>
        </p:nvGrpSpPr>
        <p:grpSpPr>
          <a:xfrm>
            <a:off x="7141841" y="2550562"/>
            <a:ext cx="166473" cy="141497"/>
            <a:chOff x="4660325" y="1866850"/>
            <a:chExt cx="68350" cy="58100"/>
          </a:xfrm>
        </p:grpSpPr>
        <p:sp>
          <p:nvSpPr>
            <p:cNvPr id="2536" name="Google Shape;2536;p8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8" name="Google Shape;2538;p86"/>
          <p:cNvGrpSpPr/>
          <p:nvPr/>
        </p:nvGrpSpPr>
        <p:grpSpPr>
          <a:xfrm>
            <a:off x="7451186" y="2576286"/>
            <a:ext cx="162515" cy="90049"/>
            <a:chOff x="4791775" y="1877500"/>
            <a:chExt cx="66725" cy="36975"/>
          </a:xfrm>
        </p:grpSpPr>
        <p:sp>
          <p:nvSpPr>
            <p:cNvPr id="2539" name="Google Shape;2539;p8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86"/>
          <p:cNvGrpSpPr/>
          <p:nvPr/>
        </p:nvGrpSpPr>
        <p:grpSpPr>
          <a:xfrm>
            <a:off x="7772899" y="2576286"/>
            <a:ext cx="144979" cy="90049"/>
            <a:chOff x="4923925" y="1877500"/>
            <a:chExt cx="59525" cy="36975"/>
          </a:xfrm>
        </p:grpSpPr>
        <p:sp>
          <p:nvSpPr>
            <p:cNvPr id="2542" name="Google Shape;2542;p8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 name="Google Shape;2544;p86"/>
          <p:cNvGrpSpPr/>
          <p:nvPr/>
        </p:nvGrpSpPr>
        <p:grpSpPr>
          <a:xfrm>
            <a:off x="8067390" y="2558477"/>
            <a:ext cx="141447" cy="125667"/>
            <a:chOff x="5058450" y="1870100"/>
            <a:chExt cx="58075" cy="51600"/>
          </a:xfrm>
        </p:grpSpPr>
        <p:sp>
          <p:nvSpPr>
            <p:cNvPr id="2545" name="Google Shape;2545;p8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7" name="Google Shape;2547;p86"/>
          <p:cNvGrpSpPr/>
          <p:nvPr/>
        </p:nvGrpSpPr>
        <p:grpSpPr>
          <a:xfrm>
            <a:off x="7481905" y="2980885"/>
            <a:ext cx="101077" cy="107645"/>
            <a:chOff x="4811425" y="2065025"/>
            <a:chExt cx="41500" cy="44200"/>
          </a:xfrm>
        </p:grpSpPr>
        <p:sp>
          <p:nvSpPr>
            <p:cNvPr id="2548" name="Google Shape;2548;p8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0" name="Google Shape;2550;p86"/>
          <p:cNvGrpSpPr/>
          <p:nvPr/>
        </p:nvGrpSpPr>
        <p:grpSpPr>
          <a:xfrm>
            <a:off x="7774342" y="2981098"/>
            <a:ext cx="120867" cy="107218"/>
            <a:chOff x="4929875" y="2065025"/>
            <a:chExt cx="49625" cy="44025"/>
          </a:xfrm>
        </p:grpSpPr>
        <p:sp>
          <p:nvSpPr>
            <p:cNvPr id="2551" name="Google Shape;2551;p8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86"/>
          <p:cNvGrpSpPr/>
          <p:nvPr/>
        </p:nvGrpSpPr>
        <p:grpSpPr>
          <a:xfrm>
            <a:off x="8103011" y="2984112"/>
            <a:ext cx="70206" cy="101191"/>
            <a:chOff x="5083925" y="2066350"/>
            <a:chExt cx="28825" cy="41550"/>
          </a:xfrm>
        </p:grpSpPr>
        <p:sp>
          <p:nvSpPr>
            <p:cNvPr id="2554" name="Google Shape;2554;p8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86"/>
          <p:cNvGrpSpPr/>
          <p:nvPr/>
        </p:nvGrpSpPr>
        <p:grpSpPr>
          <a:xfrm>
            <a:off x="7134565" y="2999759"/>
            <a:ext cx="181026" cy="69896"/>
            <a:chOff x="4659775" y="2072775"/>
            <a:chExt cx="74325" cy="28700"/>
          </a:xfrm>
        </p:grpSpPr>
        <p:sp>
          <p:nvSpPr>
            <p:cNvPr id="2557" name="Google Shape;2557;p8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 name="Google Shape;2560;p86"/>
          <p:cNvGrpSpPr/>
          <p:nvPr/>
        </p:nvGrpSpPr>
        <p:grpSpPr>
          <a:xfrm>
            <a:off x="8054421" y="2790324"/>
            <a:ext cx="167387" cy="89197"/>
            <a:chOff x="4662475" y="1976500"/>
            <a:chExt cx="68725" cy="36625"/>
          </a:xfrm>
        </p:grpSpPr>
        <p:sp>
          <p:nvSpPr>
            <p:cNvPr id="2561" name="Google Shape;2561;p8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 name="Google Shape;2564;p86"/>
          <p:cNvGrpSpPr/>
          <p:nvPr/>
        </p:nvGrpSpPr>
        <p:grpSpPr>
          <a:xfrm>
            <a:off x="7751326" y="2793764"/>
            <a:ext cx="166899" cy="82317"/>
            <a:chOff x="4920150" y="1977875"/>
            <a:chExt cx="68525" cy="33800"/>
          </a:xfrm>
        </p:grpSpPr>
        <p:sp>
          <p:nvSpPr>
            <p:cNvPr id="2565" name="Google Shape;2565;p8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8" name="Google Shape;2568;p86"/>
          <p:cNvGrpSpPr/>
          <p:nvPr/>
        </p:nvGrpSpPr>
        <p:grpSpPr>
          <a:xfrm>
            <a:off x="7162483" y="3197682"/>
            <a:ext cx="125190" cy="127859"/>
            <a:chOff x="4676550" y="2160575"/>
            <a:chExt cx="51400" cy="52500"/>
          </a:xfrm>
        </p:grpSpPr>
        <p:sp>
          <p:nvSpPr>
            <p:cNvPr id="2569" name="Google Shape;2569;p8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 name="Google Shape;2572;p86"/>
          <p:cNvGrpSpPr/>
          <p:nvPr/>
        </p:nvGrpSpPr>
        <p:grpSpPr>
          <a:xfrm>
            <a:off x="7459741" y="3204714"/>
            <a:ext cx="145405" cy="113794"/>
            <a:chOff x="4768325" y="2163475"/>
            <a:chExt cx="59700" cy="46725"/>
          </a:xfrm>
        </p:grpSpPr>
        <p:sp>
          <p:nvSpPr>
            <p:cNvPr id="2573" name="Google Shape;2573;p8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5" name="Google Shape;2575;p8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1" name="Google Shape;2581;p86"/>
          <p:cNvGrpSpPr/>
          <p:nvPr/>
        </p:nvGrpSpPr>
        <p:grpSpPr>
          <a:xfrm>
            <a:off x="7476059" y="3459808"/>
            <a:ext cx="112768" cy="106853"/>
            <a:chOff x="4768575" y="2253950"/>
            <a:chExt cx="46300" cy="43875"/>
          </a:xfrm>
        </p:grpSpPr>
        <p:sp>
          <p:nvSpPr>
            <p:cNvPr id="2582" name="Google Shape;2582;p8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86"/>
          <p:cNvGrpSpPr/>
          <p:nvPr/>
        </p:nvGrpSpPr>
        <p:grpSpPr>
          <a:xfrm>
            <a:off x="7775682" y="3948834"/>
            <a:ext cx="118187" cy="146246"/>
            <a:chOff x="4960900" y="2433225"/>
            <a:chExt cx="48525" cy="60050"/>
          </a:xfrm>
        </p:grpSpPr>
        <p:sp>
          <p:nvSpPr>
            <p:cNvPr id="2585" name="Google Shape;2585;p8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7" name="Google Shape;2587;p86"/>
          <p:cNvGrpSpPr/>
          <p:nvPr/>
        </p:nvGrpSpPr>
        <p:grpSpPr>
          <a:xfrm>
            <a:off x="7464247" y="4212895"/>
            <a:ext cx="136394" cy="143810"/>
            <a:chOff x="4854075" y="2527625"/>
            <a:chExt cx="56000" cy="59050"/>
          </a:xfrm>
        </p:grpSpPr>
        <p:sp>
          <p:nvSpPr>
            <p:cNvPr id="2588" name="Google Shape;2588;p8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0" name="Google Shape;2590;p8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3" name="Google Shape;2593;p86"/>
          <p:cNvGrpSpPr/>
          <p:nvPr/>
        </p:nvGrpSpPr>
        <p:grpSpPr>
          <a:xfrm>
            <a:off x="8088458" y="3676639"/>
            <a:ext cx="99312" cy="160797"/>
            <a:chOff x="5059700" y="2334775"/>
            <a:chExt cx="40775" cy="66025"/>
          </a:xfrm>
        </p:grpSpPr>
        <p:sp>
          <p:nvSpPr>
            <p:cNvPr id="2594" name="Google Shape;2594;p8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 name="Google Shape;2603;p86"/>
          <p:cNvGrpSpPr/>
          <p:nvPr/>
        </p:nvGrpSpPr>
        <p:grpSpPr>
          <a:xfrm>
            <a:off x="8045622" y="3941771"/>
            <a:ext cx="184984" cy="160371"/>
            <a:chOff x="5037700" y="2430325"/>
            <a:chExt cx="75950" cy="65850"/>
          </a:xfrm>
        </p:grpSpPr>
        <p:sp>
          <p:nvSpPr>
            <p:cNvPr id="2604" name="Google Shape;2604;p8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 name="Google Shape;2606;p86"/>
          <p:cNvGrpSpPr/>
          <p:nvPr/>
        </p:nvGrpSpPr>
        <p:grpSpPr>
          <a:xfrm>
            <a:off x="7465128" y="3708223"/>
            <a:ext cx="173014" cy="97629"/>
            <a:chOff x="4756975" y="2341800"/>
            <a:chExt cx="91975" cy="51925"/>
          </a:xfrm>
        </p:grpSpPr>
        <p:sp>
          <p:nvSpPr>
            <p:cNvPr id="2607" name="Google Shape;2607;p8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7" name="Google Shape;2627;p86"/>
          <p:cNvGrpSpPr/>
          <p:nvPr/>
        </p:nvGrpSpPr>
        <p:grpSpPr>
          <a:xfrm>
            <a:off x="7732065" y="4196920"/>
            <a:ext cx="212497" cy="175761"/>
            <a:chOff x="4943575" y="2516350"/>
            <a:chExt cx="98675" cy="81700"/>
          </a:xfrm>
        </p:grpSpPr>
        <p:sp>
          <p:nvSpPr>
            <p:cNvPr id="2628" name="Google Shape;2628;p8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6" name="Google Shape;2706;p86"/>
          <p:cNvGrpSpPr/>
          <p:nvPr/>
        </p:nvGrpSpPr>
        <p:grpSpPr>
          <a:xfrm>
            <a:off x="1990126" y="3423163"/>
            <a:ext cx="965351" cy="134611"/>
            <a:chOff x="4411970" y="2962952"/>
            <a:chExt cx="706544" cy="104212"/>
          </a:xfrm>
        </p:grpSpPr>
        <p:sp>
          <p:nvSpPr>
            <p:cNvPr id="2707" name="Google Shape;2707;p8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86"/>
          <p:cNvGrpSpPr/>
          <p:nvPr/>
        </p:nvGrpSpPr>
        <p:grpSpPr>
          <a:xfrm>
            <a:off x="1990126" y="3012077"/>
            <a:ext cx="960158" cy="289172"/>
            <a:chOff x="4411970" y="2726085"/>
            <a:chExt cx="643107" cy="193659"/>
          </a:xfrm>
        </p:grpSpPr>
        <p:sp>
          <p:nvSpPr>
            <p:cNvPr id="2712" name="Google Shape;2712;p8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86"/>
          <p:cNvGrpSpPr/>
          <p:nvPr/>
        </p:nvGrpSpPr>
        <p:grpSpPr>
          <a:xfrm>
            <a:off x="993018" y="3278187"/>
            <a:ext cx="833173" cy="259209"/>
            <a:chOff x="4411970" y="4340222"/>
            <a:chExt cx="779467" cy="242683"/>
          </a:xfrm>
        </p:grpSpPr>
        <p:sp>
          <p:nvSpPr>
            <p:cNvPr id="2716" name="Google Shape;2716;p8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9" name="Google Shape;2719;p86"/>
          <p:cNvGrpSpPr/>
          <p:nvPr/>
        </p:nvGrpSpPr>
        <p:grpSpPr>
          <a:xfrm>
            <a:off x="1990126" y="2673933"/>
            <a:ext cx="965160" cy="216230"/>
            <a:chOff x="4411970" y="2468674"/>
            <a:chExt cx="747317" cy="167425"/>
          </a:xfrm>
        </p:grpSpPr>
        <p:sp>
          <p:nvSpPr>
            <p:cNvPr id="2720" name="Google Shape;2720;p8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2" name="Google Shape;2722;p86"/>
          <p:cNvGrpSpPr/>
          <p:nvPr/>
        </p:nvGrpSpPr>
        <p:grpSpPr>
          <a:xfrm>
            <a:off x="988873" y="2578650"/>
            <a:ext cx="810451" cy="319148"/>
            <a:chOff x="4411970" y="3686602"/>
            <a:chExt cx="797845" cy="314215"/>
          </a:xfrm>
        </p:grpSpPr>
        <p:sp>
          <p:nvSpPr>
            <p:cNvPr id="2723" name="Google Shape;2723;p8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8" name="Google Shape;2728;p8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9" name="Google Shape;2729;p86"/>
          <p:cNvGrpSpPr/>
          <p:nvPr/>
        </p:nvGrpSpPr>
        <p:grpSpPr>
          <a:xfrm>
            <a:off x="988970" y="2333174"/>
            <a:ext cx="1970333" cy="208784"/>
            <a:chOff x="6336019" y="3733725"/>
            <a:chExt cx="2566206" cy="351310"/>
          </a:xfrm>
        </p:grpSpPr>
        <p:sp>
          <p:nvSpPr>
            <p:cNvPr id="2730" name="Google Shape;2730;p8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86"/>
          <p:cNvGrpSpPr/>
          <p:nvPr/>
        </p:nvGrpSpPr>
        <p:grpSpPr>
          <a:xfrm>
            <a:off x="1990126" y="3940729"/>
            <a:ext cx="946551" cy="153200"/>
            <a:chOff x="4404545" y="3301592"/>
            <a:chExt cx="782403" cy="129272"/>
          </a:xfrm>
        </p:grpSpPr>
        <p:sp>
          <p:nvSpPr>
            <p:cNvPr id="2735" name="Google Shape;2735;p8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 name="Google Shape;2737;p86"/>
          <p:cNvGrpSpPr/>
          <p:nvPr/>
        </p:nvGrpSpPr>
        <p:grpSpPr>
          <a:xfrm>
            <a:off x="1990126" y="3679688"/>
            <a:ext cx="962257" cy="139127"/>
            <a:chOff x="4411970" y="3131459"/>
            <a:chExt cx="710520" cy="117397"/>
          </a:xfrm>
        </p:grpSpPr>
        <p:sp>
          <p:nvSpPr>
            <p:cNvPr id="2738" name="Google Shape;2738;p8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0" name="Google Shape;2740;p8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1" name="Google Shape;2741;p86"/>
          <p:cNvGrpSpPr/>
          <p:nvPr/>
        </p:nvGrpSpPr>
        <p:grpSpPr>
          <a:xfrm>
            <a:off x="990271" y="3614482"/>
            <a:ext cx="823838" cy="458988"/>
            <a:chOff x="4411970" y="1801825"/>
            <a:chExt cx="734586" cy="409262"/>
          </a:xfrm>
        </p:grpSpPr>
        <p:sp>
          <p:nvSpPr>
            <p:cNvPr id="2742" name="Google Shape;2742;p8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4" name="Google Shape;2744;p86"/>
          <p:cNvGrpSpPr/>
          <p:nvPr/>
        </p:nvGrpSpPr>
        <p:grpSpPr>
          <a:xfrm>
            <a:off x="990271" y="4162908"/>
            <a:ext cx="856348" cy="212039"/>
            <a:chOff x="4411970" y="2233974"/>
            <a:chExt cx="763574" cy="189068"/>
          </a:xfrm>
        </p:grpSpPr>
        <p:sp>
          <p:nvSpPr>
            <p:cNvPr id="2745" name="Google Shape;2745;p8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86"/>
          <p:cNvGrpSpPr/>
          <p:nvPr/>
        </p:nvGrpSpPr>
        <p:grpSpPr>
          <a:xfrm>
            <a:off x="3100467" y="2338244"/>
            <a:ext cx="511602" cy="511602"/>
            <a:chOff x="5681300" y="2527788"/>
            <a:chExt cx="805800" cy="805800"/>
          </a:xfrm>
        </p:grpSpPr>
        <p:sp>
          <p:nvSpPr>
            <p:cNvPr id="2748" name="Google Shape;2748;p8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86"/>
          <p:cNvGrpSpPr/>
          <p:nvPr/>
        </p:nvGrpSpPr>
        <p:grpSpPr>
          <a:xfrm>
            <a:off x="3097662" y="3104827"/>
            <a:ext cx="513021" cy="512935"/>
            <a:chOff x="4049800" y="640400"/>
            <a:chExt cx="858900" cy="858900"/>
          </a:xfrm>
        </p:grpSpPr>
        <p:sp>
          <p:nvSpPr>
            <p:cNvPr id="2751" name="Google Shape;2751;p8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3" name="Google Shape;2753;p86"/>
          <p:cNvGrpSpPr/>
          <p:nvPr/>
        </p:nvGrpSpPr>
        <p:grpSpPr>
          <a:xfrm>
            <a:off x="3014861" y="3756719"/>
            <a:ext cx="686489" cy="686585"/>
            <a:chOff x="5080188" y="927900"/>
            <a:chExt cx="961200" cy="961200"/>
          </a:xfrm>
        </p:grpSpPr>
        <p:sp>
          <p:nvSpPr>
            <p:cNvPr id="2754" name="Google Shape;2754;p8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2" name="Google Shape;2762;p86"/>
          <p:cNvGrpSpPr/>
          <p:nvPr/>
        </p:nvGrpSpPr>
        <p:grpSpPr>
          <a:xfrm>
            <a:off x="3798012" y="3849448"/>
            <a:ext cx="510373" cy="510937"/>
            <a:chOff x="7508249" y="1522825"/>
            <a:chExt cx="1326332" cy="1322987"/>
          </a:xfrm>
        </p:grpSpPr>
        <p:sp>
          <p:nvSpPr>
            <p:cNvPr id="2763" name="Google Shape;2763;p8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3" name="Google Shape;2773;p86"/>
          <p:cNvGrpSpPr/>
          <p:nvPr/>
        </p:nvGrpSpPr>
        <p:grpSpPr>
          <a:xfrm>
            <a:off x="4489605" y="3850853"/>
            <a:ext cx="492652" cy="503348"/>
            <a:chOff x="6039282" y="1042577"/>
            <a:chExt cx="734315" cy="731929"/>
          </a:xfrm>
        </p:grpSpPr>
        <p:sp>
          <p:nvSpPr>
            <p:cNvPr id="2774" name="Google Shape;2774;p8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86"/>
          <p:cNvGrpSpPr/>
          <p:nvPr/>
        </p:nvGrpSpPr>
        <p:grpSpPr>
          <a:xfrm>
            <a:off x="5130019" y="2346894"/>
            <a:ext cx="483304" cy="504902"/>
            <a:chOff x="1825800" y="1651625"/>
            <a:chExt cx="568125" cy="591775"/>
          </a:xfrm>
        </p:grpSpPr>
        <p:sp>
          <p:nvSpPr>
            <p:cNvPr id="2796" name="Google Shape;2796;p8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2" name="Google Shape;2802;p8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6"/>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2807" name="Google Shape;2807;p8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811"/>
        <p:cNvGrpSpPr/>
        <p:nvPr/>
      </p:nvGrpSpPr>
      <p:grpSpPr>
        <a:xfrm>
          <a:off x="0" y="0"/>
          <a:ext cx="0" cy="0"/>
          <a:chOff x="0" y="0"/>
          <a:chExt cx="0" cy="0"/>
        </a:xfrm>
      </p:grpSpPr>
      <p:grpSp>
        <p:nvGrpSpPr>
          <p:cNvPr id="2812" name="Google Shape;2812;p87"/>
          <p:cNvGrpSpPr/>
          <p:nvPr/>
        </p:nvGrpSpPr>
        <p:grpSpPr>
          <a:xfrm>
            <a:off x="722058" y="957091"/>
            <a:ext cx="2492868" cy="1379876"/>
            <a:chOff x="2654821" y="2311071"/>
            <a:chExt cx="2279715" cy="1262120"/>
          </a:xfrm>
        </p:grpSpPr>
        <p:grpSp>
          <p:nvGrpSpPr>
            <p:cNvPr id="2813" name="Google Shape;2813;p87"/>
            <p:cNvGrpSpPr/>
            <p:nvPr/>
          </p:nvGrpSpPr>
          <p:grpSpPr>
            <a:xfrm>
              <a:off x="4034269" y="2840745"/>
              <a:ext cx="40212" cy="36437"/>
              <a:chOff x="4293400" y="2574725"/>
              <a:chExt cx="84425" cy="80100"/>
            </a:xfrm>
          </p:grpSpPr>
          <p:sp>
            <p:nvSpPr>
              <p:cNvPr id="2814" name="Google Shape;2814;p8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AU"/>
              </a:p>
            </p:txBody>
          </p:sp>
          <p:sp>
            <p:nvSpPr>
              <p:cNvPr id="2815" name="Google Shape;2815;p8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87"/>
            <p:cNvGrpSpPr/>
            <p:nvPr/>
          </p:nvGrpSpPr>
          <p:grpSpPr>
            <a:xfrm>
              <a:off x="3894606" y="2334874"/>
              <a:ext cx="913198" cy="518984"/>
              <a:chOff x="4000175" y="1462675"/>
              <a:chExt cx="1917275" cy="1140875"/>
            </a:xfrm>
          </p:grpSpPr>
          <p:sp>
            <p:nvSpPr>
              <p:cNvPr id="2817" name="Google Shape;2817;p8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AU"/>
              </a:p>
            </p:txBody>
          </p:sp>
          <p:grpSp>
            <p:nvGrpSpPr>
              <p:cNvPr id="2818" name="Google Shape;2818;p87"/>
              <p:cNvGrpSpPr/>
              <p:nvPr/>
            </p:nvGrpSpPr>
            <p:grpSpPr>
              <a:xfrm>
                <a:off x="4000175" y="1462675"/>
                <a:ext cx="1917275" cy="1140875"/>
                <a:chOff x="4000175" y="1462675"/>
                <a:chExt cx="1917275" cy="1140875"/>
              </a:xfrm>
            </p:grpSpPr>
            <p:sp>
              <p:nvSpPr>
                <p:cNvPr id="2819" name="Google Shape;2819;p8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AU"/>
                </a:p>
              </p:txBody>
            </p:sp>
            <p:sp>
              <p:nvSpPr>
                <p:cNvPr id="2820" name="Google Shape;2820;p8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24" name="Google Shape;2824;p8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25" name="Google Shape;2825;p87"/>
            <p:cNvGrpSpPr/>
            <p:nvPr/>
          </p:nvGrpSpPr>
          <p:grpSpPr>
            <a:xfrm>
              <a:off x="3875768" y="2846704"/>
              <a:ext cx="44796" cy="47366"/>
              <a:chOff x="3960625" y="2587825"/>
              <a:chExt cx="94050" cy="104125"/>
            </a:xfrm>
          </p:grpSpPr>
          <p:sp>
            <p:nvSpPr>
              <p:cNvPr id="2826" name="Google Shape;2826;p8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AU"/>
              </a:p>
            </p:txBody>
          </p:sp>
          <p:sp>
            <p:nvSpPr>
              <p:cNvPr id="2827" name="Google Shape;2827;p8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8" name="Google Shape;2828;p87"/>
            <p:cNvGrpSpPr/>
            <p:nvPr/>
          </p:nvGrpSpPr>
          <p:grpSpPr>
            <a:xfrm>
              <a:off x="3782759" y="2807162"/>
              <a:ext cx="82686" cy="85487"/>
              <a:chOff x="3765350" y="2500900"/>
              <a:chExt cx="173600" cy="187925"/>
            </a:xfrm>
          </p:grpSpPr>
          <p:sp>
            <p:nvSpPr>
              <p:cNvPr id="2829" name="Google Shape;2829;p8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AU"/>
              </a:p>
            </p:txBody>
          </p:sp>
          <p:sp>
            <p:nvSpPr>
              <p:cNvPr id="2830" name="Google Shape;2830;p8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5" name="Google Shape;2835;p87"/>
            <p:cNvGrpSpPr/>
            <p:nvPr/>
          </p:nvGrpSpPr>
          <p:grpSpPr>
            <a:xfrm>
              <a:off x="3775674" y="2798496"/>
              <a:ext cx="40545" cy="23564"/>
              <a:chOff x="3750475" y="2481850"/>
              <a:chExt cx="85125" cy="51800"/>
            </a:xfrm>
          </p:grpSpPr>
          <p:sp>
            <p:nvSpPr>
              <p:cNvPr id="2836" name="Google Shape;2836;p8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AU"/>
              </a:p>
            </p:txBody>
          </p:sp>
        </p:grpSp>
        <p:grpSp>
          <p:nvGrpSpPr>
            <p:cNvPr id="2838" name="Google Shape;2838;p87"/>
            <p:cNvGrpSpPr/>
            <p:nvPr/>
          </p:nvGrpSpPr>
          <p:grpSpPr>
            <a:xfrm>
              <a:off x="3716946" y="2776024"/>
              <a:ext cx="81971" cy="76912"/>
              <a:chOff x="3627175" y="2432450"/>
              <a:chExt cx="172100" cy="169075"/>
            </a:xfrm>
          </p:grpSpPr>
          <p:sp>
            <p:nvSpPr>
              <p:cNvPr id="2839" name="Google Shape;2839;p8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AU"/>
              </a:p>
            </p:txBody>
          </p:sp>
          <p:sp>
            <p:nvSpPr>
              <p:cNvPr id="2841" name="Google Shape;2841;p8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AU"/>
              </a:p>
            </p:txBody>
          </p:sp>
        </p:grpSp>
        <p:grpSp>
          <p:nvGrpSpPr>
            <p:cNvPr id="2842" name="Google Shape;2842;p87"/>
            <p:cNvGrpSpPr/>
            <p:nvPr/>
          </p:nvGrpSpPr>
          <p:grpSpPr>
            <a:xfrm>
              <a:off x="3685682" y="2845624"/>
              <a:ext cx="29311" cy="45055"/>
              <a:chOff x="3561536" y="2585450"/>
              <a:chExt cx="61539" cy="99045"/>
            </a:xfrm>
          </p:grpSpPr>
          <p:sp>
            <p:nvSpPr>
              <p:cNvPr id="2843" name="Google Shape;2843;p8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AU"/>
              </a:p>
            </p:txBody>
          </p:sp>
        </p:grpSp>
        <p:grpSp>
          <p:nvGrpSpPr>
            <p:cNvPr id="2845" name="Google Shape;2845;p87"/>
            <p:cNvGrpSpPr/>
            <p:nvPr/>
          </p:nvGrpSpPr>
          <p:grpSpPr>
            <a:xfrm>
              <a:off x="3849905" y="2572252"/>
              <a:ext cx="74339" cy="119559"/>
              <a:chOff x="3906325" y="1984500"/>
              <a:chExt cx="156075" cy="262825"/>
            </a:xfrm>
          </p:grpSpPr>
          <p:sp>
            <p:nvSpPr>
              <p:cNvPr id="2846" name="Google Shape;2846;p8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AU"/>
              </a:p>
            </p:txBody>
          </p:sp>
          <p:sp>
            <p:nvSpPr>
              <p:cNvPr id="2847" name="Google Shape;2847;p8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8" name="Google Shape;2848;p87"/>
            <p:cNvGrpSpPr/>
            <p:nvPr/>
          </p:nvGrpSpPr>
          <p:grpSpPr>
            <a:xfrm>
              <a:off x="2654821" y="2414345"/>
              <a:ext cx="667570" cy="558731"/>
              <a:chOff x="1397225" y="1637375"/>
              <a:chExt cx="1401575" cy="1228250"/>
            </a:xfrm>
          </p:grpSpPr>
          <p:sp>
            <p:nvSpPr>
              <p:cNvPr id="2849" name="Google Shape;2849;p8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AU"/>
              </a:p>
            </p:txBody>
          </p:sp>
          <p:grpSp>
            <p:nvGrpSpPr>
              <p:cNvPr id="2850" name="Google Shape;2850;p87"/>
              <p:cNvGrpSpPr/>
              <p:nvPr/>
            </p:nvGrpSpPr>
            <p:grpSpPr>
              <a:xfrm>
                <a:off x="1397225" y="1637375"/>
                <a:ext cx="1398775" cy="1228250"/>
                <a:chOff x="1397225" y="1637375"/>
                <a:chExt cx="1398775" cy="1228250"/>
              </a:xfrm>
            </p:grpSpPr>
            <p:sp>
              <p:nvSpPr>
                <p:cNvPr id="2851" name="Google Shape;2851;p8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53" name="Google Shape;2853;p87"/>
            <p:cNvGrpSpPr/>
            <p:nvPr/>
          </p:nvGrpSpPr>
          <p:grpSpPr>
            <a:xfrm>
              <a:off x="3230417" y="3103734"/>
              <a:ext cx="282982" cy="280332"/>
              <a:chOff x="2605700" y="3152850"/>
              <a:chExt cx="594125" cy="616250"/>
            </a:xfrm>
          </p:grpSpPr>
          <p:sp>
            <p:nvSpPr>
              <p:cNvPr id="2854" name="Google Shape;2854;p8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AU"/>
              </a:p>
            </p:txBody>
          </p:sp>
          <p:sp>
            <p:nvSpPr>
              <p:cNvPr id="2855" name="Google Shape;2855;p8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856" name="Google Shape;2856;p87"/>
            <p:cNvGrpSpPr/>
            <p:nvPr/>
          </p:nvGrpSpPr>
          <p:grpSpPr>
            <a:xfrm>
              <a:off x="3265985" y="3226989"/>
              <a:ext cx="87151" cy="346202"/>
              <a:chOff x="2680375" y="3423800"/>
              <a:chExt cx="182975" cy="761050"/>
            </a:xfrm>
          </p:grpSpPr>
          <p:sp>
            <p:nvSpPr>
              <p:cNvPr id="2857" name="Google Shape;2857;p8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AU"/>
              </a:p>
            </p:txBody>
          </p:sp>
          <p:sp>
            <p:nvSpPr>
              <p:cNvPr id="2858" name="Google Shape;2858;p8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9" name="Google Shape;2859;p87"/>
            <p:cNvGrpSpPr/>
            <p:nvPr/>
          </p:nvGrpSpPr>
          <p:grpSpPr>
            <a:xfrm>
              <a:off x="3855466" y="3289811"/>
              <a:ext cx="112514" cy="94210"/>
              <a:chOff x="3918000" y="3561900"/>
              <a:chExt cx="236225" cy="207100"/>
            </a:xfrm>
          </p:grpSpPr>
          <p:sp>
            <p:nvSpPr>
              <p:cNvPr id="2860" name="Google Shape;2860;p8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AU"/>
              </a:p>
            </p:txBody>
          </p:sp>
          <p:sp>
            <p:nvSpPr>
              <p:cNvPr id="2861" name="Google Shape;2861;p8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2" name="Google Shape;2862;p8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865" name="Google Shape;2865;p87"/>
            <p:cNvGrpSpPr/>
            <p:nvPr/>
          </p:nvGrpSpPr>
          <p:grpSpPr>
            <a:xfrm>
              <a:off x="2905224" y="2311071"/>
              <a:ext cx="596721" cy="528992"/>
              <a:chOff x="1922950" y="1410350"/>
              <a:chExt cx="1252825" cy="1162875"/>
            </a:xfrm>
          </p:grpSpPr>
          <p:sp>
            <p:nvSpPr>
              <p:cNvPr id="2866" name="Google Shape;2866;p8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882" name="Google Shape;2882;p8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02" name="Google Shape;2902;p8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03" name="Google Shape;2903;p8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4" name="Google Shape;2904;p87"/>
            <p:cNvGrpSpPr/>
            <p:nvPr/>
          </p:nvGrpSpPr>
          <p:grpSpPr>
            <a:xfrm>
              <a:off x="3280929" y="3294542"/>
              <a:ext cx="109894" cy="272224"/>
              <a:chOff x="2711750" y="3572300"/>
              <a:chExt cx="230725" cy="598425"/>
            </a:xfrm>
          </p:grpSpPr>
          <p:sp>
            <p:nvSpPr>
              <p:cNvPr id="2905" name="Google Shape;2905;p8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7" name="Google Shape;2907;p8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8" name="Google Shape;2908;p87"/>
            <p:cNvGrpSpPr/>
            <p:nvPr/>
          </p:nvGrpSpPr>
          <p:grpSpPr>
            <a:xfrm>
              <a:off x="3790439" y="2408636"/>
              <a:ext cx="73017" cy="75684"/>
              <a:chOff x="3781475" y="1624825"/>
              <a:chExt cx="153300" cy="166375"/>
            </a:xfrm>
          </p:grpSpPr>
          <p:sp>
            <p:nvSpPr>
              <p:cNvPr id="2909" name="Google Shape;2909;p8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3" name="Google Shape;2913;p8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0" name="Google Shape;2920;p87"/>
            <p:cNvGrpSpPr/>
            <p:nvPr/>
          </p:nvGrpSpPr>
          <p:grpSpPr>
            <a:xfrm>
              <a:off x="4403342" y="3107749"/>
              <a:ext cx="316680" cy="101374"/>
              <a:chOff x="5068275" y="3161675"/>
              <a:chExt cx="664875" cy="222850"/>
            </a:xfrm>
          </p:grpSpPr>
          <p:sp>
            <p:nvSpPr>
              <p:cNvPr id="2921" name="Google Shape;2921;p8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5" name="Google Shape;2925;p8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4" name="Google Shape;2954;p87"/>
            <p:cNvGrpSpPr/>
            <p:nvPr/>
          </p:nvGrpSpPr>
          <p:grpSpPr>
            <a:xfrm>
              <a:off x="3697513" y="2707266"/>
              <a:ext cx="59549" cy="79733"/>
              <a:chOff x="3586375" y="2281300"/>
              <a:chExt cx="125025" cy="175275"/>
            </a:xfrm>
          </p:grpSpPr>
          <p:sp>
            <p:nvSpPr>
              <p:cNvPr id="2955" name="Google Shape;2955;p8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7" name="Google Shape;2957;p8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8" name="Google Shape;2958;p87"/>
            <p:cNvGrpSpPr/>
            <p:nvPr/>
          </p:nvGrpSpPr>
          <p:grpSpPr>
            <a:xfrm>
              <a:off x="4513224" y="3221724"/>
              <a:ext cx="274563" cy="280321"/>
              <a:chOff x="5298975" y="3412225"/>
              <a:chExt cx="576450" cy="616225"/>
            </a:xfrm>
          </p:grpSpPr>
          <p:sp>
            <p:nvSpPr>
              <p:cNvPr id="2959" name="Google Shape;2959;p8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60" name="Google Shape;2960;p8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1" name="Google Shape;2961;p87"/>
            <p:cNvGrpSpPr/>
            <p:nvPr/>
          </p:nvGrpSpPr>
          <p:grpSpPr>
            <a:xfrm>
              <a:off x="4824403" y="3421846"/>
              <a:ext cx="110132" cy="130647"/>
              <a:chOff x="5952300" y="3852150"/>
              <a:chExt cx="231225" cy="287200"/>
            </a:xfrm>
          </p:grpSpPr>
          <p:sp>
            <p:nvSpPr>
              <p:cNvPr id="2962" name="Google Shape;2962;p8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4" name="Google Shape;2964;p8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2" name="Google Shape;2972;p87"/>
            <p:cNvGrpSpPr/>
            <p:nvPr/>
          </p:nvGrpSpPr>
          <p:grpSpPr>
            <a:xfrm>
              <a:off x="4295710" y="3079670"/>
              <a:ext cx="14968" cy="27135"/>
              <a:chOff x="4842300" y="3099950"/>
              <a:chExt cx="31425" cy="59650"/>
            </a:xfrm>
          </p:grpSpPr>
          <p:sp>
            <p:nvSpPr>
              <p:cNvPr id="2973" name="Google Shape;2973;p8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7" name="Google Shape;2977;p8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5" name="Google Shape;2985;p87"/>
            <p:cNvGrpSpPr/>
            <p:nvPr/>
          </p:nvGrpSpPr>
          <p:grpSpPr>
            <a:xfrm>
              <a:off x="3831056" y="2816010"/>
              <a:ext cx="37378" cy="27612"/>
              <a:chOff x="3866750" y="2520350"/>
              <a:chExt cx="78475" cy="60700"/>
            </a:xfrm>
          </p:grpSpPr>
          <p:sp>
            <p:nvSpPr>
              <p:cNvPr id="2986" name="Google Shape;2986;p8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0" name="Google Shape;2990;p8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07" name="Google Shape;3007;p8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19" name="Google Shape;3019;p8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2" name="Google Shape;3032;p87"/>
            <p:cNvGrpSpPr/>
            <p:nvPr/>
          </p:nvGrpSpPr>
          <p:grpSpPr>
            <a:xfrm>
              <a:off x="3632736" y="3051591"/>
              <a:ext cx="63288" cy="45217"/>
              <a:chOff x="3450375" y="3038225"/>
              <a:chExt cx="132875" cy="99400"/>
            </a:xfrm>
          </p:grpSpPr>
          <p:sp>
            <p:nvSpPr>
              <p:cNvPr id="3033" name="Google Shape;3033;p8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5" name="Google Shape;3035;p8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44" name="Google Shape;3044;p8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54" name="Google Shape;3054;p8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60" name="Google Shape;3060;p8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0" name="Google Shape;3070;p87"/>
          <p:cNvGrpSpPr/>
          <p:nvPr/>
        </p:nvGrpSpPr>
        <p:grpSpPr>
          <a:xfrm>
            <a:off x="3530618" y="1021765"/>
            <a:ext cx="2078182" cy="1366558"/>
            <a:chOff x="235800" y="830650"/>
            <a:chExt cx="6978450" cy="4588844"/>
          </a:xfrm>
        </p:grpSpPr>
        <p:sp>
          <p:nvSpPr>
            <p:cNvPr id="3071" name="Google Shape;3071;p8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87"/>
          <p:cNvGrpSpPr/>
          <p:nvPr/>
        </p:nvGrpSpPr>
        <p:grpSpPr>
          <a:xfrm>
            <a:off x="719115" y="2852867"/>
            <a:ext cx="2622876" cy="1333540"/>
            <a:chOff x="238125" y="1038125"/>
            <a:chExt cx="7146800" cy="3633625"/>
          </a:xfrm>
        </p:grpSpPr>
        <p:sp>
          <p:nvSpPr>
            <p:cNvPr id="3078" name="Google Shape;3078;p8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0" name="Google Shape;4650;p87"/>
          <p:cNvGrpSpPr/>
          <p:nvPr/>
        </p:nvGrpSpPr>
        <p:grpSpPr>
          <a:xfrm>
            <a:off x="5834043" y="994977"/>
            <a:ext cx="2590840" cy="1380235"/>
            <a:chOff x="233350" y="949250"/>
            <a:chExt cx="7137300" cy="3802300"/>
          </a:xfrm>
        </p:grpSpPr>
        <p:sp>
          <p:nvSpPr>
            <p:cNvPr id="4651" name="Google Shape;4651;p8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2" name="Google Shape;4702;p87"/>
          <p:cNvGrpSpPr/>
          <p:nvPr/>
        </p:nvGrpSpPr>
        <p:grpSpPr>
          <a:xfrm>
            <a:off x="7648472" y="3039750"/>
            <a:ext cx="104231" cy="320340"/>
            <a:chOff x="7564426" y="3224343"/>
            <a:chExt cx="119985" cy="368801"/>
          </a:xfrm>
        </p:grpSpPr>
        <p:sp>
          <p:nvSpPr>
            <p:cNvPr id="4703" name="Google Shape;4703;p8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87"/>
          <p:cNvGrpSpPr/>
          <p:nvPr/>
        </p:nvGrpSpPr>
        <p:grpSpPr>
          <a:xfrm>
            <a:off x="7347961" y="3033852"/>
            <a:ext cx="189489" cy="332132"/>
            <a:chOff x="8370831" y="3202002"/>
            <a:chExt cx="218129" cy="382376"/>
          </a:xfrm>
        </p:grpSpPr>
        <p:sp>
          <p:nvSpPr>
            <p:cNvPr id="4706" name="Google Shape;4706;p8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87"/>
          <p:cNvGrpSpPr/>
          <p:nvPr/>
        </p:nvGrpSpPr>
        <p:grpSpPr>
          <a:xfrm>
            <a:off x="8071350" y="3444984"/>
            <a:ext cx="309429" cy="267000"/>
            <a:chOff x="6742064" y="3750480"/>
            <a:chExt cx="399315" cy="344560"/>
          </a:xfrm>
        </p:grpSpPr>
        <p:sp>
          <p:nvSpPr>
            <p:cNvPr id="4709" name="Google Shape;4709;p8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87"/>
          <p:cNvGrpSpPr/>
          <p:nvPr/>
        </p:nvGrpSpPr>
        <p:grpSpPr>
          <a:xfrm>
            <a:off x="7610369" y="3796031"/>
            <a:ext cx="180437" cy="281608"/>
            <a:chOff x="7248525" y="3739696"/>
            <a:chExt cx="230531" cy="359790"/>
          </a:xfrm>
        </p:grpSpPr>
        <p:sp>
          <p:nvSpPr>
            <p:cNvPr id="4712" name="Google Shape;4712;p8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87"/>
          <p:cNvGrpSpPr/>
          <p:nvPr/>
        </p:nvGrpSpPr>
        <p:grpSpPr>
          <a:xfrm>
            <a:off x="7856288" y="3439255"/>
            <a:ext cx="162896" cy="278710"/>
            <a:chOff x="7601242" y="3729267"/>
            <a:chExt cx="222566" cy="380803"/>
          </a:xfrm>
        </p:grpSpPr>
        <p:sp>
          <p:nvSpPr>
            <p:cNvPr id="4715" name="Google Shape;4715;p8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7" name="Google Shape;4717;p87"/>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8" name="Google Shape;4718;p87"/>
          <p:cNvGrpSpPr/>
          <p:nvPr/>
        </p:nvGrpSpPr>
        <p:grpSpPr>
          <a:xfrm>
            <a:off x="7345934" y="3440396"/>
            <a:ext cx="193543" cy="275990"/>
            <a:chOff x="8304647" y="3738687"/>
            <a:chExt cx="225076" cy="320956"/>
          </a:xfrm>
        </p:grpSpPr>
        <p:sp>
          <p:nvSpPr>
            <p:cNvPr id="4719" name="Google Shape;4719;p8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87"/>
          <p:cNvGrpSpPr/>
          <p:nvPr/>
        </p:nvGrpSpPr>
        <p:grpSpPr>
          <a:xfrm>
            <a:off x="7618426" y="3440396"/>
            <a:ext cx="178492" cy="275990"/>
            <a:chOff x="8615101" y="3738687"/>
            <a:chExt cx="207573" cy="320956"/>
          </a:xfrm>
        </p:grpSpPr>
        <p:sp>
          <p:nvSpPr>
            <p:cNvPr id="4723" name="Google Shape;4723;p8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6" name="Google Shape;4726;p87"/>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7" name="Google Shape;4727;p87"/>
          <p:cNvGrpSpPr/>
          <p:nvPr/>
        </p:nvGrpSpPr>
        <p:grpSpPr>
          <a:xfrm>
            <a:off x="6013131" y="3561884"/>
            <a:ext cx="557670" cy="511283"/>
            <a:chOff x="6015419" y="3716859"/>
            <a:chExt cx="557671" cy="511283"/>
          </a:xfrm>
        </p:grpSpPr>
        <p:sp>
          <p:nvSpPr>
            <p:cNvPr id="4728" name="Google Shape;4728;p8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9" name="Google Shape;4729;p87"/>
            <p:cNvGrpSpPr/>
            <p:nvPr/>
          </p:nvGrpSpPr>
          <p:grpSpPr>
            <a:xfrm>
              <a:off x="6036094" y="3716980"/>
              <a:ext cx="529860" cy="510468"/>
              <a:chOff x="6036094" y="3716980"/>
              <a:chExt cx="529860" cy="510468"/>
            </a:xfrm>
          </p:grpSpPr>
          <p:sp>
            <p:nvSpPr>
              <p:cNvPr id="4730" name="Google Shape;4730;p8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0" name="Google Shape;4740;p87"/>
          <p:cNvGrpSpPr/>
          <p:nvPr/>
        </p:nvGrpSpPr>
        <p:grpSpPr>
          <a:xfrm>
            <a:off x="6642016" y="2918653"/>
            <a:ext cx="576302" cy="511871"/>
            <a:chOff x="6644304" y="3073628"/>
            <a:chExt cx="576302" cy="511871"/>
          </a:xfrm>
        </p:grpSpPr>
        <p:sp>
          <p:nvSpPr>
            <p:cNvPr id="4741" name="Google Shape;4741;p8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2" name="Google Shape;4742;p87"/>
            <p:cNvGrpSpPr/>
            <p:nvPr/>
          </p:nvGrpSpPr>
          <p:grpSpPr>
            <a:xfrm>
              <a:off x="6712169" y="3085440"/>
              <a:ext cx="481622" cy="494913"/>
              <a:chOff x="6712169" y="3085440"/>
              <a:chExt cx="481622" cy="494913"/>
            </a:xfrm>
          </p:grpSpPr>
          <p:sp>
            <p:nvSpPr>
              <p:cNvPr id="4743" name="Google Shape;4743;p8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8" name="Google Shape;4748;p8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1" name="Google Shape;4751;p87"/>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2" name="Google Shape;4752;p87"/>
          <p:cNvGrpSpPr/>
          <p:nvPr/>
        </p:nvGrpSpPr>
        <p:grpSpPr>
          <a:xfrm>
            <a:off x="6649867" y="3561648"/>
            <a:ext cx="560631" cy="511352"/>
            <a:chOff x="6652154" y="3716623"/>
            <a:chExt cx="560631" cy="511352"/>
          </a:xfrm>
        </p:grpSpPr>
        <p:sp>
          <p:nvSpPr>
            <p:cNvPr id="4753" name="Google Shape;4753;p8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4" name="Google Shape;4754;p87"/>
            <p:cNvGrpSpPr/>
            <p:nvPr/>
          </p:nvGrpSpPr>
          <p:grpSpPr>
            <a:xfrm>
              <a:off x="6669657" y="3716715"/>
              <a:ext cx="466779" cy="464290"/>
              <a:chOff x="6669657" y="3716715"/>
              <a:chExt cx="466779" cy="464290"/>
            </a:xfrm>
          </p:grpSpPr>
          <p:sp>
            <p:nvSpPr>
              <p:cNvPr id="4755" name="Google Shape;4755;p8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8" name="Google Shape;4768;p87"/>
          <p:cNvGrpSpPr/>
          <p:nvPr/>
        </p:nvGrpSpPr>
        <p:grpSpPr>
          <a:xfrm>
            <a:off x="7843958" y="3843056"/>
            <a:ext cx="187557" cy="187557"/>
            <a:chOff x="8565775" y="671075"/>
            <a:chExt cx="441000" cy="441000"/>
          </a:xfrm>
        </p:grpSpPr>
        <p:sp>
          <p:nvSpPr>
            <p:cNvPr id="4769" name="Google Shape;4769;p8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1" name="Google Shape;4771;p87"/>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7"/>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3" name="Google Shape;4773;p87"/>
          <p:cNvGrpSpPr/>
          <p:nvPr/>
        </p:nvGrpSpPr>
        <p:grpSpPr>
          <a:xfrm>
            <a:off x="5997813" y="2921275"/>
            <a:ext cx="587871" cy="512373"/>
            <a:chOff x="6000100" y="3076250"/>
            <a:chExt cx="587871" cy="512373"/>
          </a:xfrm>
        </p:grpSpPr>
        <p:sp>
          <p:nvSpPr>
            <p:cNvPr id="4774" name="Google Shape;4774;p8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5" name="Google Shape;4775;p87"/>
            <p:cNvGrpSpPr/>
            <p:nvPr/>
          </p:nvGrpSpPr>
          <p:grpSpPr>
            <a:xfrm>
              <a:off x="6031360" y="3076713"/>
              <a:ext cx="539107" cy="480965"/>
              <a:chOff x="6031360" y="3076713"/>
              <a:chExt cx="539107" cy="480965"/>
            </a:xfrm>
          </p:grpSpPr>
          <p:sp>
            <p:nvSpPr>
              <p:cNvPr id="4776" name="Google Shape;4776;p8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3" name="Google Shape;4783;p87"/>
          <p:cNvGrpSpPr/>
          <p:nvPr/>
        </p:nvGrpSpPr>
        <p:grpSpPr>
          <a:xfrm>
            <a:off x="3574273" y="2854307"/>
            <a:ext cx="2241344" cy="1330656"/>
            <a:chOff x="3597785" y="3065882"/>
            <a:chExt cx="2241344" cy="1330656"/>
          </a:xfrm>
        </p:grpSpPr>
        <p:grpSp>
          <p:nvGrpSpPr>
            <p:cNvPr id="4784" name="Google Shape;4784;p87"/>
            <p:cNvGrpSpPr/>
            <p:nvPr/>
          </p:nvGrpSpPr>
          <p:grpSpPr>
            <a:xfrm>
              <a:off x="5296908" y="3937355"/>
              <a:ext cx="143198" cy="32380"/>
              <a:chOff x="5296908" y="3937355"/>
              <a:chExt cx="143198" cy="32380"/>
            </a:xfrm>
          </p:grpSpPr>
          <p:sp>
            <p:nvSpPr>
              <p:cNvPr id="4785" name="Google Shape;4785;p8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6" name="Google Shape;4786;p87"/>
              <p:cNvGrpSpPr/>
              <p:nvPr/>
            </p:nvGrpSpPr>
            <p:grpSpPr>
              <a:xfrm>
                <a:off x="5402331" y="3937355"/>
                <a:ext cx="37776" cy="32380"/>
                <a:chOff x="5402331" y="3937355"/>
                <a:chExt cx="37776" cy="32380"/>
              </a:xfrm>
            </p:grpSpPr>
            <p:sp>
              <p:nvSpPr>
                <p:cNvPr id="4787" name="Google Shape;4787;p8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87"/>
              <p:cNvGrpSpPr/>
              <p:nvPr/>
            </p:nvGrpSpPr>
            <p:grpSpPr>
              <a:xfrm>
                <a:off x="5296908" y="3937355"/>
                <a:ext cx="37783" cy="32380"/>
                <a:chOff x="5296908" y="3937355"/>
                <a:chExt cx="37783" cy="32380"/>
              </a:xfrm>
            </p:grpSpPr>
            <p:sp>
              <p:nvSpPr>
                <p:cNvPr id="4790" name="Google Shape;4790;p8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2" name="Google Shape;4792;p87"/>
            <p:cNvGrpSpPr/>
            <p:nvPr/>
          </p:nvGrpSpPr>
          <p:grpSpPr>
            <a:xfrm>
              <a:off x="4724163" y="3119631"/>
              <a:ext cx="120838" cy="84218"/>
              <a:chOff x="4724163" y="3119631"/>
              <a:chExt cx="120838" cy="84218"/>
            </a:xfrm>
          </p:grpSpPr>
          <p:grpSp>
            <p:nvGrpSpPr>
              <p:cNvPr id="4793" name="Google Shape;4793;p87"/>
              <p:cNvGrpSpPr/>
              <p:nvPr/>
            </p:nvGrpSpPr>
            <p:grpSpPr>
              <a:xfrm>
                <a:off x="4746712" y="3132773"/>
                <a:ext cx="86869" cy="56424"/>
                <a:chOff x="4746712" y="3132773"/>
                <a:chExt cx="86869" cy="56424"/>
              </a:xfrm>
            </p:grpSpPr>
            <p:sp>
              <p:nvSpPr>
                <p:cNvPr id="4794" name="Google Shape;4794;p8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6" name="Google Shape;4796;p87"/>
              <p:cNvGrpSpPr/>
              <p:nvPr/>
            </p:nvGrpSpPr>
            <p:grpSpPr>
              <a:xfrm>
                <a:off x="4773634" y="3143336"/>
                <a:ext cx="37776" cy="32451"/>
                <a:chOff x="4773634" y="3143336"/>
                <a:chExt cx="37776" cy="32451"/>
              </a:xfrm>
            </p:grpSpPr>
            <p:sp>
              <p:nvSpPr>
                <p:cNvPr id="4797" name="Google Shape;4797;p8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87"/>
              <p:cNvGrpSpPr/>
              <p:nvPr/>
            </p:nvGrpSpPr>
            <p:grpSpPr>
              <a:xfrm>
                <a:off x="4724163" y="3131248"/>
                <a:ext cx="37776" cy="32459"/>
                <a:chOff x="4724163" y="3131248"/>
                <a:chExt cx="37776" cy="32459"/>
              </a:xfrm>
            </p:grpSpPr>
            <p:sp>
              <p:nvSpPr>
                <p:cNvPr id="4800" name="Google Shape;4800;p8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2" name="Google Shape;4802;p87"/>
              <p:cNvGrpSpPr/>
              <p:nvPr/>
            </p:nvGrpSpPr>
            <p:grpSpPr>
              <a:xfrm>
                <a:off x="4755081" y="3176054"/>
                <a:ext cx="32357" cy="27795"/>
                <a:chOff x="4755081" y="3176054"/>
                <a:chExt cx="32357" cy="27795"/>
              </a:xfrm>
            </p:grpSpPr>
            <p:sp>
              <p:nvSpPr>
                <p:cNvPr id="4803" name="Google Shape;4803;p8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5" name="Google Shape;4805;p87"/>
              <p:cNvGrpSpPr/>
              <p:nvPr/>
            </p:nvGrpSpPr>
            <p:grpSpPr>
              <a:xfrm>
                <a:off x="4812550" y="3119631"/>
                <a:ext cx="32451" cy="27803"/>
                <a:chOff x="4812550" y="3119631"/>
                <a:chExt cx="32451" cy="27803"/>
              </a:xfrm>
            </p:grpSpPr>
            <p:sp>
              <p:nvSpPr>
                <p:cNvPr id="4806" name="Google Shape;4806;p8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8" name="Google Shape;4808;p87"/>
            <p:cNvGrpSpPr/>
            <p:nvPr/>
          </p:nvGrpSpPr>
          <p:grpSpPr>
            <a:xfrm>
              <a:off x="5382826" y="4027197"/>
              <a:ext cx="268967" cy="250422"/>
              <a:chOff x="5382826" y="4027197"/>
              <a:chExt cx="268967" cy="250422"/>
            </a:xfrm>
          </p:grpSpPr>
          <p:grpSp>
            <p:nvGrpSpPr>
              <p:cNvPr id="4809" name="Google Shape;4809;p87"/>
              <p:cNvGrpSpPr/>
              <p:nvPr/>
            </p:nvGrpSpPr>
            <p:grpSpPr>
              <a:xfrm>
                <a:off x="5405280" y="4042510"/>
                <a:ext cx="237570" cy="218647"/>
                <a:chOff x="5405280" y="4042510"/>
                <a:chExt cx="237570" cy="218647"/>
              </a:xfrm>
            </p:grpSpPr>
            <p:sp>
              <p:nvSpPr>
                <p:cNvPr id="4810" name="Google Shape;4810;p8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87"/>
              <p:cNvGrpSpPr/>
              <p:nvPr/>
            </p:nvGrpSpPr>
            <p:grpSpPr>
              <a:xfrm>
                <a:off x="5382826" y="4125549"/>
                <a:ext cx="37776" cy="32380"/>
                <a:chOff x="5382826" y="4125549"/>
                <a:chExt cx="37776" cy="32380"/>
              </a:xfrm>
            </p:grpSpPr>
            <p:sp>
              <p:nvSpPr>
                <p:cNvPr id="4817" name="Google Shape;4817;p8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87"/>
              <p:cNvGrpSpPr/>
              <p:nvPr/>
            </p:nvGrpSpPr>
            <p:grpSpPr>
              <a:xfrm>
                <a:off x="5475680" y="4195587"/>
                <a:ext cx="37783" cy="32364"/>
                <a:chOff x="5475680" y="4195587"/>
                <a:chExt cx="37783" cy="32364"/>
              </a:xfrm>
            </p:grpSpPr>
            <p:sp>
              <p:nvSpPr>
                <p:cNvPr id="4820" name="Google Shape;4820;p8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2" name="Google Shape;4822;p87"/>
              <p:cNvGrpSpPr/>
              <p:nvPr/>
            </p:nvGrpSpPr>
            <p:grpSpPr>
              <a:xfrm>
                <a:off x="5532575" y="4027197"/>
                <a:ext cx="33308" cy="32262"/>
                <a:chOff x="5532575" y="4027197"/>
                <a:chExt cx="33308" cy="32262"/>
              </a:xfrm>
            </p:grpSpPr>
            <p:sp>
              <p:nvSpPr>
                <p:cNvPr id="4823" name="Google Shape;4823;p8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5" name="Google Shape;4825;p87"/>
              <p:cNvGrpSpPr/>
              <p:nvPr/>
            </p:nvGrpSpPr>
            <p:grpSpPr>
              <a:xfrm>
                <a:off x="5590706" y="4245348"/>
                <a:ext cx="33497" cy="32270"/>
                <a:chOff x="5590706" y="4245348"/>
                <a:chExt cx="33497" cy="32270"/>
              </a:xfrm>
            </p:grpSpPr>
            <p:sp>
              <p:nvSpPr>
                <p:cNvPr id="4826" name="Google Shape;4826;p8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87"/>
              <p:cNvGrpSpPr/>
              <p:nvPr/>
            </p:nvGrpSpPr>
            <p:grpSpPr>
              <a:xfrm>
                <a:off x="5618681" y="4109677"/>
                <a:ext cx="33112" cy="32357"/>
                <a:chOff x="5618681" y="4109677"/>
                <a:chExt cx="33112" cy="32357"/>
              </a:xfrm>
            </p:grpSpPr>
            <p:sp>
              <p:nvSpPr>
                <p:cNvPr id="4829" name="Google Shape;4829;p8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1" name="Google Shape;4831;p87"/>
              <p:cNvGrpSpPr/>
              <p:nvPr/>
            </p:nvGrpSpPr>
            <p:grpSpPr>
              <a:xfrm>
                <a:off x="5479298" y="4128262"/>
                <a:ext cx="31405" cy="26906"/>
                <a:chOff x="5479298" y="4128262"/>
                <a:chExt cx="31405" cy="26906"/>
              </a:xfrm>
            </p:grpSpPr>
            <p:sp>
              <p:nvSpPr>
                <p:cNvPr id="4832" name="Google Shape;4832;p8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4" name="Google Shape;4834;p87"/>
              <p:cNvGrpSpPr/>
              <p:nvPr/>
            </p:nvGrpSpPr>
            <p:grpSpPr>
              <a:xfrm>
                <a:off x="5582903" y="4180116"/>
                <a:ext cx="31499" cy="26898"/>
                <a:chOff x="5582903" y="4180116"/>
                <a:chExt cx="31499" cy="26898"/>
              </a:xfrm>
            </p:grpSpPr>
            <p:sp>
              <p:nvSpPr>
                <p:cNvPr id="4835" name="Google Shape;4835;p8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37" name="Google Shape;4837;p87"/>
            <p:cNvGrpSpPr/>
            <p:nvPr/>
          </p:nvGrpSpPr>
          <p:grpSpPr>
            <a:xfrm>
              <a:off x="3977681" y="3230323"/>
              <a:ext cx="94584" cy="84085"/>
              <a:chOff x="3977681" y="3230323"/>
              <a:chExt cx="94584" cy="84085"/>
            </a:xfrm>
          </p:grpSpPr>
          <p:grpSp>
            <p:nvGrpSpPr>
              <p:cNvPr id="4838" name="Google Shape;4838;p87"/>
              <p:cNvGrpSpPr/>
              <p:nvPr/>
            </p:nvGrpSpPr>
            <p:grpSpPr>
              <a:xfrm>
                <a:off x="4000135" y="3243041"/>
                <a:ext cx="59570" cy="57186"/>
                <a:chOff x="4000135" y="3243041"/>
                <a:chExt cx="59570" cy="57186"/>
              </a:xfrm>
            </p:grpSpPr>
            <p:sp>
              <p:nvSpPr>
                <p:cNvPr id="4839" name="Google Shape;4839;p8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2" name="Google Shape;4842;p87"/>
              <p:cNvGrpSpPr/>
              <p:nvPr/>
            </p:nvGrpSpPr>
            <p:grpSpPr>
              <a:xfrm>
                <a:off x="3977681" y="3245872"/>
                <a:ext cx="37783" cy="32380"/>
                <a:chOff x="3977681" y="3245872"/>
                <a:chExt cx="37783" cy="32380"/>
              </a:xfrm>
            </p:grpSpPr>
            <p:sp>
              <p:nvSpPr>
                <p:cNvPr id="4843" name="Google Shape;4843;p8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87"/>
              <p:cNvGrpSpPr/>
              <p:nvPr/>
            </p:nvGrpSpPr>
            <p:grpSpPr>
              <a:xfrm>
                <a:off x="4040860" y="3262672"/>
                <a:ext cx="31405" cy="27001"/>
                <a:chOff x="4040860" y="3262672"/>
                <a:chExt cx="31405" cy="27001"/>
              </a:xfrm>
            </p:grpSpPr>
            <p:sp>
              <p:nvSpPr>
                <p:cNvPr id="4846" name="Google Shape;4846;p8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87"/>
              <p:cNvGrpSpPr/>
              <p:nvPr/>
            </p:nvGrpSpPr>
            <p:grpSpPr>
              <a:xfrm>
                <a:off x="4021072" y="3230323"/>
                <a:ext cx="31397" cy="26906"/>
                <a:chOff x="4021072" y="3230323"/>
                <a:chExt cx="31397" cy="26906"/>
              </a:xfrm>
            </p:grpSpPr>
            <p:sp>
              <p:nvSpPr>
                <p:cNvPr id="4849" name="Google Shape;4849;p8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1" name="Google Shape;4851;p87"/>
              <p:cNvGrpSpPr/>
              <p:nvPr/>
            </p:nvGrpSpPr>
            <p:grpSpPr>
              <a:xfrm>
                <a:off x="4001472" y="3287462"/>
                <a:ext cx="31499" cy="26945"/>
                <a:chOff x="4001472" y="3287462"/>
                <a:chExt cx="31499" cy="26945"/>
              </a:xfrm>
            </p:grpSpPr>
            <p:sp>
              <p:nvSpPr>
                <p:cNvPr id="4852" name="Google Shape;4852;p8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4" name="Google Shape;4854;p87"/>
            <p:cNvGrpSpPr/>
            <p:nvPr/>
          </p:nvGrpSpPr>
          <p:grpSpPr>
            <a:xfrm>
              <a:off x="4084715" y="3258865"/>
              <a:ext cx="184961" cy="137268"/>
              <a:chOff x="4084715" y="3258865"/>
              <a:chExt cx="184961" cy="137268"/>
            </a:xfrm>
          </p:grpSpPr>
          <p:grpSp>
            <p:nvGrpSpPr>
              <p:cNvPr id="4855" name="Google Shape;4855;p87"/>
              <p:cNvGrpSpPr/>
              <p:nvPr/>
            </p:nvGrpSpPr>
            <p:grpSpPr>
              <a:xfrm>
                <a:off x="4107453" y="3271583"/>
                <a:ext cx="153470" cy="110275"/>
                <a:chOff x="4107453" y="3271583"/>
                <a:chExt cx="153470" cy="110275"/>
              </a:xfrm>
            </p:grpSpPr>
            <p:sp>
              <p:nvSpPr>
                <p:cNvPr id="4856" name="Google Shape;4856;p8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87"/>
              <p:cNvGrpSpPr/>
              <p:nvPr/>
            </p:nvGrpSpPr>
            <p:grpSpPr>
              <a:xfrm>
                <a:off x="4136947" y="3258865"/>
                <a:ext cx="31499" cy="27001"/>
                <a:chOff x="4136947" y="3258865"/>
                <a:chExt cx="31499" cy="27001"/>
              </a:xfrm>
            </p:grpSpPr>
            <p:sp>
              <p:nvSpPr>
                <p:cNvPr id="4861" name="Google Shape;4861;p8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3" name="Google Shape;4863;p87"/>
              <p:cNvGrpSpPr/>
              <p:nvPr/>
            </p:nvGrpSpPr>
            <p:grpSpPr>
              <a:xfrm>
                <a:off x="4084715" y="3266478"/>
                <a:ext cx="31468" cy="26898"/>
                <a:chOff x="4084715" y="3266478"/>
                <a:chExt cx="31468" cy="26898"/>
              </a:xfrm>
            </p:grpSpPr>
            <p:sp>
              <p:nvSpPr>
                <p:cNvPr id="4864" name="Google Shape;4864;p8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87"/>
              <p:cNvGrpSpPr/>
              <p:nvPr/>
            </p:nvGrpSpPr>
            <p:grpSpPr>
              <a:xfrm>
                <a:off x="4159213" y="3279849"/>
                <a:ext cx="31405" cy="26945"/>
                <a:chOff x="4159213" y="3279849"/>
                <a:chExt cx="31405" cy="26945"/>
              </a:xfrm>
            </p:grpSpPr>
            <p:sp>
              <p:nvSpPr>
                <p:cNvPr id="4867" name="Google Shape;4867;p8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87"/>
              <p:cNvGrpSpPr/>
              <p:nvPr/>
            </p:nvGrpSpPr>
            <p:grpSpPr>
              <a:xfrm>
                <a:off x="4201550" y="3266502"/>
                <a:ext cx="31405" cy="26883"/>
                <a:chOff x="4201550" y="3266502"/>
                <a:chExt cx="31405" cy="26883"/>
              </a:xfrm>
            </p:grpSpPr>
            <p:sp>
              <p:nvSpPr>
                <p:cNvPr id="4870" name="Google Shape;4870;p8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2" name="Google Shape;4872;p87"/>
              <p:cNvGrpSpPr/>
              <p:nvPr/>
            </p:nvGrpSpPr>
            <p:grpSpPr>
              <a:xfrm>
                <a:off x="4201550" y="3338278"/>
                <a:ext cx="31405" cy="26930"/>
                <a:chOff x="4201550" y="3338278"/>
                <a:chExt cx="31405" cy="26930"/>
              </a:xfrm>
            </p:grpSpPr>
            <p:sp>
              <p:nvSpPr>
                <p:cNvPr id="4873" name="Google Shape;4873;p8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87"/>
              <p:cNvGrpSpPr/>
              <p:nvPr/>
            </p:nvGrpSpPr>
            <p:grpSpPr>
              <a:xfrm>
                <a:off x="4238272" y="3369132"/>
                <a:ext cx="31405" cy="27001"/>
                <a:chOff x="4238272" y="3369132"/>
                <a:chExt cx="31405" cy="27001"/>
              </a:xfrm>
            </p:grpSpPr>
            <p:sp>
              <p:nvSpPr>
                <p:cNvPr id="4876" name="Google Shape;4876;p8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8" name="Google Shape;4878;p87"/>
            <p:cNvGrpSpPr/>
            <p:nvPr/>
          </p:nvGrpSpPr>
          <p:grpSpPr>
            <a:xfrm>
              <a:off x="4068639" y="3200169"/>
              <a:ext cx="77643" cy="37272"/>
              <a:chOff x="4068639" y="3200169"/>
              <a:chExt cx="77643" cy="37272"/>
            </a:xfrm>
          </p:grpSpPr>
          <p:sp>
            <p:nvSpPr>
              <p:cNvPr id="4879" name="Google Shape;4879;p8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0" name="Google Shape;4880;p87"/>
              <p:cNvGrpSpPr/>
              <p:nvPr/>
            </p:nvGrpSpPr>
            <p:grpSpPr>
              <a:xfrm>
                <a:off x="4114878" y="3200169"/>
                <a:ext cx="31405" cy="26993"/>
                <a:chOff x="4114878" y="3200169"/>
                <a:chExt cx="31405" cy="26993"/>
              </a:xfrm>
            </p:grpSpPr>
            <p:sp>
              <p:nvSpPr>
                <p:cNvPr id="4881" name="Google Shape;4881;p8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87"/>
              <p:cNvGrpSpPr/>
              <p:nvPr/>
            </p:nvGrpSpPr>
            <p:grpSpPr>
              <a:xfrm>
                <a:off x="4068639" y="3210535"/>
                <a:ext cx="31499" cy="26906"/>
                <a:chOff x="4068639" y="3210535"/>
                <a:chExt cx="31499" cy="26906"/>
              </a:xfrm>
            </p:grpSpPr>
            <p:sp>
              <p:nvSpPr>
                <p:cNvPr id="4884" name="Google Shape;4884;p8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6" name="Google Shape;4886;p87"/>
            <p:cNvGrpSpPr/>
            <p:nvPr/>
          </p:nvGrpSpPr>
          <p:grpSpPr>
            <a:xfrm>
              <a:off x="3869702" y="3066935"/>
              <a:ext cx="382664" cy="190294"/>
              <a:chOff x="3869702" y="3066935"/>
              <a:chExt cx="382664" cy="190294"/>
            </a:xfrm>
          </p:grpSpPr>
          <p:grpSp>
            <p:nvGrpSpPr>
              <p:cNvPr id="4887" name="Google Shape;4887;p87"/>
              <p:cNvGrpSpPr/>
              <p:nvPr/>
            </p:nvGrpSpPr>
            <p:grpSpPr>
              <a:xfrm>
                <a:off x="3888633" y="3082351"/>
                <a:ext cx="351172" cy="160698"/>
                <a:chOff x="3888633" y="3082351"/>
                <a:chExt cx="351172" cy="160698"/>
              </a:xfrm>
            </p:grpSpPr>
            <p:sp>
              <p:nvSpPr>
                <p:cNvPr id="4888" name="Google Shape;4888;p8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4" name="Google Shape;4894;p87"/>
              <p:cNvGrpSpPr/>
              <p:nvPr/>
            </p:nvGrpSpPr>
            <p:grpSpPr>
              <a:xfrm>
                <a:off x="4143703" y="3066935"/>
                <a:ext cx="37783" cy="32357"/>
                <a:chOff x="4143703" y="3066935"/>
                <a:chExt cx="37783" cy="32357"/>
              </a:xfrm>
            </p:grpSpPr>
            <p:sp>
              <p:nvSpPr>
                <p:cNvPr id="4895" name="Google Shape;4895;p8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87"/>
              <p:cNvGrpSpPr/>
              <p:nvPr/>
            </p:nvGrpSpPr>
            <p:grpSpPr>
              <a:xfrm>
                <a:off x="4044565" y="3103563"/>
                <a:ext cx="37783" cy="32451"/>
                <a:chOff x="4044565" y="3103563"/>
                <a:chExt cx="37783" cy="32451"/>
              </a:xfrm>
            </p:grpSpPr>
            <p:sp>
              <p:nvSpPr>
                <p:cNvPr id="4898" name="Google Shape;4898;p8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87"/>
              <p:cNvGrpSpPr/>
              <p:nvPr/>
            </p:nvGrpSpPr>
            <p:grpSpPr>
              <a:xfrm>
                <a:off x="4017454" y="3188237"/>
                <a:ext cx="37776" cy="32357"/>
                <a:chOff x="4017454" y="3188237"/>
                <a:chExt cx="37776" cy="32357"/>
              </a:xfrm>
            </p:grpSpPr>
            <p:sp>
              <p:nvSpPr>
                <p:cNvPr id="4901" name="Google Shape;4901;p8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 name="Google Shape;4903;p87"/>
              <p:cNvGrpSpPr/>
              <p:nvPr/>
            </p:nvGrpSpPr>
            <p:grpSpPr>
              <a:xfrm>
                <a:off x="3921548" y="3157509"/>
                <a:ext cx="37783" cy="32357"/>
                <a:chOff x="3921548" y="3157509"/>
                <a:chExt cx="37783" cy="32357"/>
              </a:xfrm>
            </p:grpSpPr>
            <p:sp>
              <p:nvSpPr>
                <p:cNvPr id="4904" name="Google Shape;4904;p8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87"/>
              <p:cNvGrpSpPr/>
              <p:nvPr/>
            </p:nvGrpSpPr>
            <p:grpSpPr>
              <a:xfrm>
                <a:off x="3939056" y="3211620"/>
                <a:ext cx="37783" cy="32380"/>
                <a:chOff x="3939056" y="3211620"/>
                <a:chExt cx="37783" cy="32380"/>
              </a:xfrm>
            </p:grpSpPr>
            <p:sp>
              <p:nvSpPr>
                <p:cNvPr id="4907" name="Google Shape;4907;p8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9" name="Google Shape;4909;p87"/>
              <p:cNvGrpSpPr/>
              <p:nvPr/>
            </p:nvGrpSpPr>
            <p:grpSpPr>
              <a:xfrm>
                <a:off x="4176240" y="3136965"/>
                <a:ext cx="31405" cy="26930"/>
                <a:chOff x="4176240" y="3136965"/>
                <a:chExt cx="31405" cy="26930"/>
              </a:xfrm>
            </p:grpSpPr>
            <p:sp>
              <p:nvSpPr>
                <p:cNvPr id="4910" name="Google Shape;4910;p8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87"/>
              <p:cNvGrpSpPr/>
              <p:nvPr/>
            </p:nvGrpSpPr>
            <p:grpSpPr>
              <a:xfrm>
                <a:off x="4133148" y="3152593"/>
                <a:ext cx="31499" cy="27001"/>
                <a:chOff x="4133148" y="3152593"/>
                <a:chExt cx="31499" cy="27001"/>
              </a:xfrm>
            </p:grpSpPr>
            <p:sp>
              <p:nvSpPr>
                <p:cNvPr id="4913" name="Google Shape;4913;p8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5" name="Google Shape;4915;p87"/>
              <p:cNvGrpSpPr/>
              <p:nvPr/>
            </p:nvGrpSpPr>
            <p:grpSpPr>
              <a:xfrm>
                <a:off x="4220866" y="3073534"/>
                <a:ext cx="31499" cy="26898"/>
                <a:chOff x="4220866" y="3073534"/>
                <a:chExt cx="31499" cy="26898"/>
              </a:xfrm>
            </p:grpSpPr>
            <p:sp>
              <p:nvSpPr>
                <p:cNvPr id="4916" name="Google Shape;4916;p8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87"/>
              <p:cNvGrpSpPr/>
              <p:nvPr/>
            </p:nvGrpSpPr>
            <p:grpSpPr>
              <a:xfrm>
                <a:off x="3869702" y="3230323"/>
                <a:ext cx="31499" cy="26906"/>
                <a:chOff x="3869702" y="3230323"/>
                <a:chExt cx="31499" cy="26906"/>
              </a:xfrm>
            </p:grpSpPr>
            <p:sp>
              <p:nvSpPr>
                <p:cNvPr id="4919" name="Google Shape;4919;p8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1" name="Google Shape;4921;p87"/>
            <p:cNvGrpSpPr/>
            <p:nvPr/>
          </p:nvGrpSpPr>
          <p:grpSpPr>
            <a:xfrm>
              <a:off x="4271383" y="3065882"/>
              <a:ext cx="304556" cy="341663"/>
              <a:chOff x="4271383" y="3065882"/>
              <a:chExt cx="304556" cy="341663"/>
            </a:xfrm>
          </p:grpSpPr>
          <p:grpSp>
            <p:nvGrpSpPr>
              <p:cNvPr id="4922" name="Google Shape;4922;p87"/>
              <p:cNvGrpSpPr/>
              <p:nvPr/>
            </p:nvGrpSpPr>
            <p:grpSpPr>
              <a:xfrm>
                <a:off x="4293838" y="3078639"/>
                <a:ext cx="269353" cy="311973"/>
                <a:chOff x="4293838" y="3078639"/>
                <a:chExt cx="269353" cy="311973"/>
              </a:xfrm>
            </p:grpSpPr>
            <p:sp>
              <p:nvSpPr>
                <p:cNvPr id="4923" name="Google Shape;4923;p8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0" name="Google Shape;4940;p87"/>
              <p:cNvGrpSpPr/>
              <p:nvPr/>
            </p:nvGrpSpPr>
            <p:grpSpPr>
              <a:xfrm>
                <a:off x="4538164" y="3342061"/>
                <a:ext cx="37776" cy="32380"/>
                <a:chOff x="4538164" y="3342061"/>
                <a:chExt cx="37776" cy="32380"/>
              </a:xfrm>
            </p:grpSpPr>
            <p:sp>
              <p:nvSpPr>
                <p:cNvPr id="4941" name="Google Shape;4941;p8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3" name="Google Shape;4943;p87"/>
              <p:cNvGrpSpPr/>
              <p:nvPr/>
            </p:nvGrpSpPr>
            <p:grpSpPr>
              <a:xfrm>
                <a:off x="4271383" y="3194742"/>
                <a:ext cx="37783" cy="32420"/>
                <a:chOff x="4271383" y="3194742"/>
                <a:chExt cx="37783" cy="32420"/>
              </a:xfrm>
            </p:grpSpPr>
            <p:sp>
              <p:nvSpPr>
                <p:cNvPr id="4944" name="Google Shape;4944;p8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87"/>
              <p:cNvGrpSpPr/>
              <p:nvPr/>
            </p:nvGrpSpPr>
            <p:grpSpPr>
              <a:xfrm>
                <a:off x="4284416" y="3084058"/>
                <a:ext cx="37783" cy="32357"/>
                <a:chOff x="4284416" y="3084058"/>
                <a:chExt cx="37783" cy="32357"/>
              </a:xfrm>
            </p:grpSpPr>
            <p:sp>
              <p:nvSpPr>
                <p:cNvPr id="4947" name="Google Shape;4947;p8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9" name="Google Shape;4949;p87"/>
              <p:cNvGrpSpPr/>
              <p:nvPr/>
            </p:nvGrpSpPr>
            <p:grpSpPr>
              <a:xfrm>
                <a:off x="4478697" y="3297561"/>
                <a:ext cx="37776" cy="32451"/>
                <a:chOff x="4478697" y="3297561"/>
                <a:chExt cx="37776" cy="32451"/>
              </a:xfrm>
            </p:grpSpPr>
            <p:sp>
              <p:nvSpPr>
                <p:cNvPr id="4950" name="Google Shape;4950;p8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2" name="Google Shape;4952;p87"/>
              <p:cNvGrpSpPr/>
              <p:nvPr/>
            </p:nvGrpSpPr>
            <p:grpSpPr>
              <a:xfrm>
                <a:off x="4411813" y="3331711"/>
                <a:ext cx="37776" cy="32451"/>
                <a:chOff x="4411813" y="3331711"/>
                <a:chExt cx="37776" cy="32451"/>
              </a:xfrm>
            </p:grpSpPr>
            <p:sp>
              <p:nvSpPr>
                <p:cNvPr id="4953" name="Google Shape;4953;p8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87"/>
              <p:cNvGrpSpPr/>
              <p:nvPr/>
            </p:nvGrpSpPr>
            <p:grpSpPr>
              <a:xfrm>
                <a:off x="4337984" y="3375188"/>
                <a:ext cx="37776" cy="32357"/>
                <a:chOff x="4337984" y="3375188"/>
                <a:chExt cx="37776" cy="32357"/>
              </a:xfrm>
            </p:grpSpPr>
            <p:sp>
              <p:nvSpPr>
                <p:cNvPr id="4956" name="Google Shape;4956;p8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87"/>
              <p:cNvGrpSpPr/>
              <p:nvPr/>
            </p:nvGrpSpPr>
            <p:grpSpPr>
              <a:xfrm>
                <a:off x="4494867" y="3090530"/>
                <a:ext cx="37878" cy="32451"/>
                <a:chOff x="4494867" y="3090530"/>
                <a:chExt cx="37878" cy="32451"/>
              </a:xfrm>
            </p:grpSpPr>
            <p:sp>
              <p:nvSpPr>
                <p:cNvPr id="4959" name="Google Shape;4959;p8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1" name="Google Shape;4961;p87"/>
              <p:cNvGrpSpPr/>
              <p:nvPr/>
            </p:nvGrpSpPr>
            <p:grpSpPr>
              <a:xfrm>
                <a:off x="4525124" y="3207774"/>
                <a:ext cx="37783" cy="32420"/>
                <a:chOff x="4525124" y="3207774"/>
                <a:chExt cx="37783" cy="32420"/>
              </a:xfrm>
            </p:grpSpPr>
            <p:sp>
              <p:nvSpPr>
                <p:cNvPr id="4962" name="Google Shape;4962;p8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87"/>
              <p:cNvGrpSpPr/>
              <p:nvPr/>
            </p:nvGrpSpPr>
            <p:grpSpPr>
              <a:xfrm>
                <a:off x="4440544" y="3176479"/>
                <a:ext cx="31499" cy="26898"/>
                <a:chOff x="4440544" y="3176479"/>
                <a:chExt cx="31499" cy="26898"/>
              </a:xfrm>
            </p:grpSpPr>
            <p:sp>
              <p:nvSpPr>
                <p:cNvPr id="4965" name="Google Shape;4965;p8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7" name="Google Shape;4967;p87"/>
              <p:cNvGrpSpPr/>
              <p:nvPr/>
            </p:nvGrpSpPr>
            <p:grpSpPr>
              <a:xfrm>
                <a:off x="4350545" y="3156400"/>
                <a:ext cx="31405" cy="27001"/>
                <a:chOff x="4350545" y="3156400"/>
                <a:chExt cx="31405" cy="27001"/>
              </a:xfrm>
            </p:grpSpPr>
            <p:sp>
              <p:nvSpPr>
                <p:cNvPr id="4968" name="Google Shape;4968;p8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0" name="Google Shape;4970;p87"/>
              <p:cNvGrpSpPr/>
              <p:nvPr/>
            </p:nvGrpSpPr>
            <p:grpSpPr>
              <a:xfrm>
                <a:off x="4376703" y="3255058"/>
                <a:ext cx="31405" cy="27001"/>
                <a:chOff x="4376703" y="3255058"/>
                <a:chExt cx="31405" cy="27001"/>
              </a:xfrm>
            </p:grpSpPr>
            <p:sp>
              <p:nvSpPr>
                <p:cNvPr id="4971" name="Google Shape;4971;p8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87"/>
              <p:cNvGrpSpPr/>
              <p:nvPr/>
            </p:nvGrpSpPr>
            <p:grpSpPr>
              <a:xfrm>
                <a:off x="4331322" y="3283656"/>
                <a:ext cx="31405" cy="26945"/>
                <a:chOff x="4331322" y="3283656"/>
                <a:chExt cx="31405" cy="26945"/>
              </a:xfrm>
            </p:grpSpPr>
            <p:sp>
              <p:nvSpPr>
                <p:cNvPr id="4974" name="Google Shape;4974;p8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 name="Google Shape;4976;p87"/>
              <p:cNvGrpSpPr/>
              <p:nvPr/>
            </p:nvGrpSpPr>
            <p:grpSpPr>
              <a:xfrm>
                <a:off x="4380510" y="3065882"/>
                <a:ext cx="31405" cy="26938"/>
                <a:chOff x="4380510" y="3065882"/>
                <a:chExt cx="31405" cy="26938"/>
              </a:xfrm>
            </p:grpSpPr>
            <p:sp>
              <p:nvSpPr>
                <p:cNvPr id="4977" name="Google Shape;4977;p8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9" name="Google Shape;4979;p87"/>
            <p:cNvGrpSpPr/>
            <p:nvPr/>
          </p:nvGrpSpPr>
          <p:grpSpPr>
            <a:xfrm>
              <a:off x="4558998" y="3188237"/>
              <a:ext cx="1280131" cy="1052746"/>
              <a:chOff x="4558998" y="3188237"/>
              <a:chExt cx="1280131" cy="1052746"/>
            </a:xfrm>
          </p:grpSpPr>
          <p:sp>
            <p:nvSpPr>
              <p:cNvPr id="4980" name="Google Shape;4980;p8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1" name="Google Shape;4981;p87"/>
              <p:cNvGrpSpPr/>
              <p:nvPr/>
            </p:nvGrpSpPr>
            <p:grpSpPr>
              <a:xfrm>
                <a:off x="4579164" y="3203653"/>
                <a:ext cx="1244833" cy="1020397"/>
                <a:chOff x="4579164" y="3203653"/>
                <a:chExt cx="1244833" cy="1020397"/>
              </a:xfrm>
            </p:grpSpPr>
            <p:sp>
              <p:nvSpPr>
                <p:cNvPr id="4982" name="Google Shape;4982;p8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4" name="Google Shape;4984;p87"/>
                <p:cNvGrpSpPr/>
                <p:nvPr/>
              </p:nvGrpSpPr>
              <p:grpSpPr>
                <a:xfrm>
                  <a:off x="4579164" y="3203653"/>
                  <a:ext cx="1244833" cy="1020397"/>
                  <a:chOff x="4579164" y="3203653"/>
                  <a:chExt cx="1244833" cy="1020397"/>
                </a:xfrm>
              </p:grpSpPr>
              <p:sp>
                <p:nvSpPr>
                  <p:cNvPr id="4985" name="Google Shape;4985;p8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7" name="Google Shape;4987;p87"/>
                  <p:cNvGrpSpPr/>
                  <p:nvPr/>
                </p:nvGrpSpPr>
                <p:grpSpPr>
                  <a:xfrm>
                    <a:off x="4579164" y="3203653"/>
                    <a:ext cx="1244833" cy="1020397"/>
                    <a:chOff x="4579164" y="3203653"/>
                    <a:chExt cx="1244833" cy="1020397"/>
                  </a:xfrm>
                </p:grpSpPr>
                <p:sp>
                  <p:nvSpPr>
                    <p:cNvPr id="4988" name="Google Shape;4988;p8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6" name="Google Shape;4996;p87"/>
                    <p:cNvGrpSpPr/>
                    <p:nvPr/>
                  </p:nvGrpSpPr>
                  <p:grpSpPr>
                    <a:xfrm>
                      <a:off x="4579164" y="3203653"/>
                      <a:ext cx="1244833" cy="1020397"/>
                      <a:chOff x="4579164" y="3203653"/>
                      <a:chExt cx="1244833" cy="1020397"/>
                    </a:xfrm>
                  </p:grpSpPr>
                  <p:sp>
                    <p:nvSpPr>
                      <p:cNvPr id="4997" name="Google Shape;4997;p8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1" name="Google Shape;5011;p87"/>
                      <p:cNvGrpSpPr/>
                      <p:nvPr/>
                    </p:nvGrpSpPr>
                    <p:grpSpPr>
                      <a:xfrm>
                        <a:off x="4579164" y="3203653"/>
                        <a:ext cx="1244833" cy="1020397"/>
                        <a:chOff x="4579164" y="3203653"/>
                        <a:chExt cx="1244833" cy="1020397"/>
                      </a:xfrm>
                    </p:grpSpPr>
                    <p:sp>
                      <p:nvSpPr>
                        <p:cNvPr id="5012" name="Google Shape;5012;p8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6" name="Google Shape;5036;p87"/>
                        <p:cNvGrpSpPr/>
                        <p:nvPr/>
                      </p:nvGrpSpPr>
                      <p:grpSpPr>
                        <a:xfrm>
                          <a:off x="4579164" y="3203653"/>
                          <a:ext cx="1244833" cy="1020397"/>
                          <a:chOff x="4579164" y="3203653"/>
                          <a:chExt cx="1244833" cy="1020397"/>
                        </a:xfrm>
                      </p:grpSpPr>
                      <p:sp>
                        <p:nvSpPr>
                          <p:cNvPr id="5037" name="Google Shape;5037;p8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8" name="Google Shape;5038;p87"/>
                          <p:cNvGrpSpPr/>
                          <p:nvPr/>
                        </p:nvGrpSpPr>
                        <p:grpSpPr>
                          <a:xfrm>
                            <a:off x="4579164" y="3203653"/>
                            <a:ext cx="1244833" cy="1020397"/>
                            <a:chOff x="4579164" y="3203653"/>
                            <a:chExt cx="1244833" cy="1020397"/>
                          </a:xfrm>
                        </p:grpSpPr>
                        <p:sp>
                          <p:nvSpPr>
                            <p:cNvPr id="5039" name="Google Shape;5039;p8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6" name="Google Shape;5046;p87"/>
                            <p:cNvGrpSpPr/>
                            <p:nvPr/>
                          </p:nvGrpSpPr>
                          <p:grpSpPr>
                            <a:xfrm>
                              <a:off x="4579164" y="3203653"/>
                              <a:ext cx="1244833" cy="1020397"/>
                              <a:chOff x="4579164" y="3203653"/>
                              <a:chExt cx="1244833" cy="1020397"/>
                            </a:xfrm>
                          </p:grpSpPr>
                          <p:sp>
                            <p:nvSpPr>
                              <p:cNvPr id="5047" name="Google Shape;5047;p8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0" name="Google Shape;5060;p87"/>
                              <p:cNvGrpSpPr/>
                              <p:nvPr/>
                            </p:nvGrpSpPr>
                            <p:grpSpPr>
                              <a:xfrm>
                                <a:off x="4579164" y="3203653"/>
                                <a:ext cx="1244833" cy="1020397"/>
                                <a:chOff x="4579164" y="3203653"/>
                                <a:chExt cx="1244833" cy="1020397"/>
                              </a:xfrm>
                            </p:grpSpPr>
                            <p:sp>
                              <p:nvSpPr>
                                <p:cNvPr id="5061" name="Google Shape;5061;p8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8" name="Google Shape;5068;p87"/>
                                <p:cNvGrpSpPr/>
                                <p:nvPr/>
                              </p:nvGrpSpPr>
                              <p:grpSpPr>
                                <a:xfrm>
                                  <a:off x="4579164" y="3203653"/>
                                  <a:ext cx="1244833" cy="1020397"/>
                                  <a:chOff x="4579164" y="3203653"/>
                                  <a:chExt cx="1244833" cy="1020397"/>
                                </a:xfrm>
                              </p:grpSpPr>
                              <p:sp>
                                <p:nvSpPr>
                                  <p:cNvPr id="5069" name="Google Shape;5069;p8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4" name="Google Shape;5074;p87"/>
                                  <p:cNvGrpSpPr/>
                                  <p:nvPr/>
                                </p:nvGrpSpPr>
                                <p:grpSpPr>
                                  <a:xfrm>
                                    <a:off x="4579164" y="3203653"/>
                                    <a:ext cx="1244833" cy="1020397"/>
                                    <a:chOff x="4579164" y="3203653"/>
                                    <a:chExt cx="1244833" cy="1020397"/>
                                  </a:xfrm>
                                </p:grpSpPr>
                                <p:sp>
                                  <p:nvSpPr>
                                    <p:cNvPr id="5075" name="Google Shape;5075;p8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079" name="Google Shape;5079;p8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82" name="Google Shape;5082;p8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083" name="Google Shape;5083;p87"/>
              <p:cNvGrpSpPr/>
              <p:nvPr/>
            </p:nvGrpSpPr>
            <p:grpSpPr>
              <a:xfrm>
                <a:off x="4595437" y="3598775"/>
                <a:ext cx="37776" cy="32451"/>
                <a:chOff x="4595437" y="3598775"/>
                <a:chExt cx="37776" cy="32451"/>
              </a:xfrm>
            </p:grpSpPr>
            <p:sp>
              <p:nvSpPr>
                <p:cNvPr id="5084" name="Google Shape;5084;p8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87"/>
              <p:cNvGrpSpPr/>
              <p:nvPr/>
            </p:nvGrpSpPr>
            <p:grpSpPr>
              <a:xfrm>
                <a:off x="4641864" y="3524443"/>
                <a:ext cx="37776" cy="32380"/>
                <a:chOff x="4641864" y="3524443"/>
                <a:chExt cx="37776" cy="32380"/>
              </a:xfrm>
            </p:grpSpPr>
            <p:sp>
              <p:nvSpPr>
                <p:cNvPr id="5087" name="Google Shape;5087;p8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87"/>
              <p:cNvGrpSpPr/>
              <p:nvPr/>
            </p:nvGrpSpPr>
            <p:grpSpPr>
              <a:xfrm>
                <a:off x="4648431" y="3893901"/>
                <a:ext cx="37776" cy="32357"/>
                <a:chOff x="4648431" y="3893901"/>
                <a:chExt cx="37776" cy="32357"/>
              </a:xfrm>
            </p:grpSpPr>
            <p:sp>
              <p:nvSpPr>
                <p:cNvPr id="5090" name="Google Shape;5090;p8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87"/>
              <p:cNvGrpSpPr/>
              <p:nvPr/>
            </p:nvGrpSpPr>
            <p:grpSpPr>
              <a:xfrm>
                <a:off x="4567752" y="3722908"/>
                <a:ext cx="37870" cy="32380"/>
                <a:chOff x="4567752" y="3722908"/>
                <a:chExt cx="37870" cy="32380"/>
              </a:xfrm>
            </p:grpSpPr>
            <p:sp>
              <p:nvSpPr>
                <p:cNvPr id="5093" name="Google Shape;5093;p8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87"/>
              <p:cNvGrpSpPr/>
              <p:nvPr/>
            </p:nvGrpSpPr>
            <p:grpSpPr>
              <a:xfrm>
                <a:off x="4617506" y="3652052"/>
                <a:ext cx="37783" cy="32357"/>
                <a:chOff x="4617506" y="3652052"/>
                <a:chExt cx="37783" cy="32357"/>
              </a:xfrm>
            </p:grpSpPr>
            <p:sp>
              <p:nvSpPr>
                <p:cNvPr id="5096" name="Google Shape;5096;p8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87"/>
              <p:cNvGrpSpPr/>
              <p:nvPr/>
            </p:nvGrpSpPr>
            <p:grpSpPr>
              <a:xfrm>
                <a:off x="4739005" y="3554149"/>
                <a:ext cx="37870" cy="32357"/>
                <a:chOff x="4739005" y="3554149"/>
                <a:chExt cx="37870" cy="32357"/>
              </a:xfrm>
            </p:grpSpPr>
            <p:sp>
              <p:nvSpPr>
                <p:cNvPr id="5099" name="Google Shape;5099;p8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87"/>
              <p:cNvGrpSpPr/>
              <p:nvPr/>
            </p:nvGrpSpPr>
            <p:grpSpPr>
              <a:xfrm>
                <a:off x="4806557" y="3630258"/>
                <a:ext cx="37776" cy="32364"/>
                <a:chOff x="4806557" y="3630258"/>
                <a:chExt cx="37776" cy="32364"/>
              </a:xfrm>
            </p:grpSpPr>
            <p:sp>
              <p:nvSpPr>
                <p:cNvPr id="5102" name="Google Shape;5102;p8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87"/>
              <p:cNvGrpSpPr/>
              <p:nvPr/>
            </p:nvGrpSpPr>
            <p:grpSpPr>
              <a:xfrm>
                <a:off x="4737007" y="4004357"/>
                <a:ext cx="37870" cy="32357"/>
                <a:chOff x="4737007" y="4004357"/>
                <a:chExt cx="37870" cy="32357"/>
              </a:xfrm>
            </p:grpSpPr>
            <p:sp>
              <p:nvSpPr>
                <p:cNvPr id="5105" name="Google Shape;5105;p8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87"/>
              <p:cNvGrpSpPr/>
              <p:nvPr/>
            </p:nvGrpSpPr>
            <p:grpSpPr>
              <a:xfrm>
                <a:off x="4773634" y="4208627"/>
                <a:ext cx="37776" cy="32357"/>
                <a:chOff x="4773634" y="4208627"/>
                <a:chExt cx="37776" cy="32357"/>
              </a:xfrm>
            </p:grpSpPr>
            <p:sp>
              <p:nvSpPr>
                <p:cNvPr id="5108" name="Google Shape;5108;p8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0" name="Google Shape;5110;p87"/>
              <p:cNvGrpSpPr/>
              <p:nvPr/>
            </p:nvGrpSpPr>
            <p:grpSpPr>
              <a:xfrm>
                <a:off x="4888282" y="4074764"/>
                <a:ext cx="37776" cy="32451"/>
                <a:chOff x="4888282" y="4074764"/>
                <a:chExt cx="37776" cy="32451"/>
              </a:xfrm>
            </p:grpSpPr>
            <p:sp>
              <p:nvSpPr>
                <p:cNvPr id="5111" name="Google Shape;5111;p8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87"/>
              <p:cNvGrpSpPr/>
              <p:nvPr/>
            </p:nvGrpSpPr>
            <p:grpSpPr>
              <a:xfrm>
                <a:off x="4901315" y="3804271"/>
                <a:ext cx="37776" cy="32364"/>
                <a:chOff x="4901315" y="3804271"/>
                <a:chExt cx="37776" cy="32364"/>
              </a:xfrm>
            </p:grpSpPr>
            <p:sp>
              <p:nvSpPr>
                <p:cNvPr id="5114" name="Google Shape;5114;p8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87"/>
              <p:cNvGrpSpPr/>
              <p:nvPr/>
            </p:nvGrpSpPr>
            <p:grpSpPr>
              <a:xfrm>
                <a:off x="4866394" y="3715035"/>
                <a:ext cx="37846" cy="32357"/>
                <a:chOff x="4866394" y="3715035"/>
                <a:chExt cx="37846" cy="32357"/>
              </a:xfrm>
            </p:grpSpPr>
            <p:sp>
              <p:nvSpPr>
                <p:cNvPr id="5117" name="Google Shape;5117;p8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87"/>
              <p:cNvGrpSpPr/>
              <p:nvPr/>
            </p:nvGrpSpPr>
            <p:grpSpPr>
              <a:xfrm>
                <a:off x="4979233" y="3839798"/>
                <a:ext cx="37878" cy="32420"/>
                <a:chOff x="4979233" y="3839798"/>
                <a:chExt cx="37878" cy="32420"/>
              </a:xfrm>
            </p:grpSpPr>
            <p:sp>
              <p:nvSpPr>
                <p:cNvPr id="5120" name="Google Shape;5120;p8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87"/>
              <p:cNvGrpSpPr/>
              <p:nvPr/>
            </p:nvGrpSpPr>
            <p:grpSpPr>
              <a:xfrm>
                <a:off x="4790662" y="3679147"/>
                <a:ext cx="37783" cy="32380"/>
                <a:chOff x="4790662" y="3679147"/>
                <a:chExt cx="37783" cy="32380"/>
              </a:xfrm>
            </p:grpSpPr>
            <p:sp>
              <p:nvSpPr>
                <p:cNvPr id="5123" name="Google Shape;5123;p8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87"/>
              <p:cNvGrpSpPr/>
              <p:nvPr/>
            </p:nvGrpSpPr>
            <p:grpSpPr>
              <a:xfrm>
                <a:off x="4857263" y="3557861"/>
                <a:ext cx="37776" cy="32357"/>
                <a:chOff x="4857263" y="3557861"/>
                <a:chExt cx="37776" cy="32357"/>
              </a:xfrm>
            </p:grpSpPr>
            <p:sp>
              <p:nvSpPr>
                <p:cNvPr id="5126" name="Google Shape;5126;p8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87"/>
              <p:cNvGrpSpPr/>
              <p:nvPr/>
            </p:nvGrpSpPr>
            <p:grpSpPr>
              <a:xfrm>
                <a:off x="4883902" y="3648033"/>
                <a:ext cx="37783" cy="32380"/>
                <a:chOff x="4883902" y="3648033"/>
                <a:chExt cx="37783" cy="32380"/>
              </a:xfrm>
            </p:grpSpPr>
            <p:sp>
              <p:nvSpPr>
                <p:cNvPr id="5129" name="Google Shape;5129;p8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87"/>
              <p:cNvGrpSpPr/>
              <p:nvPr/>
            </p:nvGrpSpPr>
            <p:grpSpPr>
              <a:xfrm>
                <a:off x="4907780" y="3347220"/>
                <a:ext cx="37878" cy="32357"/>
                <a:chOff x="4907780" y="3347220"/>
                <a:chExt cx="37878" cy="32357"/>
              </a:xfrm>
            </p:grpSpPr>
            <p:sp>
              <p:nvSpPr>
                <p:cNvPr id="5132" name="Google Shape;5132;p8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87"/>
              <p:cNvGrpSpPr/>
              <p:nvPr/>
            </p:nvGrpSpPr>
            <p:grpSpPr>
              <a:xfrm>
                <a:off x="5065048" y="3738150"/>
                <a:ext cx="37783" cy="32364"/>
                <a:chOff x="5065048" y="3738150"/>
                <a:chExt cx="37783" cy="32364"/>
              </a:xfrm>
            </p:grpSpPr>
            <p:sp>
              <p:nvSpPr>
                <p:cNvPr id="5135" name="Google Shape;5135;p8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87"/>
              <p:cNvGrpSpPr/>
              <p:nvPr/>
            </p:nvGrpSpPr>
            <p:grpSpPr>
              <a:xfrm>
                <a:off x="5071616" y="3284615"/>
                <a:ext cx="37783" cy="32357"/>
                <a:chOff x="5071616" y="3284615"/>
                <a:chExt cx="37783" cy="32357"/>
              </a:xfrm>
            </p:grpSpPr>
            <p:sp>
              <p:nvSpPr>
                <p:cNvPr id="5138" name="Google Shape;5138;p8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87"/>
              <p:cNvGrpSpPr/>
              <p:nvPr/>
            </p:nvGrpSpPr>
            <p:grpSpPr>
              <a:xfrm>
                <a:off x="5389291" y="3759921"/>
                <a:ext cx="37783" cy="32380"/>
                <a:chOff x="5389291" y="3759921"/>
                <a:chExt cx="37783" cy="32380"/>
              </a:xfrm>
            </p:grpSpPr>
            <p:sp>
              <p:nvSpPr>
                <p:cNvPr id="5141" name="Google Shape;5141;p8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87"/>
              <p:cNvGrpSpPr/>
              <p:nvPr/>
            </p:nvGrpSpPr>
            <p:grpSpPr>
              <a:xfrm>
                <a:off x="5431534" y="3632932"/>
                <a:ext cx="37878" cy="32451"/>
                <a:chOff x="5431534" y="3632932"/>
                <a:chExt cx="37878" cy="32451"/>
              </a:xfrm>
            </p:grpSpPr>
            <p:sp>
              <p:nvSpPr>
                <p:cNvPr id="5144" name="Google Shape;5144;p8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87"/>
              <p:cNvGrpSpPr/>
              <p:nvPr/>
            </p:nvGrpSpPr>
            <p:grpSpPr>
              <a:xfrm>
                <a:off x="5540755" y="3544829"/>
                <a:ext cx="37783" cy="32357"/>
                <a:chOff x="5540755" y="3544829"/>
                <a:chExt cx="37783" cy="32357"/>
              </a:xfrm>
            </p:grpSpPr>
            <p:sp>
              <p:nvSpPr>
                <p:cNvPr id="5147" name="Google Shape;5147;p8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87"/>
              <p:cNvGrpSpPr/>
              <p:nvPr/>
            </p:nvGrpSpPr>
            <p:grpSpPr>
              <a:xfrm>
                <a:off x="5579293" y="3412107"/>
                <a:ext cx="37776" cy="32357"/>
                <a:chOff x="5579293" y="3412107"/>
                <a:chExt cx="37776" cy="32357"/>
              </a:xfrm>
            </p:grpSpPr>
            <p:sp>
              <p:nvSpPr>
                <p:cNvPr id="5150" name="Google Shape;5150;p8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87"/>
              <p:cNvGrpSpPr/>
              <p:nvPr/>
            </p:nvGrpSpPr>
            <p:grpSpPr>
              <a:xfrm>
                <a:off x="5801346" y="3284615"/>
                <a:ext cx="37783" cy="32357"/>
                <a:chOff x="5801346" y="3284615"/>
                <a:chExt cx="37783" cy="32357"/>
              </a:xfrm>
            </p:grpSpPr>
            <p:sp>
              <p:nvSpPr>
                <p:cNvPr id="5153" name="Google Shape;5153;p8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87"/>
              <p:cNvGrpSpPr/>
              <p:nvPr/>
            </p:nvGrpSpPr>
            <p:grpSpPr>
              <a:xfrm>
                <a:off x="5763578" y="3399067"/>
                <a:ext cx="37776" cy="32364"/>
                <a:chOff x="5763578" y="3399067"/>
                <a:chExt cx="37776" cy="32364"/>
              </a:xfrm>
            </p:grpSpPr>
            <p:sp>
              <p:nvSpPr>
                <p:cNvPr id="5156" name="Google Shape;5156;p8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87"/>
              <p:cNvGrpSpPr/>
              <p:nvPr/>
            </p:nvGrpSpPr>
            <p:grpSpPr>
              <a:xfrm>
                <a:off x="5395858" y="3230952"/>
                <a:ext cx="37776" cy="32364"/>
                <a:chOff x="5395858" y="3230952"/>
                <a:chExt cx="37776" cy="32364"/>
              </a:xfrm>
            </p:grpSpPr>
            <p:sp>
              <p:nvSpPr>
                <p:cNvPr id="5159" name="Google Shape;5159;p8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87"/>
              <p:cNvGrpSpPr/>
              <p:nvPr/>
            </p:nvGrpSpPr>
            <p:grpSpPr>
              <a:xfrm>
                <a:off x="5264088" y="3188237"/>
                <a:ext cx="37776" cy="32357"/>
                <a:chOff x="5264088" y="3188237"/>
                <a:chExt cx="37776" cy="32357"/>
              </a:xfrm>
            </p:grpSpPr>
            <p:sp>
              <p:nvSpPr>
                <p:cNvPr id="5162" name="Google Shape;5162;p8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87"/>
              <p:cNvGrpSpPr/>
              <p:nvPr/>
            </p:nvGrpSpPr>
            <p:grpSpPr>
              <a:xfrm>
                <a:off x="5585758" y="3237425"/>
                <a:ext cx="37878" cy="32357"/>
                <a:chOff x="5585758" y="3237425"/>
                <a:chExt cx="37878" cy="32357"/>
              </a:xfrm>
            </p:grpSpPr>
            <p:sp>
              <p:nvSpPr>
                <p:cNvPr id="5165" name="Google Shape;5165;p8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87"/>
              <p:cNvGrpSpPr/>
              <p:nvPr/>
            </p:nvGrpSpPr>
            <p:grpSpPr>
              <a:xfrm>
                <a:off x="4874196" y="3291088"/>
                <a:ext cx="37878" cy="32451"/>
                <a:chOff x="4874196" y="3291088"/>
                <a:chExt cx="37878" cy="32451"/>
              </a:xfrm>
            </p:grpSpPr>
            <p:sp>
              <p:nvSpPr>
                <p:cNvPr id="5168" name="Google Shape;5168;p8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0" name="Google Shape;5170;p87"/>
              <p:cNvGrpSpPr/>
              <p:nvPr/>
            </p:nvGrpSpPr>
            <p:grpSpPr>
              <a:xfrm>
                <a:off x="5197770" y="3785466"/>
                <a:ext cx="37783" cy="32427"/>
                <a:chOff x="5197770" y="3785466"/>
                <a:chExt cx="37783" cy="32427"/>
              </a:xfrm>
            </p:grpSpPr>
            <p:sp>
              <p:nvSpPr>
                <p:cNvPr id="5171" name="Google Shape;5171;p8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87"/>
              <p:cNvGrpSpPr/>
              <p:nvPr/>
            </p:nvGrpSpPr>
            <p:grpSpPr>
              <a:xfrm>
                <a:off x="5177699" y="3492117"/>
                <a:ext cx="37776" cy="32357"/>
                <a:chOff x="5177699" y="3492117"/>
                <a:chExt cx="37776" cy="32357"/>
              </a:xfrm>
            </p:grpSpPr>
            <p:sp>
              <p:nvSpPr>
                <p:cNvPr id="5174" name="Google Shape;5174;p8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87"/>
              <p:cNvGrpSpPr/>
              <p:nvPr/>
            </p:nvGrpSpPr>
            <p:grpSpPr>
              <a:xfrm>
                <a:off x="5349431" y="3622346"/>
                <a:ext cx="37870" cy="32380"/>
                <a:chOff x="5349431" y="3622346"/>
                <a:chExt cx="37870" cy="32380"/>
              </a:xfrm>
            </p:grpSpPr>
            <p:sp>
              <p:nvSpPr>
                <p:cNvPr id="5177" name="Google Shape;5177;p8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87"/>
              <p:cNvGrpSpPr/>
              <p:nvPr/>
            </p:nvGrpSpPr>
            <p:grpSpPr>
              <a:xfrm>
                <a:off x="5068855" y="3563980"/>
                <a:ext cx="53954" cy="46223"/>
                <a:chOff x="5068855" y="3563980"/>
                <a:chExt cx="53954" cy="46223"/>
              </a:xfrm>
            </p:grpSpPr>
            <p:sp>
              <p:nvSpPr>
                <p:cNvPr id="5180" name="Google Shape;5180;p8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87"/>
              <p:cNvGrpSpPr/>
              <p:nvPr/>
            </p:nvGrpSpPr>
            <p:grpSpPr>
              <a:xfrm>
                <a:off x="5037654" y="3392507"/>
                <a:ext cx="37870" cy="32451"/>
                <a:chOff x="5037654" y="3392507"/>
                <a:chExt cx="37870" cy="32451"/>
              </a:xfrm>
            </p:grpSpPr>
            <p:sp>
              <p:nvSpPr>
                <p:cNvPr id="5183" name="Google Shape;5183;p8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87"/>
              <p:cNvGrpSpPr/>
              <p:nvPr/>
            </p:nvGrpSpPr>
            <p:grpSpPr>
              <a:xfrm>
                <a:off x="5456560" y="3368629"/>
                <a:ext cx="37870" cy="32451"/>
                <a:chOff x="5456560" y="3368629"/>
                <a:chExt cx="37870" cy="32451"/>
              </a:xfrm>
            </p:grpSpPr>
            <p:sp>
              <p:nvSpPr>
                <p:cNvPr id="5186" name="Google Shape;5186;p8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8" name="Google Shape;5188;p87"/>
              <p:cNvGrpSpPr/>
              <p:nvPr/>
            </p:nvGrpSpPr>
            <p:grpSpPr>
              <a:xfrm>
                <a:off x="4755749" y="3501516"/>
                <a:ext cx="46246" cy="39608"/>
                <a:chOff x="4755749" y="3501516"/>
                <a:chExt cx="46246" cy="39608"/>
              </a:xfrm>
            </p:grpSpPr>
            <p:sp>
              <p:nvSpPr>
                <p:cNvPr id="5189" name="Google Shape;5189;p8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87"/>
              <p:cNvGrpSpPr/>
              <p:nvPr/>
            </p:nvGrpSpPr>
            <p:grpSpPr>
              <a:xfrm>
                <a:off x="4681346" y="3485582"/>
                <a:ext cx="37783" cy="32427"/>
                <a:chOff x="4681346" y="3485582"/>
                <a:chExt cx="37783" cy="32427"/>
              </a:xfrm>
            </p:grpSpPr>
            <p:sp>
              <p:nvSpPr>
                <p:cNvPr id="5192" name="Google Shape;5192;p8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87"/>
              <p:cNvGrpSpPr/>
              <p:nvPr/>
            </p:nvGrpSpPr>
            <p:grpSpPr>
              <a:xfrm>
                <a:off x="4767067" y="3291088"/>
                <a:ext cx="37878" cy="32451"/>
                <a:chOff x="4767067" y="3291088"/>
                <a:chExt cx="37878" cy="32451"/>
              </a:xfrm>
            </p:grpSpPr>
            <p:sp>
              <p:nvSpPr>
                <p:cNvPr id="5195" name="Google Shape;5195;p8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7" name="Google Shape;5197;p87"/>
              <p:cNvGrpSpPr/>
              <p:nvPr/>
            </p:nvGrpSpPr>
            <p:grpSpPr>
              <a:xfrm>
                <a:off x="4687819" y="3405539"/>
                <a:ext cx="37776" cy="32451"/>
                <a:chOff x="4687819" y="3405539"/>
                <a:chExt cx="37776" cy="32451"/>
              </a:xfrm>
            </p:grpSpPr>
            <p:sp>
              <p:nvSpPr>
                <p:cNvPr id="5198" name="Google Shape;5198;p8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87"/>
              <p:cNvGrpSpPr/>
              <p:nvPr/>
            </p:nvGrpSpPr>
            <p:grpSpPr>
              <a:xfrm>
                <a:off x="4923101" y="3444809"/>
                <a:ext cx="52813" cy="45318"/>
                <a:chOff x="4923101" y="3444809"/>
                <a:chExt cx="52813" cy="45318"/>
              </a:xfrm>
            </p:grpSpPr>
            <p:sp>
              <p:nvSpPr>
                <p:cNvPr id="5201" name="Google Shape;5201;p8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87"/>
              <p:cNvGrpSpPr/>
              <p:nvPr/>
            </p:nvGrpSpPr>
            <p:grpSpPr>
              <a:xfrm>
                <a:off x="4846040" y="3654750"/>
                <a:ext cx="31405" cy="26993"/>
                <a:chOff x="4846040" y="3654750"/>
                <a:chExt cx="31405" cy="26993"/>
              </a:xfrm>
            </p:grpSpPr>
            <p:sp>
              <p:nvSpPr>
                <p:cNvPr id="5204" name="Google Shape;5204;p8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87"/>
              <p:cNvGrpSpPr/>
              <p:nvPr/>
            </p:nvGrpSpPr>
            <p:grpSpPr>
              <a:xfrm>
                <a:off x="4925673" y="3691700"/>
                <a:ext cx="40253" cy="34472"/>
                <a:chOff x="4925673" y="3691700"/>
                <a:chExt cx="40253" cy="34472"/>
              </a:xfrm>
            </p:grpSpPr>
            <p:sp>
              <p:nvSpPr>
                <p:cNvPr id="5207" name="Google Shape;5207;p8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87"/>
              <p:cNvGrpSpPr/>
              <p:nvPr/>
            </p:nvGrpSpPr>
            <p:grpSpPr>
              <a:xfrm>
                <a:off x="4894653" y="3740848"/>
                <a:ext cx="31405" cy="26906"/>
                <a:chOff x="4894653" y="3740848"/>
                <a:chExt cx="31405" cy="26906"/>
              </a:xfrm>
            </p:grpSpPr>
            <p:sp>
              <p:nvSpPr>
                <p:cNvPr id="5210" name="Google Shape;5210;p8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87"/>
              <p:cNvGrpSpPr/>
              <p:nvPr/>
            </p:nvGrpSpPr>
            <p:grpSpPr>
              <a:xfrm>
                <a:off x="4962300" y="3696348"/>
                <a:ext cx="38255" cy="32773"/>
                <a:chOff x="4962300" y="3696348"/>
                <a:chExt cx="38255" cy="32773"/>
              </a:xfrm>
            </p:grpSpPr>
            <p:sp>
              <p:nvSpPr>
                <p:cNvPr id="5213" name="Google Shape;5213;p8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87"/>
              <p:cNvGrpSpPr/>
              <p:nvPr/>
            </p:nvGrpSpPr>
            <p:grpSpPr>
              <a:xfrm>
                <a:off x="4980185" y="3743349"/>
                <a:ext cx="31499" cy="26969"/>
                <a:chOff x="4980185" y="3743349"/>
                <a:chExt cx="31499" cy="26969"/>
              </a:xfrm>
            </p:grpSpPr>
            <p:sp>
              <p:nvSpPr>
                <p:cNvPr id="5216" name="Google Shape;5216;p8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87"/>
              <p:cNvGrpSpPr/>
              <p:nvPr/>
            </p:nvGrpSpPr>
            <p:grpSpPr>
              <a:xfrm>
                <a:off x="5013768" y="3734312"/>
                <a:ext cx="31499" cy="26969"/>
                <a:chOff x="5013768" y="3734312"/>
                <a:chExt cx="31499" cy="26969"/>
              </a:xfrm>
            </p:grpSpPr>
            <p:sp>
              <p:nvSpPr>
                <p:cNvPr id="5219" name="Google Shape;5219;p8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87"/>
              <p:cNvGrpSpPr/>
              <p:nvPr/>
            </p:nvGrpSpPr>
            <p:grpSpPr>
              <a:xfrm>
                <a:off x="5036703" y="3764545"/>
                <a:ext cx="31499" cy="26898"/>
                <a:chOff x="5036703" y="3764545"/>
                <a:chExt cx="31499" cy="26898"/>
              </a:xfrm>
            </p:grpSpPr>
            <p:sp>
              <p:nvSpPr>
                <p:cNvPr id="5222" name="Google Shape;5222;p8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87"/>
              <p:cNvGrpSpPr/>
              <p:nvPr/>
            </p:nvGrpSpPr>
            <p:grpSpPr>
              <a:xfrm>
                <a:off x="4953546" y="3768352"/>
                <a:ext cx="31405" cy="26898"/>
                <a:chOff x="4953546" y="3768352"/>
                <a:chExt cx="31405" cy="26898"/>
              </a:xfrm>
            </p:grpSpPr>
            <p:sp>
              <p:nvSpPr>
                <p:cNvPr id="5225" name="Google Shape;5225;p8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87"/>
              <p:cNvGrpSpPr/>
              <p:nvPr/>
            </p:nvGrpSpPr>
            <p:grpSpPr>
              <a:xfrm>
                <a:off x="4964770" y="3814016"/>
                <a:ext cx="31499" cy="26993"/>
                <a:chOff x="4964770" y="3814016"/>
                <a:chExt cx="31499" cy="26993"/>
              </a:xfrm>
            </p:grpSpPr>
            <p:sp>
              <p:nvSpPr>
                <p:cNvPr id="5228" name="Google Shape;5228;p8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87"/>
              <p:cNvGrpSpPr/>
              <p:nvPr/>
            </p:nvGrpSpPr>
            <p:grpSpPr>
              <a:xfrm>
                <a:off x="4923290" y="3800504"/>
                <a:ext cx="31468" cy="26898"/>
                <a:chOff x="4923290" y="3800504"/>
                <a:chExt cx="31468" cy="26898"/>
              </a:xfrm>
            </p:grpSpPr>
            <p:sp>
              <p:nvSpPr>
                <p:cNvPr id="5231" name="Google Shape;5231;p8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3" name="Google Shape;5233;p87"/>
              <p:cNvGrpSpPr/>
              <p:nvPr/>
            </p:nvGrpSpPr>
            <p:grpSpPr>
              <a:xfrm>
                <a:off x="5108534" y="3650943"/>
                <a:ext cx="31405" cy="26993"/>
                <a:chOff x="5108534" y="3650943"/>
                <a:chExt cx="31405" cy="26993"/>
              </a:xfrm>
            </p:grpSpPr>
            <p:sp>
              <p:nvSpPr>
                <p:cNvPr id="5234" name="Google Shape;5234;p8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87"/>
              <p:cNvGrpSpPr/>
              <p:nvPr/>
            </p:nvGrpSpPr>
            <p:grpSpPr>
              <a:xfrm>
                <a:off x="5119380" y="3760739"/>
                <a:ext cx="31499" cy="26993"/>
                <a:chOff x="5119380" y="3760739"/>
                <a:chExt cx="31499" cy="26993"/>
              </a:xfrm>
            </p:grpSpPr>
            <p:sp>
              <p:nvSpPr>
                <p:cNvPr id="5237" name="Google Shape;5237;p8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87"/>
              <p:cNvGrpSpPr/>
              <p:nvPr/>
            </p:nvGrpSpPr>
            <p:grpSpPr>
              <a:xfrm>
                <a:off x="5119380" y="3788235"/>
                <a:ext cx="31499" cy="26993"/>
                <a:chOff x="5119380" y="3788235"/>
                <a:chExt cx="31499" cy="26993"/>
              </a:xfrm>
            </p:grpSpPr>
            <p:sp>
              <p:nvSpPr>
                <p:cNvPr id="5240" name="Google Shape;5240;p8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87"/>
              <p:cNvGrpSpPr/>
              <p:nvPr/>
            </p:nvGrpSpPr>
            <p:grpSpPr>
              <a:xfrm>
                <a:off x="5158005" y="3875284"/>
                <a:ext cx="31405" cy="27001"/>
                <a:chOff x="5158005" y="3875284"/>
                <a:chExt cx="31405" cy="27001"/>
              </a:xfrm>
            </p:grpSpPr>
            <p:sp>
              <p:nvSpPr>
                <p:cNvPr id="5243" name="Google Shape;5243;p8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87"/>
              <p:cNvGrpSpPr/>
              <p:nvPr/>
            </p:nvGrpSpPr>
            <p:grpSpPr>
              <a:xfrm>
                <a:off x="5233163" y="3764545"/>
                <a:ext cx="31499" cy="26898"/>
                <a:chOff x="5233163" y="3764545"/>
                <a:chExt cx="31499" cy="26898"/>
              </a:xfrm>
            </p:grpSpPr>
            <p:sp>
              <p:nvSpPr>
                <p:cNvPr id="5246" name="Google Shape;5246;p8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87"/>
              <p:cNvGrpSpPr/>
              <p:nvPr/>
            </p:nvGrpSpPr>
            <p:grpSpPr>
              <a:xfrm>
                <a:off x="5276168" y="3805545"/>
                <a:ext cx="31499" cy="26906"/>
                <a:chOff x="5276168" y="3805545"/>
                <a:chExt cx="31499" cy="26906"/>
              </a:xfrm>
            </p:grpSpPr>
            <p:sp>
              <p:nvSpPr>
                <p:cNvPr id="5249" name="Google Shape;5249;p8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87"/>
              <p:cNvGrpSpPr/>
              <p:nvPr/>
            </p:nvGrpSpPr>
            <p:grpSpPr>
              <a:xfrm>
                <a:off x="5294053" y="3851933"/>
                <a:ext cx="31405" cy="26945"/>
                <a:chOff x="5294053" y="3851933"/>
                <a:chExt cx="31405" cy="26945"/>
              </a:xfrm>
            </p:grpSpPr>
            <p:sp>
              <p:nvSpPr>
                <p:cNvPr id="5252" name="Google Shape;5252;p8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87"/>
              <p:cNvGrpSpPr/>
              <p:nvPr/>
            </p:nvGrpSpPr>
            <p:grpSpPr>
              <a:xfrm>
                <a:off x="5341723" y="3851902"/>
                <a:ext cx="31405" cy="26977"/>
                <a:chOff x="5341723" y="3851902"/>
                <a:chExt cx="31405" cy="26977"/>
              </a:xfrm>
            </p:grpSpPr>
            <p:sp>
              <p:nvSpPr>
                <p:cNvPr id="5255" name="Google Shape;5255;p8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87"/>
              <p:cNvGrpSpPr/>
              <p:nvPr/>
            </p:nvGrpSpPr>
            <p:grpSpPr>
              <a:xfrm>
                <a:off x="5054871" y="3507855"/>
                <a:ext cx="31405" cy="26993"/>
                <a:chOff x="5054871" y="3507855"/>
                <a:chExt cx="31405" cy="26993"/>
              </a:xfrm>
            </p:grpSpPr>
            <p:sp>
              <p:nvSpPr>
                <p:cNvPr id="5258" name="Google Shape;5258;p8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87"/>
              <p:cNvGrpSpPr/>
              <p:nvPr/>
            </p:nvGrpSpPr>
            <p:grpSpPr>
              <a:xfrm>
                <a:off x="4876579" y="3675325"/>
                <a:ext cx="31405" cy="26969"/>
                <a:chOff x="4876579" y="3675325"/>
                <a:chExt cx="31405" cy="26969"/>
              </a:xfrm>
            </p:grpSpPr>
            <p:sp>
              <p:nvSpPr>
                <p:cNvPr id="5261" name="Google Shape;5261;p8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87"/>
              <p:cNvGrpSpPr/>
              <p:nvPr/>
            </p:nvGrpSpPr>
            <p:grpSpPr>
              <a:xfrm>
                <a:off x="4842233" y="3688333"/>
                <a:ext cx="31405" cy="26993"/>
                <a:chOff x="4842233" y="3688333"/>
                <a:chExt cx="31405" cy="26993"/>
              </a:xfrm>
            </p:grpSpPr>
            <p:sp>
              <p:nvSpPr>
                <p:cNvPr id="5264" name="Google Shape;5264;p8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87"/>
              <p:cNvGrpSpPr/>
              <p:nvPr/>
            </p:nvGrpSpPr>
            <p:grpSpPr>
              <a:xfrm>
                <a:off x="5187876" y="3608032"/>
                <a:ext cx="31405" cy="27001"/>
                <a:chOff x="5187876" y="3608032"/>
                <a:chExt cx="31405" cy="27001"/>
              </a:xfrm>
            </p:grpSpPr>
            <p:sp>
              <p:nvSpPr>
                <p:cNvPr id="5267" name="Google Shape;5267;p8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9" name="Google Shape;5269;p8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1" name="Google Shape;5271;p87"/>
              <p:cNvGrpSpPr/>
              <p:nvPr/>
            </p:nvGrpSpPr>
            <p:grpSpPr>
              <a:xfrm>
                <a:off x="5269224" y="3304167"/>
                <a:ext cx="40253" cy="34402"/>
                <a:chOff x="5269224" y="3304167"/>
                <a:chExt cx="40253" cy="34402"/>
              </a:xfrm>
            </p:grpSpPr>
            <p:sp>
              <p:nvSpPr>
                <p:cNvPr id="5272" name="Google Shape;5272;p8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4" name="Google Shape;5274;p87"/>
              <p:cNvGrpSpPr/>
              <p:nvPr/>
            </p:nvGrpSpPr>
            <p:grpSpPr>
              <a:xfrm>
                <a:off x="5327354" y="3476615"/>
                <a:ext cx="49864" cy="42723"/>
                <a:chOff x="5327354" y="3476615"/>
                <a:chExt cx="49864" cy="42723"/>
              </a:xfrm>
            </p:grpSpPr>
            <p:sp>
              <p:nvSpPr>
                <p:cNvPr id="5275" name="Google Shape;5275;p8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7" name="Google Shape;5277;p8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9" name="Google Shape;5279;p87"/>
              <p:cNvGrpSpPr/>
              <p:nvPr/>
            </p:nvGrpSpPr>
            <p:grpSpPr>
              <a:xfrm>
                <a:off x="5341723" y="3775957"/>
                <a:ext cx="31405" cy="26898"/>
                <a:chOff x="5341723" y="3775957"/>
                <a:chExt cx="31405" cy="26898"/>
              </a:xfrm>
            </p:grpSpPr>
            <p:sp>
              <p:nvSpPr>
                <p:cNvPr id="5280" name="Google Shape;5280;p8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87"/>
              <p:cNvGrpSpPr/>
              <p:nvPr/>
            </p:nvGrpSpPr>
            <p:grpSpPr>
              <a:xfrm>
                <a:off x="5439053" y="3699274"/>
                <a:ext cx="31405" cy="26898"/>
                <a:chOff x="5439053" y="3699274"/>
                <a:chExt cx="31405" cy="26898"/>
              </a:xfrm>
            </p:grpSpPr>
            <p:sp>
              <p:nvSpPr>
                <p:cNvPr id="5283" name="Google Shape;5283;p8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5" name="Google Shape;5285;p87"/>
              <p:cNvGrpSpPr/>
              <p:nvPr/>
            </p:nvGrpSpPr>
            <p:grpSpPr>
              <a:xfrm>
                <a:off x="5412414" y="3622307"/>
                <a:ext cx="31499" cy="26993"/>
                <a:chOff x="5412414" y="3622307"/>
                <a:chExt cx="31499" cy="26993"/>
              </a:xfrm>
            </p:grpSpPr>
            <p:sp>
              <p:nvSpPr>
                <p:cNvPr id="5286" name="Google Shape;5286;p8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87"/>
              <p:cNvGrpSpPr/>
              <p:nvPr/>
            </p:nvGrpSpPr>
            <p:grpSpPr>
              <a:xfrm>
                <a:off x="5476254" y="3473949"/>
                <a:ext cx="26835" cy="26930"/>
                <a:chOff x="5476254" y="3473949"/>
                <a:chExt cx="26835" cy="26930"/>
              </a:xfrm>
            </p:grpSpPr>
            <p:sp>
              <p:nvSpPr>
                <p:cNvPr id="5289" name="Google Shape;5289;p8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87"/>
              <p:cNvGrpSpPr/>
              <p:nvPr/>
            </p:nvGrpSpPr>
            <p:grpSpPr>
              <a:xfrm>
                <a:off x="5564547" y="3481594"/>
                <a:ext cx="31397" cy="26898"/>
                <a:chOff x="5564547" y="3481594"/>
                <a:chExt cx="31397" cy="26898"/>
              </a:xfrm>
            </p:grpSpPr>
            <p:sp>
              <p:nvSpPr>
                <p:cNvPr id="5292" name="Google Shape;5292;p8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87"/>
              <p:cNvGrpSpPr/>
              <p:nvPr/>
            </p:nvGrpSpPr>
            <p:grpSpPr>
              <a:xfrm>
                <a:off x="5534101" y="3470174"/>
                <a:ext cx="31397" cy="26906"/>
                <a:chOff x="5534101" y="3470174"/>
                <a:chExt cx="31397" cy="26906"/>
              </a:xfrm>
            </p:grpSpPr>
            <p:sp>
              <p:nvSpPr>
                <p:cNvPr id="5295" name="Google Shape;5295;p8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87"/>
              <p:cNvGrpSpPr/>
              <p:nvPr/>
            </p:nvGrpSpPr>
            <p:grpSpPr>
              <a:xfrm>
                <a:off x="5610879" y="3314486"/>
                <a:ext cx="31499" cy="26938"/>
                <a:chOff x="5610879" y="3314486"/>
                <a:chExt cx="31499" cy="26938"/>
              </a:xfrm>
            </p:grpSpPr>
            <p:sp>
              <p:nvSpPr>
                <p:cNvPr id="5298" name="Google Shape;5298;p8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87"/>
              <p:cNvGrpSpPr/>
              <p:nvPr/>
            </p:nvGrpSpPr>
            <p:grpSpPr>
              <a:xfrm>
                <a:off x="4834525" y="3501382"/>
                <a:ext cx="31499" cy="26898"/>
                <a:chOff x="4834525" y="3501382"/>
                <a:chExt cx="31499" cy="26898"/>
              </a:xfrm>
            </p:grpSpPr>
            <p:sp>
              <p:nvSpPr>
                <p:cNvPr id="5301" name="Google Shape;5301;p8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87"/>
              <p:cNvGrpSpPr/>
              <p:nvPr/>
            </p:nvGrpSpPr>
            <p:grpSpPr>
              <a:xfrm>
                <a:off x="4898460" y="3580158"/>
                <a:ext cx="31405" cy="26898"/>
                <a:chOff x="4898460" y="3580158"/>
                <a:chExt cx="31405" cy="26898"/>
              </a:xfrm>
            </p:grpSpPr>
            <p:sp>
              <p:nvSpPr>
                <p:cNvPr id="5304" name="Google Shape;5304;p8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87"/>
              <p:cNvGrpSpPr/>
              <p:nvPr/>
            </p:nvGrpSpPr>
            <p:grpSpPr>
              <a:xfrm>
                <a:off x="4882667" y="3608032"/>
                <a:ext cx="31499" cy="27001"/>
                <a:chOff x="4882667" y="3608032"/>
                <a:chExt cx="31499" cy="27001"/>
              </a:xfrm>
            </p:grpSpPr>
            <p:sp>
              <p:nvSpPr>
                <p:cNvPr id="5307" name="Google Shape;5307;p8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87"/>
              <p:cNvGrpSpPr/>
              <p:nvPr/>
            </p:nvGrpSpPr>
            <p:grpSpPr>
              <a:xfrm>
                <a:off x="4843373" y="3631407"/>
                <a:ext cx="16273" cy="16186"/>
                <a:chOff x="4843373" y="3631407"/>
                <a:chExt cx="16273" cy="16186"/>
              </a:xfrm>
            </p:grpSpPr>
            <p:sp>
              <p:nvSpPr>
                <p:cNvPr id="5310" name="Google Shape;5310;p8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87"/>
              <p:cNvGrpSpPr/>
              <p:nvPr/>
            </p:nvGrpSpPr>
            <p:grpSpPr>
              <a:xfrm>
                <a:off x="4727773" y="3591578"/>
                <a:ext cx="31499" cy="26898"/>
                <a:chOff x="4727773" y="3591578"/>
                <a:chExt cx="31499" cy="26898"/>
              </a:xfrm>
            </p:grpSpPr>
            <p:sp>
              <p:nvSpPr>
                <p:cNvPr id="5313" name="Google Shape;5313;p8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5" name="Google Shape;5315;p8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7" name="Google Shape;5317;p87"/>
              <p:cNvGrpSpPr/>
              <p:nvPr/>
            </p:nvGrpSpPr>
            <p:grpSpPr>
              <a:xfrm>
                <a:off x="4609421" y="3577398"/>
                <a:ext cx="31499" cy="27001"/>
                <a:chOff x="4609421" y="3577398"/>
                <a:chExt cx="31499" cy="27001"/>
              </a:xfrm>
            </p:grpSpPr>
            <p:sp>
              <p:nvSpPr>
                <p:cNvPr id="5318" name="Google Shape;5318;p8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87"/>
              <p:cNvGrpSpPr/>
              <p:nvPr/>
            </p:nvGrpSpPr>
            <p:grpSpPr>
              <a:xfrm>
                <a:off x="4649289" y="3577398"/>
                <a:ext cx="31499" cy="27001"/>
                <a:chOff x="4649289" y="3577398"/>
                <a:chExt cx="31499" cy="27001"/>
              </a:xfrm>
            </p:grpSpPr>
            <p:sp>
              <p:nvSpPr>
                <p:cNvPr id="5321" name="Google Shape;5321;p8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87"/>
              <p:cNvGrpSpPr/>
              <p:nvPr/>
            </p:nvGrpSpPr>
            <p:grpSpPr>
              <a:xfrm>
                <a:off x="4605614" y="3639523"/>
                <a:ext cx="31499" cy="26906"/>
                <a:chOff x="4605614" y="3639523"/>
                <a:chExt cx="31499" cy="26906"/>
              </a:xfrm>
            </p:grpSpPr>
            <p:sp>
              <p:nvSpPr>
                <p:cNvPr id="5324" name="Google Shape;5324;p8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6" name="Google Shape;5326;p87"/>
              <p:cNvGrpSpPr/>
              <p:nvPr/>
            </p:nvGrpSpPr>
            <p:grpSpPr>
              <a:xfrm>
                <a:off x="4785149" y="3618846"/>
                <a:ext cx="26930" cy="26843"/>
                <a:chOff x="4785149" y="3618846"/>
                <a:chExt cx="26930" cy="26843"/>
              </a:xfrm>
            </p:grpSpPr>
            <p:sp>
              <p:nvSpPr>
                <p:cNvPr id="5327" name="Google Shape;5327;p8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87"/>
              <p:cNvGrpSpPr/>
              <p:nvPr/>
            </p:nvGrpSpPr>
            <p:grpSpPr>
              <a:xfrm>
                <a:off x="4810167" y="3601567"/>
                <a:ext cx="31405" cy="26898"/>
                <a:chOff x="4810167" y="3601567"/>
                <a:chExt cx="31405" cy="26898"/>
              </a:xfrm>
            </p:grpSpPr>
            <p:sp>
              <p:nvSpPr>
                <p:cNvPr id="5330" name="Google Shape;5330;p8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87"/>
              <p:cNvGrpSpPr/>
              <p:nvPr/>
            </p:nvGrpSpPr>
            <p:grpSpPr>
              <a:xfrm>
                <a:off x="4831002" y="3373230"/>
                <a:ext cx="31405" cy="26898"/>
                <a:chOff x="4831002" y="3373230"/>
                <a:chExt cx="31405" cy="26898"/>
              </a:xfrm>
            </p:grpSpPr>
            <p:sp>
              <p:nvSpPr>
                <p:cNvPr id="5333" name="Google Shape;5333;p8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87"/>
              <p:cNvGrpSpPr/>
              <p:nvPr/>
            </p:nvGrpSpPr>
            <p:grpSpPr>
              <a:xfrm>
                <a:off x="4719311" y="3355054"/>
                <a:ext cx="31499" cy="27001"/>
                <a:chOff x="4719311" y="3355054"/>
                <a:chExt cx="31499" cy="27001"/>
              </a:xfrm>
            </p:grpSpPr>
            <p:sp>
              <p:nvSpPr>
                <p:cNvPr id="5336" name="Google Shape;5336;p8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8" name="Google Shape;5338;p87"/>
              <p:cNvGrpSpPr/>
              <p:nvPr/>
            </p:nvGrpSpPr>
            <p:grpSpPr>
              <a:xfrm>
                <a:off x="4798755" y="3450260"/>
                <a:ext cx="26930" cy="26930"/>
                <a:chOff x="4798755" y="3450260"/>
                <a:chExt cx="26930" cy="26930"/>
              </a:xfrm>
            </p:grpSpPr>
            <p:sp>
              <p:nvSpPr>
                <p:cNvPr id="5339" name="Google Shape;5339;p8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87"/>
              <p:cNvGrpSpPr/>
              <p:nvPr/>
            </p:nvGrpSpPr>
            <p:grpSpPr>
              <a:xfrm>
                <a:off x="4645576" y="3467555"/>
                <a:ext cx="31405" cy="26953"/>
                <a:chOff x="4645576" y="3467555"/>
                <a:chExt cx="31405" cy="26953"/>
              </a:xfrm>
            </p:grpSpPr>
            <p:sp>
              <p:nvSpPr>
                <p:cNvPr id="5342" name="Google Shape;5342;p8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4" name="Google Shape;5344;p87"/>
              <p:cNvGrpSpPr/>
              <p:nvPr/>
            </p:nvGrpSpPr>
            <p:grpSpPr>
              <a:xfrm>
                <a:off x="4687631" y="3583965"/>
                <a:ext cx="31499" cy="26898"/>
                <a:chOff x="4687631" y="3583965"/>
                <a:chExt cx="31499" cy="26898"/>
              </a:xfrm>
            </p:grpSpPr>
            <p:sp>
              <p:nvSpPr>
                <p:cNvPr id="5345" name="Google Shape;5345;p8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87"/>
              <p:cNvGrpSpPr/>
              <p:nvPr/>
            </p:nvGrpSpPr>
            <p:grpSpPr>
              <a:xfrm>
                <a:off x="4719311" y="3471314"/>
                <a:ext cx="31499" cy="27001"/>
                <a:chOff x="4719311" y="3471314"/>
                <a:chExt cx="31499" cy="27001"/>
              </a:xfrm>
            </p:grpSpPr>
            <p:sp>
              <p:nvSpPr>
                <p:cNvPr id="5348" name="Google Shape;5348;p8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87"/>
              <p:cNvGrpSpPr/>
              <p:nvPr/>
            </p:nvGrpSpPr>
            <p:grpSpPr>
              <a:xfrm>
                <a:off x="4719311" y="3434404"/>
                <a:ext cx="31499" cy="26898"/>
                <a:chOff x="4719311" y="3434404"/>
                <a:chExt cx="31499" cy="26898"/>
              </a:xfrm>
            </p:grpSpPr>
            <p:sp>
              <p:nvSpPr>
                <p:cNvPr id="5351" name="Google Shape;5351;p8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87"/>
              <p:cNvGrpSpPr/>
              <p:nvPr/>
            </p:nvGrpSpPr>
            <p:grpSpPr>
              <a:xfrm>
                <a:off x="4768876" y="3401772"/>
                <a:ext cx="31499" cy="26898"/>
                <a:chOff x="4768876" y="3401772"/>
                <a:chExt cx="31499" cy="26898"/>
              </a:xfrm>
            </p:grpSpPr>
            <p:sp>
              <p:nvSpPr>
                <p:cNvPr id="5354" name="Google Shape;5354;p8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87"/>
              <p:cNvGrpSpPr/>
              <p:nvPr/>
            </p:nvGrpSpPr>
            <p:grpSpPr>
              <a:xfrm>
                <a:off x="4762214" y="3471377"/>
                <a:ext cx="26938" cy="26938"/>
                <a:chOff x="4762214" y="3471377"/>
                <a:chExt cx="26938" cy="26938"/>
              </a:xfrm>
            </p:grpSpPr>
            <p:sp>
              <p:nvSpPr>
                <p:cNvPr id="5357" name="Google Shape;5357;p8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87"/>
              <p:cNvGrpSpPr/>
              <p:nvPr/>
            </p:nvGrpSpPr>
            <p:grpSpPr>
              <a:xfrm>
                <a:off x="4790473" y="3344782"/>
                <a:ext cx="31405" cy="26898"/>
                <a:chOff x="4790473" y="3344782"/>
                <a:chExt cx="31405" cy="26898"/>
              </a:xfrm>
            </p:grpSpPr>
            <p:sp>
              <p:nvSpPr>
                <p:cNvPr id="5360" name="Google Shape;5360;p8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87"/>
              <p:cNvGrpSpPr/>
              <p:nvPr/>
            </p:nvGrpSpPr>
            <p:grpSpPr>
              <a:xfrm>
                <a:off x="4823774" y="3950733"/>
                <a:ext cx="37398" cy="32034"/>
                <a:chOff x="4823774" y="3950733"/>
                <a:chExt cx="37398" cy="32034"/>
              </a:xfrm>
            </p:grpSpPr>
            <p:sp>
              <p:nvSpPr>
                <p:cNvPr id="5363" name="Google Shape;5363;p8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87"/>
              <p:cNvGrpSpPr/>
              <p:nvPr/>
            </p:nvGrpSpPr>
            <p:grpSpPr>
              <a:xfrm>
                <a:off x="4823396" y="4110566"/>
                <a:ext cx="31405" cy="26906"/>
                <a:chOff x="4823396" y="4110566"/>
                <a:chExt cx="31405" cy="26906"/>
              </a:xfrm>
            </p:grpSpPr>
            <p:sp>
              <p:nvSpPr>
                <p:cNvPr id="5366" name="Google Shape;5366;p8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87"/>
              <p:cNvGrpSpPr/>
              <p:nvPr/>
            </p:nvGrpSpPr>
            <p:grpSpPr>
              <a:xfrm>
                <a:off x="4838332" y="3821150"/>
                <a:ext cx="31499" cy="26898"/>
                <a:chOff x="4838332" y="3821150"/>
                <a:chExt cx="31499" cy="26898"/>
              </a:xfrm>
            </p:grpSpPr>
            <p:sp>
              <p:nvSpPr>
                <p:cNvPr id="5369" name="Google Shape;5369;p8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87"/>
              <p:cNvGrpSpPr/>
              <p:nvPr/>
            </p:nvGrpSpPr>
            <p:grpSpPr>
              <a:xfrm>
                <a:off x="4661275" y="3815007"/>
                <a:ext cx="36824" cy="31523"/>
                <a:chOff x="4661275" y="3815007"/>
                <a:chExt cx="36824" cy="31523"/>
              </a:xfrm>
            </p:grpSpPr>
            <p:sp>
              <p:nvSpPr>
                <p:cNvPr id="5372" name="Google Shape;5372;p8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87"/>
              <p:cNvGrpSpPr/>
              <p:nvPr/>
            </p:nvGrpSpPr>
            <p:grpSpPr>
              <a:xfrm>
                <a:off x="4558998" y="3851037"/>
                <a:ext cx="33591" cy="28699"/>
                <a:chOff x="4558998" y="3851037"/>
                <a:chExt cx="33591" cy="28699"/>
              </a:xfrm>
            </p:grpSpPr>
            <p:sp>
              <p:nvSpPr>
                <p:cNvPr id="5375" name="Google Shape;5375;p8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87"/>
              <p:cNvGrpSpPr/>
              <p:nvPr/>
            </p:nvGrpSpPr>
            <p:grpSpPr>
              <a:xfrm>
                <a:off x="4696762" y="3638587"/>
                <a:ext cx="33591" cy="28794"/>
                <a:chOff x="4696762" y="3638587"/>
                <a:chExt cx="33591" cy="28794"/>
              </a:xfrm>
            </p:grpSpPr>
            <p:sp>
              <p:nvSpPr>
                <p:cNvPr id="5378" name="Google Shape;5378;p8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87"/>
              <p:cNvGrpSpPr/>
              <p:nvPr/>
            </p:nvGrpSpPr>
            <p:grpSpPr>
              <a:xfrm>
                <a:off x="4929479" y="3939140"/>
                <a:ext cx="33497" cy="28692"/>
                <a:chOff x="4929479" y="3939140"/>
                <a:chExt cx="33497" cy="28692"/>
              </a:xfrm>
            </p:grpSpPr>
            <p:sp>
              <p:nvSpPr>
                <p:cNvPr id="5381" name="Google Shape;5381;p8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87"/>
              <p:cNvGrpSpPr/>
              <p:nvPr/>
            </p:nvGrpSpPr>
            <p:grpSpPr>
              <a:xfrm>
                <a:off x="4907119" y="3986039"/>
                <a:ext cx="33497" cy="28699"/>
                <a:chOff x="4907119" y="3986039"/>
                <a:chExt cx="33497" cy="28699"/>
              </a:xfrm>
            </p:grpSpPr>
            <p:sp>
              <p:nvSpPr>
                <p:cNvPr id="5384" name="Google Shape;5384;p8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87"/>
              <p:cNvGrpSpPr/>
              <p:nvPr/>
            </p:nvGrpSpPr>
            <p:grpSpPr>
              <a:xfrm>
                <a:off x="4911783" y="4048102"/>
                <a:ext cx="33591" cy="28762"/>
                <a:chOff x="4911783" y="4048102"/>
                <a:chExt cx="33591" cy="28762"/>
              </a:xfrm>
            </p:grpSpPr>
            <p:sp>
              <p:nvSpPr>
                <p:cNvPr id="5387" name="Google Shape;5387;p8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9" name="Google Shape;5389;p8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1" name="Google Shape;5391;p87"/>
              <p:cNvGrpSpPr/>
              <p:nvPr/>
            </p:nvGrpSpPr>
            <p:grpSpPr>
              <a:xfrm>
                <a:off x="4762623" y="3837847"/>
                <a:ext cx="42416" cy="36273"/>
                <a:chOff x="4762623" y="3837847"/>
                <a:chExt cx="42416" cy="36273"/>
              </a:xfrm>
            </p:grpSpPr>
            <p:sp>
              <p:nvSpPr>
                <p:cNvPr id="5392" name="Google Shape;5392;p8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87"/>
              <p:cNvGrpSpPr/>
              <p:nvPr/>
            </p:nvGrpSpPr>
            <p:grpSpPr>
              <a:xfrm>
                <a:off x="4746044" y="4104966"/>
                <a:ext cx="33497" cy="28699"/>
                <a:chOff x="4746044" y="4104966"/>
                <a:chExt cx="33497" cy="28699"/>
              </a:xfrm>
            </p:grpSpPr>
            <p:sp>
              <p:nvSpPr>
                <p:cNvPr id="5395" name="Google Shape;5395;p8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87"/>
              <p:cNvGrpSpPr/>
              <p:nvPr/>
            </p:nvGrpSpPr>
            <p:grpSpPr>
              <a:xfrm>
                <a:off x="4859646" y="4162554"/>
                <a:ext cx="33591" cy="28762"/>
                <a:chOff x="4859646" y="4162554"/>
                <a:chExt cx="33591" cy="28762"/>
              </a:xfrm>
            </p:grpSpPr>
            <p:sp>
              <p:nvSpPr>
                <p:cNvPr id="5398" name="Google Shape;5398;p8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0" name="Google Shape;5400;p87"/>
            <p:cNvGrpSpPr/>
            <p:nvPr/>
          </p:nvGrpSpPr>
          <p:grpSpPr>
            <a:xfrm>
              <a:off x="3597785" y="3274438"/>
              <a:ext cx="855610" cy="1122100"/>
              <a:chOff x="3597785" y="3274438"/>
              <a:chExt cx="855610" cy="1122100"/>
            </a:xfrm>
          </p:grpSpPr>
          <p:grpSp>
            <p:nvGrpSpPr>
              <p:cNvPr id="5401" name="Google Shape;5401;p87"/>
              <p:cNvGrpSpPr/>
              <p:nvPr/>
            </p:nvGrpSpPr>
            <p:grpSpPr>
              <a:xfrm>
                <a:off x="3617857" y="3284717"/>
                <a:ext cx="826785" cy="1099165"/>
                <a:chOff x="3617857" y="3284717"/>
                <a:chExt cx="826785" cy="1099165"/>
              </a:xfrm>
            </p:grpSpPr>
            <p:sp>
              <p:nvSpPr>
                <p:cNvPr id="5402" name="Google Shape;5402;p8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87"/>
              <p:cNvGrpSpPr/>
              <p:nvPr/>
            </p:nvGrpSpPr>
            <p:grpSpPr>
              <a:xfrm>
                <a:off x="4180904" y="4251758"/>
                <a:ext cx="37783" cy="32420"/>
                <a:chOff x="4180904" y="4251758"/>
                <a:chExt cx="37783" cy="32420"/>
              </a:xfrm>
            </p:grpSpPr>
            <p:sp>
              <p:nvSpPr>
                <p:cNvPr id="5459" name="Google Shape;5459;p8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1" name="Google Shape;5461;p87"/>
              <p:cNvGrpSpPr/>
              <p:nvPr/>
            </p:nvGrpSpPr>
            <p:grpSpPr>
              <a:xfrm>
                <a:off x="4201644" y="4081324"/>
                <a:ext cx="37783" cy="32364"/>
                <a:chOff x="4201644" y="4081324"/>
                <a:chExt cx="37783" cy="32364"/>
              </a:xfrm>
            </p:grpSpPr>
            <p:sp>
              <p:nvSpPr>
                <p:cNvPr id="5462" name="Google Shape;5462;p8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87"/>
              <p:cNvGrpSpPr/>
              <p:nvPr/>
            </p:nvGrpSpPr>
            <p:grpSpPr>
              <a:xfrm>
                <a:off x="4284416" y="3887428"/>
                <a:ext cx="37783" cy="32451"/>
                <a:chOff x="4284416" y="3887428"/>
                <a:chExt cx="37783" cy="32451"/>
              </a:xfrm>
            </p:grpSpPr>
            <p:sp>
              <p:nvSpPr>
                <p:cNvPr id="5465" name="Google Shape;5465;p8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87"/>
              <p:cNvGrpSpPr/>
              <p:nvPr/>
            </p:nvGrpSpPr>
            <p:grpSpPr>
              <a:xfrm>
                <a:off x="4223721" y="3860404"/>
                <a:ext cx="37870" cy="32364"/>
                <a:chOff x="4223721" y="3860404"/>
                <a:chExt cx="37870" cy="32364"/>
              </a:xfrm>
            </p:grpSpPr>
            <p:sp>
              <p:nvSpPr>
                <p:cNvPr id="5468" name="Google Shape;5468;p8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87"/>
              <p:cNvGrpSpPr/>
              <p:nvPr/>
            </p:nvGrpSpPr>
            <p:grpSpPr>
              <a:xfrm>
                <a:off x="4104889" y="3699242"/>
                <a:ext cx="37776" cy="32357"/>
                <a:chOff x="4104889" y="3699242"/>
                <a:chExt cx="37776" cy="32357"/>
              </a:xfrm>
            </p:grpSpPr>
            <p:sp>
              <p:nvSpPr>
                <p:cNvPr id="5471" name="Google Shape;5471;p8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87"/>
              <p:cNvGrpSpPr/>
              <p:nvPr/>
            </p:nvGrpSpPr>
            <p:grpSpPr>
              <a:xfrm>
                <a:off x="4143608" y="3475121"/>
                <a:ext cx="37878" cy="32420"/>
                <a:chOff x="4143608" y="3475121"/>
                <a:chExt cx="37878" cy="32420"/>
              </a:xfrm>
            </p:grpSpPr>
            <p:sp>
              <p:nvSpPr>
                <p:cNvPr id="5474" name="Google Shape;5474;p8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87"/>
              <p:cNvGrpSpPr/>
              <p:nvPr/>
            </p:nvGrpSpPr>
            <p:grpSpPr>
              <a:xfrm>
                <a:off x="4217248" y="3570893"/>
                <a:ext cx="37776" cy="32364"/>
                <a:chOff x="4217248" y="3570893"/>
                <a:chExt cx="37776" cy="32364"/>
              </a:xfrm>
            </p:grpSpPr>
            <p:sp>
              <p:nvSpPr>
                <p:cNvPr id="5477" name="Google Shape;5477;p8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87"/>
              <p:cNvGrpSpPr/>
              <p:nvPr/>
            </p:nvGrpSpPr>
            <p:grpSpPr>
              <a:xfrm>
                <a:off x="4255307" y="3431612"/>
                <a:ext cx="37776" cy="32451"/>
                <a:chOff x="4255307" y="3431612"/>
                <a:chExt cx="37776" cy="32451"/>
              </a:xfrm>
            </p:grpSpPr>
            <p:sp>
              <p:nvSpPr>
                <p:cNvPr id="5480" name="Google Shape;5480;p8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2" name="Google Shape;5482;p87"/>
              <p:cNvGrpSpPr/>
              <p:nvPr/>
            </p:nvGrpSpPr>
            <p:grpSpPr>
              <a:xfrm>
                <a:off x="3853052" y="3577398"/>
                <a:ext cx="37776" cy="32420"/>
                <a:chOff x="3853052" y="3577398"/>
                <a:chExt cx="37776" cy="32420"/>
              </a:xfrm>
            </p:grpSpPr>
            <p:sp>
              <p:nvSpPr>
                <p:cNvPr id="5483" name="Google Shape;5483;p8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87"/>
              <p:cNvGrpSpPr/>
              <p:nvPr/>
            </p:nvGrpSpPr>
            <p:grpSpPr>
              <a:xfrm>
                <a:off x="4039908" y="3412107"/>
                <a:ext cx="37776" cy="32357"/>
                <a:chOff x="4039908" y="3412107"/>
                <a:chExt cx="37776" cy="32357"/>
              </a:xfrm>
            </p:grpSpPr>
            <p:sp>
              <p:nvSpPr>
                <p:cNvPr id="5486" name="Google Shape;5486;p8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87"/>
              <p:cNvGrpSpPr/>
              <p:nvPr/>
            </p:nvGrpSpPr>
            <p:grpSpPr>
              <a:xfrm>
                <a:off x="4017360" y="3342061"/>
                <a:ext cx="37870" cy="32380"/>
                <a:chOff x="4017360" y="3342061"/>
                <a:chExt cx="37870" cy="32380"/>
              </a:xfrm>
            </p:grpSpPr>
            <p:sp>
              <p:nvSpPr>
                <p:cNvPr id="5489" name="Google Shape;5489;p8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8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3" name="Google Shape;5493;p87"/>
              <p:cNvGrpSpPr/>
              <p:nvPr/>
            </p:nvGrpSpPr>
            <p:grpSpPr>
              <a:xfrm>
                <a:off x="3750870" y="3418650"/>
                <a:ext cx="37776" cy="32380"/>
                <a:chOff x="3750870" y="3418650"/>
                <a:chExt cx="37776" cy="32380"/>
              </a:xfrm>
            </p:grpSpPr>
            <p:sp>
              <p:nvSpPr>
                <p:cNvPr id="5494" name="Google Shape;5494;p8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87"/>
              <p:cNvGrpSpPr/>
              <p:nvPr/>
            </p:nvGrpSpPr>
            <p:grpSpPr>
              <a:xfrm>
                <a:off x="3632509" y="3274438"/>
                <a:ext cx="37783" cy="32357"/>
                <a:chOff x="3632509" y="3274438"/>
                <a:chExt cx="37783" cy="32357"/>
              </a:xfrm>
            </p:grpSpPr>
            <p:sp>
              <p:nvSpPr>
                <p:cNvPr id="5497" name="Google Shape;5497;p8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87"/>
              <p:cNvGrpSpPr/>
              <p:nvPr/>
            </p:nvGrpSpPr>
            <p:grpSpPr>
              <a:xfrm>
                <a:off x="3906424" y="3297561"/>
                <a:ext cx="37776" cy="32451"/>
                <a:chOff x="3906424" y="3297561"/>
                <a:chExt cx="37776" cy="32451"/>
              </a:xfrm>
            </p:grpSpPr>
            <p:sp>
              <p:nvSpPr>
                <p:cNvPr id="5500" name="Google Shape;5500;p8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87"/>
              <p:cNvGrpSpPr/>
              <p:nvPr/>
            </p:nvGrpSpPr>
            <p:grpSpPr>
              <a:xfrm>
                <a:off x="3866084" y="3412107"/>
                <a:ext cx="37776" cy="32357"/>
                <a:chOff x="3866084" y="3412107"/>
                <a:chExt cx="37776" cy="32357"/>
              </a:xfrm>
            </p:grpSpPr>
            <p:sp>
              <p:nvSpPr>
                <p:cNvPr id="5503" name="Google Shape;5503;p8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87"/>
              <p:cNvGrpSpPr/>
              <p:nvPr/>
            </p:nvGrpSpPr>
            <p:grpSpPr>
              <a:xfrm>
                <a:off x="4023919" y="3766409"/>
                <a:ext cx="37783" cy="32357"/>
                <a:chOff x="4023919" y="3766409"/>
                <a:chExt cx="37783" cy="32357"/>
              </a:xfrm>
            </p:grpSpPr>
            <p:sp>
              <p:nvSpPr>
                <p:cNvPr id="5506" name="Google Shape;5506;p8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87"/>
              <p:cNvGrpSpPr/>
              <p:nvPr/>
            </p:nvGrpSpPr>
            <p:grpSpPr>
              <a:xfrm>
                <a:off x="3973882" y="3779449"/>
                <a:ext cx="37776" cy="32357"/>
                <a:chOff x="3973882" y="3779449"/>
                <a:chExt cx="37776" cy="32357"/>
              </a:xfrm>
            </p:grpSpPr>
            <p:sp>
              <p:nvSpPr>
                <p:cNvPr id="5509" name="Google Shape;5509;p8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87"/>
              <p:cNvGrpSpPr/>
              <p:nvPr/>
            </p:nvGrpSpPr>
            <p:grpSpPr>
              <a:xfrm>
                <a:off x="4073398" y="3838028"/>
                <a:ext cx="37776" cy="32380"/>
                <a:chOff x="4073398" y="3838028"/>
                <a:chExt cx="37776" cy="32380"/>
              </a:xfrm>
            </p:grpSpPr>
            <p:sp>
              <p:nvSpPr>
                <p:cNvPr id="5512" name="Google Shape;5512;p8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87"/>
              <p:cNvGrpSpPr/>
              <p:nvPr/>
            </p:nvGrpSpPr>
            <p:grpSpPr>
              <a:xfrm>
                <a:off x="4342672" y="4144496"/>
                <a:ext cx="37752" cy="32364"/>
                <a:chOff x="4342672" y="4144496"/>
                <a:chExt cx="37752" cy="32364"/>
              </a:xfrm>
            </p:grpSpPr>
            <p:sp>
              <p:nvSpPr>
                <p:cNvPr id="5515" name="Google Shape;5515;p8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87"/>
              <p:cNvGrpSpPr/>
              <p:nvPr/>
            </p:nvGrpSpPr>
            <p:grpSpPr>
              <a:xfrm>
                <a:off x="4406386" y="4056872"/>
                <a:ext cx="37783" cy="32364"/>
                <a:chOff x="4406386" y="4056872"/>
                <a:chExt cx="37783" cy="32364"/>
              </a:xfrm>
            </p:grpSpPr>
            <p:sp>
              <p:nvSpPr>
                <p:cNvPr id="5518" name="Google Shape;5518;p8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0" name="Google Shape;5520;p87"/>
              <p:cNvGrpSpPr/>
              <p:nvPr/>
            </p:nvGrpSpPr>
            <p:grpSpPr>
              <a:xfrm>
                <a:off x="4284416" y="4245254"/>
                <a:ext cx="37783" cy="32357"/>
                <a:chOff x="4284416" y="4245254"/>
                <a:chExt cx="37783" cy="32357"/>
              </a:xfrm>
            </p:grpSpPr>
            <p:sp>
              <p:nvSpPr>
                <p:cNvPr id="5521" name="Google Shape;5521;p8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87"/>
              <p:cNvGrpSpPr/>
              <p:nvPr/>
            </p:nvGrpSpPr>
            <p:grpSpPr>
              <a:xfrm>
                <a:off x="4219057" y="4331258"/>
                <a:ext cx="37776" cy="32364"/>
                <a:chOff x="4219057" y="4331258"/>
                <a:chExt cx="37776" cy="32364"/>
              </a:xfrm>
            </p:grpSpPr>
            <p:sp>
              <p:nvSpPr>
                <p:cNvPr id="5524" name="Google Shape;5524;p8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6" name="Google Shape;5526;p87"/>
              <p:cNvGrpSpPr/>
              <p:nvPr/>
            </p:nvGrpSpPr>
            <p:grpSpPr>
              <a:xfrm>
                <a:off x="4204122" y="4141688"/>
                <a:ext cx="33497" cy="28699"/>
                <a:chOff x="4204122" y="4141688"/>
                <a:chExt cx="33497" cy="28699"/>
              </a:xfrm>
            </p:grpSpPr>
            <p:sp>
              <p:nvSpPr>
                <p:cNvPr id="5527" name="Google Shape;5527;p8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9" name="Google Shape;5529;p87"/>
              <p:cNvGrpSpPr/>
              <p:nvPr/>
            </p:nvGrpSpPr>
            <p:grpSpPr>
              <a:xfrm>
                <a:off x="4301546" y="4003869"/>
                <a:ext cx="38916" cy="33324"/>
                <a:chOff x="4301546" y="4003869"/>
                <a:chExt cx="38916" cy="33324"/>
              </a:xfrm>
            </p:grpSpPr>
            <p:sp>
              <p:nvSpPr>
                <p:cNvPr id="5530" name="Google Shape;5530;p8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2" name="Google Shape;5532;p87"/>
              <p:cNvGrpSpPr/>
              <p:nvPr/>
            </p:nvGrpSpPr>
            <p:grpSpPr>
              <a:xfrm>
                <a:off x="4210681" y="3924669"/>
                <a:ext cx="36549" cy="31366"/>
                <a:chOff x="4210681" y="3924669"/>
                <a:chExt cx="36549" cy="31366"/>
              </a:xfrm>
            </p:grpSpPr>
            <p:sp>
              <p:nvSpPr>
                <p:cNvPr id="5533" name="Google Shape;5533;p8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5" name="Google Shape;5535;p87"/>
              <p:cNvGrpSpPr/>
              <p:nvPr/>
            </p:nvGrpSpPr>
            <p:grpSpPr>
              <a:xfrm>
                <a:off x="3987771" y="3628874"/>
                <a:ext cx="31499" cy="26993"/>
                <a:chOff x="3987771" y="3628874"/>
                <a:chExt cx="31499" cy="26993"/>
              </a:xfrm>
            </p:grpSpPr>
            <p:sp>
              <p:nvSpPr>
                <p:cNvPr id="5536" name="Google Shape;5536;p8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87"/>
              <p:cNvGrpSpPr/>
              <p:nvPr/>
            </p:nvGrpSpPr>
            <p:grpSpPr>
              <a:xfrm>
                <a:off x="4087382" y="3775674"/>
                <a:ext cx="31405" cy="26898"/>
                <a:chOff x="4087382" y="3775674"/>
                <a:chExt cx="31405" cy="26898"/>
              </a:xfrm>
            </p:grpSpPr>
            <p:sp>
              <p:nvSpPr>
                <p:cNvPr id="5539" name="Google Shape;5539;p8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87"/>
              <p:cNvGrpSpPr/>
              <p:nvPr/>
            </p:nvGrpSpPr>
            <p:grpSpPr>
              <a:xfrm>
                <a:off x="4118873" y="3856637"/>
                <a:ext cx="31405" cy="26906"/>
                <a:chOff x="4118873" y="3856637"/>
                <a:chExt cx="31405" cy="26906"/>
              </a:xfrm>
            </p:grpSpPr>
            <p:sp>
              <p:nvSpPr>
                <p:cNvPr id="5542" name="Google Shape;5542;p8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87"/>
              <p:cNvGrpSpPr/>
              <p:nvPr/>
            </p:nvGrpSpPr>
            <p:grpSpPr>
              <a:xfrm>
                <a:off x="4168541" y="3639523"/>
                <a:ext cx="31499" cy="26906"/>
                <a:chOff x="4168541" y="3639523"/>
                <a:chExt cx="31499" cy="26906"/>
              </a:xfrm>
            </p:grpSpPr>
            <p:sp>
              <p:nvSpPr>
                <p:cNvPr id="5545" name="Google Shape;5545;p8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7" name="Google Shape;5547;p87"/>
              <p:cNvGrpSpPr/>
              <p:nvPr/>
            </p:nvGrpSpPr>
            <p:grpSpPr>
              <a:xfrm>
                <a:off x="3965789" y="3393545"/>
                <a:ext cx="31405" cy="26945"/>
                <a:chOff x="3965789" y="3393545"/>
                <a:chExt cx="31405" cy="26945"/>
              </a:xfrm>
            </p:grpSpPr>
            <p:sp>
              <p:nvSpPr>
                <p:cNvPr id="5548" name="Google Shape;5548;p8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0" name="Google Shape;5550;p87"/>
              <p:cNvGrpSpPr/>
              <p:nvPr/>
            </p:nvGrpSpPr>
            <p:grpSpPr>
              <a:xfrm>
                <a:off x="3925166" y="3491008"/>
                <a:ext cx="31405" cy="27001"/>
                <a:chOff x="3925166" y="3491008"/>
                <a:chExt cx="31405" cy="27001"/>
              </a:xfrm>
            </p:grpSpPr>
            <p:sp>
              <p:nvSpPr>
                <p:cNvPr id="5551" name="Google Shape;5551;p8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87"/>
              <p:cNvGrpSpPr/>
              <p:nvPr/>
            </p:nvGrpSpPr>
            <p:grpSpPr>
              <a:xfrm>
                <a:off x="3682845" y="3340976"/>
                <a:ext cx="31397" cy="26898"/>
                <a:chOff x="3682845" y="3340976"/>
                <a:chExt cx="31397" cy="26898"/>
              </a:xfrm>
            </p:grpSpPr>
            <p:sp>
              <p:nvSpPr>
                <p:cNvPr id="5554" name="Google Shape;5554;p8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87"/>
              <p:cNvGrpSpPr/>
              <p:nvPr/>
            </p:nvGrpSpPr>
            <p:grpSpPr>
              <a:xfrm>
                <a:off x="3795393" y="3353725"/>
                <a:ext cx="31499" cy="26993"/>
                <a:chOff x="3795393" y="3353725"/>
                <a:chExt cx="31499" cy="26993"/>
              </a:xfrm>
            </p:grpSpPr>
            <p:sp>
              <p:nvSpPr>
                <p:cNvPr id="5557" name="Google Shape;5557;p8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9" name="Google Shape;5559;p87"/>
              <p:cNvGrpSpPr/>
              <p:nvPr/>
            </p:nvGrpSpPr>
            <p:grpSpPr>
              <a:xfrm>
                <a:off x="4176909" y="4363221"/>
                <a:ext cx="38924" cy="33316"/>
                <a:chOff x="4176909" y="4363221"/>
                <a:chExt cx="38924" cy="33316"/>
              </a:xfrm>
            </p:grpSpPr>
            <p:sp>
              <p:nvSpPr>
                <p:cNvPr id="5560" name="Google Shape;5560;p8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87"/>
              <p:cNvGrpSpPr/>
              <p:nvPr/>
            </p:nvGrpSpPr>
            <p:grpSpPr>
              <a:xfrm>
                <a:off x="4226191" y="4007660"/>
                <a:ext cx="33560" cy="28770"/>
                <a:chOff x="4226191" y="4007660"/>
                <a:chExt cx="33560" cy="28770"/>
              </a:xfrm>
            </p:grpSpPr>
            <p:sp>
              <p:nvSpPr>
                <p:cNvPr id="5563" name="Google Shape;5563;p8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87"/>
              <p:cNvGrpSpPr/>
              <p:nvPr/>
            </p:nvGrpSpPr>
            <p:grpSpPr>
              <a:xfrm>
                <a:off x="3597785" y="3377045"/>
                <a:ext cx="33591" cy="28699"/>
                <a:chOff x="3597785" y="3377045"/>
                <a:chExt cx="33591" cy="28699"/>
              </a:xfrm>
            </p:grpSpPr>
            <p:sp>
              <p:nvSpPr>
                <p:cNvPr id="5566" name="Google Shape;5566;p8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87"/>
              <p:cNvGrpSpPr/>
              <p:nvPr/>
            </p:nvGrpSpPr>
            <p:grpSpPr>
              <a:xfrm>
                <a:off x="3887870" y="3669796"/>
                <a:ext cx="33591" cy="28692"/>
                <a:chOff x="3887870" y="3669796"/>
                <a:chExt cx="33591" cy="28692"/>
              </a:xfrm>
            </p:grpSpPr>
            <p:sp>
              <p:nvSpPr>
                <p:cNvPr id="5569" name="Google Shape;5569;p8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87"/>
              <p:cNvGrpSpPr/>
              <p:nvPr/>
            </p:nvGrpSpPr>
            <p:grpSpPr>
              <a:xfrm>
                <a:off x="3818320" y="3481625"/>
                <a:ext cx="33497" cy="28770"/>
                <a:chOff x="3818320" y="3481625"/>
                <a:chExt cx="33497" cy="28770"/>
              </a:xfrm>
            </p:grpSpPr>
            <p:sp>
              <p:nvSpPr>
                <p:cNvPr id="5572" name="Google Shape;5572;p8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87"/>
              <p:cNvGrpSpPr/>
              <p:nvPr/>
            </p:nvGrpSpPr>
            <p:grpSpPr>
              <a:xfrm>
                <a:off x="4278139" y="4120948"/>
                <a:ext cx="37492" cy="32129"/>
                <a:chOff x="4278139" y="4120948"/>
                <a:chExt cx="37492" cy="32129"/>
              </a:xfrm>
            </p:grpSpPr>
            <p:sp>
              <p:nvSpPr>
                <p:cNvPr id="5575" name="Google Shape;5575;p8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87"/>
              <p:cNvGrpSpPr/>
              <p:nvPr/>
            </p:nvGrpSpPr>
            <p:grpSpPr>
              <a:xfrm>
                <a:off x="4419898" y="3977388"/>
                <a:ext cx="33497" cy="28692"/>
                <a:chOff x="4419898" y="3977388"/>
                <a:chExt cx="33497" cy="28692"/>
              </a:xfrm>
            </p:grpSpPr>
            <p:sp>
              <p:nvSpPr>
                <p:cNvPr id="5578" name="Google Shape;5578;p8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0" name="Google Shape;5580;p87"/>
              <p:cNvGrpSpPr/>
              <p:nvPr/>
            </p:nvGrpSpPr>
            <p:grpSpPr>
              <a:xfrm>
                <a:off x="4158930" y="4034684"/>
                <a:ext cx="33497" cy="28762"/>
                <a:chOff x="4158930" y="4034684"/>
                <a:chExt cx="33497" cy="28762"/>
              </a:xfrm>
            </p:grpSpPr>
            <p:sp>
              <p:nvSpPr>
                <p:cNvPr id="5581" name="Google Shape;5581;p8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3" name="Google Shape;5583;p87"/>
              <p:cNvGrpSpPr/>
              <p:nvPr/>
            </p:nvGrpSpPr>
            <p:grpSpPr>
              <a:xfrm>
                <a:off x="4134949" y="3957049"/>
                <a:ext cx="33497" cy="28770"/>
                <a:chOff x="4134949" y="3957049"/>
                <a:chExt cx="33497" cy="28770"/>
              </a:xfrm>
            </p:grpSpPr>
            <p:sp>
              <p:nvSpPr>
                <p:cNvPr id="5584" name="Google Shape;5584;p8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87"/>
              <p:cNvGrpSpPr/>
              <p:nvPr/>
            </p:nvGrpSpPr>
            <p:grpSpPr>
              <a:xfrm>
                <a:off x="4193653" y="4184403"/>
                <a:ext cx="43580" cy="37264"/>
                <a:chOff x="4193653" y="4184403"/>
                <a:chExt cx="43580" cy="37264"/>
              </a:xfrm>
            </p:grpSpPr>
            <p:sp>
              <p:nvSpPr>
                <p:cNvPr id="5587" name="Google Shape;5587;p8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87"/>
              <p:cNvGrpSpPr/>
              <p:nvPr/>
            </p:nvGrpSpPr>
            <p:grpSpPr>
              <a:xfrm>
                <a:off x="4343600" y="3943844"/>
                <a:ext cx="43580" cy="37312"/>
                <a:chOff x="4343600" y="3943844"/>
                <a:chExt cx="43580" cy="37312"/>
              </a:xfrm>
            </p:grpSpPr>
            <p:sp>
              <p:nvSpPr>
                <p:cNvPr id="5590" name="Google Shape;5590;p8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87"/>
              <p:cNvGrpSpPr/>
              <p:nvPr/>
            </p:nvGrpSpPr>
            <p:grpSpPr>
              <a:xfrm>
                <a:off x="4172339" y="3381693"/>
                <a:ext cx="31499" cy="27001"/>
                <a:chOff x="4172339" y="3381693"/>
                <a:chExt cx="31499" cy="27001"/>
              </a:xfrm>
            </p:grpSpPr>
            <p:sp>
              <p:nvSpPr>
                <p:cNvPr id="5593" name="Google Shape;5593;p8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598"/>
        <p:cNvGrpSpPr/>
        <p:nvPr/>
      </p:nvGrpSpPr>
      <p:grpSpPr>
        <a:xfrm>
          <a:off x="0" y="0"/>
          <a:ext cx="0" cy="0"/>
          <a:chOff x="0" y="0"/>
          <a:chExt cx="0" cy="0"/>
        </a:xfrm>
      </p:grpSpPr>
      <p:grpSp>
        <p:nvGrpSpPr>
          <p:cNvPr id="5599" name="Google Shape;5599;p88"/>
          <p:cNvGrpSpPr/>
          <p:nvPr/>
        </p:nvGrpSpPr>
        <p:grpSpPr>
          <a:xfrm>
            <a:off x="729274" y="969771"/>
            <a:ext cx="2507799" cy="206239"/>
            <a:chOff x="106648" y="895722"/>
            <a:chExt cx="4481413" cy="374300"/>
          </a:xfrm>
        </p:grpSpPr>
        <p:grpSp>
          <p:nvGrpSpPr>
            <p:cNvPr id="5600" name="Google Shape;5600;p88"/>
            <p:cNvGrpSpPr/>
            <p:nvPr/>
          </p:nvGrpSpPr>
          <p:grpSpPr>
            <a:xfrm>
              <a:off x="2233276" y="895722"/>
              <a:ext cx="1082667" cy="223591"/>
              <a:chOff x="4808316" y="2800065"/>
              <a:chExt cx="1999386" cy="412910"/>
            </a:xfrm>
          </p:grpSpPr>
          <p:sp>
            <p:nvSpPr>
              <p:cNvPr id="5601" name="Google Shape;5601;p8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2" name="Google Shape;5602;p88"/>
              <p:cNvGrpSpPr/>
              <p:nvPr/>
            </p:nvGrpSpPr>
            <p:grpSpPr>
              <a:xfrm>
                <a:off x="4808316" y="2800065"/>
                <a:ext cx="92400" cy="411825"/>
                <a:chOff x="845575" y="2563700"/>
                <a:chExt cx="92400" cy="411825"/>
              </a:xfrm>
            </p:grpSpPr>
            <p:cxnSp>
              <p:nvCxnSpPr>
                <p:cNvPr id="5603" name="Google Shape;5603;p8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04" name="Google Shape;5604;p8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5" name="Google Shape;5605;p88"/>
            <p:cNvGrpSpPr/>
            <p:nvPr/>
          </p:nvGrpSpPr>
          <p:grpSpPr>
            <a:xfrm>
              <a:off x="106648" y="895722"/>
              <a:ext cx="1088401" cy="223591"/>
              <a:chOff x="881025" y="2800065"/>
              <a:chExt cx="2009975" cy="412910"/>
            </a:xfrm>
          </p:grpSpPr>
          <p:sp>
            <p:nvSpPr>
              <p:cNvPr id="5606" name="Google Shape;5606;p8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7" name="Google Shape;5607;p88"/>
              <p:cNvGrpSpPr/>
              <p:nvPr/>
            </p:nvGrpSpPr>
            <p:grpSpPr>
              <a:xfrm>
                <a:off x="881025" y="2800065"/>
                <a:ext cx="92400" cy="411825"/>
                <a:chOff x="845575" y="2563700"/>
                <a:chExt cx="92400" cy="411825"/>
              </a:xfrm>
            </p:grpSpPr>
            <p:cxnSp>
              <p:nvCxnSpPr>
                <p:cNvPr id="5608" name="Google Shape;5608;p8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09" name="Google Shape;5609;p8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0" name="Google Shape;5610;p88"/>
            <p:cNvGrpSpPr/>
            <p:nvPr/>
          </p:nvGrpSpPr>
          <p:grpSpPr>
            <a:xfrm>
              <a:off x="1172346" y="1047018"/>
              <a:ext cx="1083151" cy="223003"/>
              <a:chOff x="2849073" y="3079467"/>
              <a:chExt cx="2000279" cy="411825"/>
            </a:xfrm>
          </p:grpSpPr>
          <p:sp>
            <p:nvSpPr>
              <p:cNvPr id="5611" name="Google Shape;5611;p8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2" name="Google Shape;5612;p88"/>
              <p:cNvGrpSpPr/>
              <p:nvPr/>
            </p:nvGrpSpPr>
            <p:grpSpPr>
              <a:xfrm rot="10800000">
                <a:off x="2849073" y="3079467"/>
                <a:ext cx="92400" cy="411825"/>
                <a:chOff x="2070100" y="2563700"/>
                <a:chExt cx="92400" cy="411825"/>
              </a:xfrm>
            </p:grpSpPr>
            <p:cxnSp>
              <p:nvCxnSpPr>
                <p:cNvPr id="5613" name="Google Shape;5613;p8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14" name="Google Shape;5614;p8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5" name="Google Shape;5615;p88"/>
            <p:cNvGrpSpPr/>
            <p:nvPr/>
          </p:nvGrpSpPr>
          <p:grpSpPr>
            <a:xfrm>
              <a:off x="3290132" y="1047018"/>
              <a:ext cx="1297929" cy="223003"/>
              <a:chOff x="6760035" y="3079467"/>
              <a:chExt cx="2396914" cy="411825"/>
            </a:xfrm>
          </p:grpSpPr>
          <p:sp>
            <p:nvSpPr>
              <p:cNvPr id="5616" name="Google Shape;5616;p8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7" name="Google Shape;5617;p88"/>
              <p:cNvGrpSpPr/>
              <p:nvPr/>
            </p:nvGrpSpPr>
            <p:grpSpPr>
              <a:xfrm rot="10800000">
                <a:off x="6760035" y="3079467"/>
                <a:ext cx="92400" cy="411825"/>
                <a:chOff x="2070100" y="2563700"/>
                <a:chExt cx="92400" cy="411825"/>
              </a:xfrm>
            </p:grpSpPr>
            <p:cxnSp>
              <p:nvCxnSpPr>
                <p:cNvPr id="5618" name="Google Shape;5618;p8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19" name="Google Shape;5619;p8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20" name="Google Shape;5620;p88"/>
          <p:cNvGrpSpPr/>
          <p:nvPr/>
        </p:nvGrpSpPr>
        <p:grpSpPr>
          <a:xfrm>
            <a:off x="2147036" y="3369142"/>
            <a:ext cx="1086701" cy="799429"/>
            <a:chOff x="2183288" y="3555572"/>
            <a:chExt cx="1136241" cy="835873"/>
          </a:xfrm>
        </p:grpSpPr>
        <p:sp>
          <p:nvSpPr>
            <p:cNvPr id="5621" name="Google Shape;5621;p8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2" name="Google Shape;5622;p88"/>
            <p:cNvGrpSpPr/>
            <p:nvPr/>
          </p:nvGrpSpPr>
          <p:grpSpPr>
            <a:xfrm>
              <a:off x="2205895" y="3637269"/>
              <a:ext cx="1089848" cy="724993"/>
              <a:chOff x="2205895" y="3637269"/>
              <a:chExt cx="1089848" cy="724993"/>
            </a:xfrm>
          </p:grpSpPr>
          <p:sp>
            <p:nvSpPr>
              <p:cNvPr id="5623" name="Google Shape;5623;p8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9" name="Google Shape;5629;p8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30" name="Google Shape;5630;p8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631" name="Google Shape;5631;p88"/>
            <p:cNvGrpSpPr/>
            <p:nvPr/>
          </p:nvGrpSpPr>
          <p:grpSpPr>
            <a:xfrm>
              <a:off x="3173850" y="3779426"/>
              <a:ext cx="145679" cy="70048"/>
              <a:chOff x="3173850" y="3779426"/>
              <a:chExt cx="145679" cy="70048"/>
            </a:xfrm>
          </p:grpSpPr>
          <p:cxnSp>
            <p:nvCxnSpPr>
              <p:cNvPr id="5632" name="Google Shape;5632;p8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633" name="Google Shape;5633;p8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88"/>
            <p:cNvGrpSpPr/>
            <p:nvPr/>
          </p:nvGrpSpPr>
          <p:grpSpPr>
            <a:xfrm>
              <a:off x="2183288" y="4139483"/>
              <a:ext cx="145133" cy="70048"/>
              <a:chOff x="2183288" y="4139483"/>
              <a:chExt cx="145133" cy="70048"/>
            </a:xfrm>
          </p:grpSpPr>
          <p:cxnSp>
            <p:nvCxnSpPr>
              <p:cNvPr id="5635" name="Google Shape;5635;p8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636" name="Google Shape;5636;p8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7" name="Google Shape;5637;p8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38" name="Google Shape;5638;p8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639" name="Google Shape;5639;p88"/>
            <p:cNvGrpSpPr/>
            <p:nvPr/>
          </p:nvGrpSpPr>
          <p:grpSpPr>
            <a:xfrm>
              <a:off x="2943836" y="4268886"/>
              <a:ext cx="60717" cy="122559"/>
              <a:chOff x="2943836" y="4268886"/>
              <a:chExt cx="60717" cy="122559"/>
            </a:xfrm>
          </p:grpSpPr>
          <p:sp>
            <p:nvSpPr>
              <p:cNvPr id="5640" name="Google Shape;5640;p8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41" name="Google Shape;5641;p8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642" name="Google Shape;5642;p88"/>
          <p:cNvGrpSpPr/>
          <p:nvPr/>
        </p:nvGrpSpPr>
        <p:grpSpPr>
          <a:xfrm>
            <a:off x="3409981" y="1290142"/>
            <a:ext cx="1675870" cy="758251"/>
            <a:chOff x="3530532" y="1496185"/>
            <a:chExt cx="1562000" cy="706730"/>
          </a:xfrm>
        </p:grpSpPr>
        <p:cxnSp>
          <p:nvCxnSpPr>
            <p:cNvPr id="5643" name="Google Shape;5643;p8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644" name="Google Shape;5644;p88"/>
            <p:cNvGrpSpPr/>
            <p:nvPr/>
          </p:nvGrpSpPr>
          <p:grpSpPr>
            <a:xfrm>
              <a:off x="3530532" y="1496185"/>
              <a:ext cx="323430" cy="463587"/>
              <a:chOff x="3530532" y="1496185"/>
              <a:chExt cx="323430" cy="463587"/>
            </a:xfrm>
          </p:grpSpPr>
          <p:grpSp>
            <p:nvGrpSpPr>
              <p:cNvPr id="5645" name="Google Shape;5645;p88"/>
              <p:cNvGrpSpPr/>
              <p:nvPr/>
            </p:nvGrpSpPr>
            <p:grpSpPr>
              <a:xfrm>
                <a:off x="3567462" y="1496185"/>
                <a:ext cx="286500" cy="361376"/>
                <a:chOff x="3567462" y="1496185"/>
                <a:chExt cx="286500" cy="361376"/>
              </a:xfrm>
            </p:grpSpPr>
            <p:cxnSp>
              <p:nvCxnSpPr>
                <p:cNvPr id="5646" name="Google Shape;5646;p8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647" name="Google Shape;5647;p8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8" name="Google Shape;5648;p8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88"/>
            <p:cNvGrpSpPr/>
            <p:nvPr/>
          </p:nvGrpSpPr>
          <p:grpSpPr>
            <a:xfrm>
              <a:off x="3891569" y="1779209"/>
              <a:ext cx="323945" cy="423706"/>
              <a:chOff x="3891569" y="1779209"/>
              <a:chExt cx="323945" cy="423706"/>
            </a:xfrm>
          </p:grpSpPr>
          <p:grpSp>
            <p:nvGrpSpPr>
              <p:cNvPr id="5650" name="Google Shape;5650;p88"/>
              <p:cNvGrpSpPr/>
              <p:nvPr/>
            </p:nvGrpSpPr>
            <p:grpSpPr>
              <a:xfrm>
                <a:off x="3929014" y="1881638"/>
                <a:ext cx="286500" cy="321278"/>
                <a:chOff x="3929014" y="1881638"/>
                <a:chExt cx="286500" cy="321278"/>
              </a:xfrm>
            </p:grpSpPr>
            <p:cxnSp>
              <p:nvCxnSpPr>
                <p:cNvPr id="5651" name="Google Shape;5651;p8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652" name="Google Shape;5652;p8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3" name="Google Shape;5653;p8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88"/>
            <p:cNvGrpSpPr/>
            <p:nvPr/>
          </p:nvGrpSpPr>
          <p:grpSpPr>
            <a:xfrm>
              <a:off x="4252606" y="1496185"/>
              <a:ext cx="324721" cy="463587"/>
              <a:chOff x="4252606" y="1496185"/>
              <a:chExt cx="324721" cy="463587"/>
            </a:xfrm>
          </p:grpSpPr>
          <p:grpSp>
            <p:nvGrpSpPr>
              <p:cNvPr id="5655" name="Google Shape;5655;p88"/>
              <p:cNvGrpSpPr/>
              <p:nvPr/>
            </p:nvGrpSpPr>
            <p:grpSpPr>
              <a:xfrm>
                <a:off x="4290828" y="1496185"/>
                <a:ext cx="286500" cy="361376"/>
                <a:chOff x="4290828" y="1496185"/>
                <a:chExt cx="286500" cy="361376"/>
              </a:xfrm>
            </p:grpSpPr>
            <p:cxnSp>
              <p:nvCxnSpPr>
                <p:cNvPr id="5656" name="Google Shape;5656;p8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657" name="Google Shape;5657;p8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8" name="Google Shape;5658;p8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88"/>
            <p:cNvGrpSpPr/>
            <p:nvPr/>
          </p:nvGrpSpPr>
          <p:grpSpPr>
            <a:xfrm>
              <a:off x="4613643" y="1763716"/>
              <a:ext cx="325308" cy="439200"/>
              <a:chOff x="4613643" y="1763716"/>
              <a:chExt cx="325308" cy="439200"/>
            </a:xfrm>
          </p:grpSpPr>
          <p:grpSp>
            <p:nvGrpSpPr>
              <p:cNvPr id="5660" name="Google Shape;5660;p88"/>
              <p:cNvGrpSpPr/>
              <p:nvPr/>
            </p:nvGrpSpPr>
            <p:grpSpPr>
              <a:xfrm>
                <a:off x="4652451" y="1879538"/>
                <a:ext cx="286500" cy="323378"/>
                <a:chOff x="4652451" y="1879538"/>
                <a:chExt cx="286500" cy="323378"/>
              </a:xfrm>
            </p:grpSpPr>
            <p:cxnSp>
              <p:nvCxnSpPr>
                <p:cNvPr id="5661" name="Google Shape;5661;p8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662" name="Google Shape;5662;p8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3" name="Google Shape;5663;p8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64" name="Google Shape;5664;p88"/>
          <p:cNvGrpSpPr/>
          <p:nvPr/>
        </p:nvGrpSpPr>
        <p:grpSpPr>
          <a:xfrm>
            <a:off x="3421841" y="2143768"/>
            <a:ext cx="1652173" cy="391517"/>
            <a:chOff x="3512551" y="2358270"/>
            <a:chExt cx="1597383" cy="378533"/>
          </a:xfrm>
        </p:grpSpPr>
        <p:cxnSp>
          <p:nvCxnSpPr>
            <p:cNvPr id="5665" name="Google Shape;5665;p88"/>
            <p:cNvCxnSpPr>
              <a:stCxn id="5666" idx="6"/>
              <a:endCxn id="566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668" name="Google Shape;5668;p88"/>
            <p:cNvGrpSpPr/>
            <p:nvPr/>
          </p:nvGrpSpPr>
          <p:grpSpPr>
            <a:xfrm>
              <a:off x="3512551" y="2358270"/>
              <a:ext cx="225647" cy="307714"/>
              <a:chOff x="2182679" y="2004714"/>
              <a:chExt cx="792300" cy="1080458"/>
            </a:xfrm>
          </p:grpSpPr>
          <p:cxnSp>
            <p:nvCxnSpPr>
              <p:cNvPr id="5669" name="Google Shape;5669;p88"/>
              <p:cNvCxnSpPr>
                <a:stCxn id="567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666" name="Google Shape;5666;p8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88"/>
            <p:cNvGrpSpPr/>
            <p:nvPr/>
          </p:nvGrpSpPr>
          <p:grpSpPr>
            <a:xfrm>
              <a:off x="3969644" y="2440153"/>
              <a:ext cx="225853" cy="296651"/>
              <a:chOff x="3775710" y="1729289"/>
              <a:chExt cx="136500" cy="179289"/>
            </a:xfrm>
          </p:grpSpPr>
          <p:cxnSp>
            <p:nvCxnSpPr>
              <p:cNvPr id="5672" name="Google Shape;5672;p8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673" name="Google Shape;5673;p8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88"/>
            <p:cNvGrpSpPr/>
            <p:nvPr/>
          </p:nvGrpSpPr>
          <p:grpSpPr>
            <a:xfrm>
              <a:off x="4427051" y="2358270"/>
              <a:ext cx="225647" cy="307714"/>
              <a:chOff x="5393704" y="2004714"/>
              <a:chExt cx="792300" cy="1080458"/>
            </a:xfrm>
          </p:grpSpPr>
          <p:cxnSp>
            <p:nvCxnSpPr>
              <p:cNvPr id="5676" name="Google Shape;5676;p88"/>
              <p:cNvCxnSpPr>
                <a:stCxn id="567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678" name="Google Shape;5678;p8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88"/>
            <p:cNvGrpSpPr/>
            <p:nvPr/>
          </p:nvGrpSpPr>
          <p:grpSpPr>
            <a:xfrm>
              <a:off x="4884287" y="2440252"/>
              <a:ext cx="225647" cy="296532"/>
              <a:chOff x="6999166" y="2292572"/>
              <a:chExt cx="792300" cy="1041192"/>
            </a:xfrm>
          </p:grpSpPr>
          <p:cxnSp>
            <p:nvCxnSpPr>
              <p:cNvPr id="5680" name="Google Shape;5680;p8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667" name="Google Shape;5667;p8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2" name="Google Shape;5682;p88"/>
          <p:cNvGrpSpPr/>
          <p:nvPr/>
        </p:nvGrpSpPr>
        <p:grpSpPr>
          <a:xfrm>
            <a:off x="6842649" y="979967"/>
            <a:ext cx="1581844" cy="732818"/>
            <a:chOff x="634175" y="2986275"/>
            <a:chExt cx="3147949" cy="1458344"/>
          </a:xfrm>
        </p:grpSpPr>
        <p:cxnSp>
          <p:nvCxnSpPr>
            <p:cNvPr id="5683" name="Google Shape;5683;p88"/>
            <p:cNvCxnSpPr>
              <a:stCxn id="5684" idx="4"/>
              <a:endCxn id="568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686" name="Google Shape;5686;p88"/>
            <p:cNvCxnSpPr>
              <a:stCxn id="5685" idx="0"/>
              <a:endCxn id="568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688" name="Google Shape;5688;p88"/>
            <p:cNvCxnSpPr>
              <a:stCxn id="5687" idx="4"/>
              <a:endCxn id="568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690" name="Google Shape;5690;p88"/>
            <p:cNvCxnSpPr>
              <a:stCxn id="5689" idx="0"/>
              <a:endCxn id="569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691" name="Google Shape;5691;p8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687" name="Google Shape;5687;p8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684" name="Google Shape;5684;p8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689" name="Google Shape;5689;p8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685" name="Google Shape;5685;p8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692" name="Google Shape;5692;p88"/>
          <p:cNvGrpSpPr/>
          <p:nvPr/>
        </p:nvGrpSpPr>
        <p:grpSpPr>
          <a:xfrm>
            <a:off x="3410364" y="2674277"/>
            <a:ext cx="1675128" cy="313674"/>
            <a:chOff x="998425" y="1182125"/>
            <a:chExt cx="1065400" cy="199500"/>
          </a:xfrm>
        </p:grpSpPr>
        <p:sp>
          <p:nvSpPr>
            <p:cNvPr id="5693" name="Google Shape;5693;p8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88"/>
          <p:cNvGrpSpPr/>
          <p:nvPr/>
        </p:nvGrpSpPr>
        <p:grpSpPr>
          <a:xfrm>
            <a:off x="3410363" y="3630244"/>
            <a:ext cx="1675129" cy="525345"/>
            <a:chOff x="5194708" y="3484366"/>
            <a:chExt cx="3148148" cy="987304"/>
          </a:xfrm>
        </p:grpSpPr>
        <p:grpSp>
          <p:nvGrpSpPr>
            <p:cNvPr id="5699" name="Google Shape;5699;p88"/>
            <p:cNvGrpSpPr/>
            <p:nvPr/>
          </p:nvGrpSpPr>
          <p:grpSpPr>
            <a:xfrm>
              <a:off x="7531521" y="3484366"/>
              <a:ext cx="811335" cy="987304"/>
              <a:chOff x="3379425" y="1617275"/>
              <a:chExt cx="1090650" cy="1327200"/>
            </a:xfrm>
          </p:grpSpPr>
          <p:sp>
            <p:nvSpPr>
              <p:cNvPr id="5700" name="Google Shape;5700;p8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88"/>
            <p:cNvGrpSpPr/>
            <p:nvPr/>
          </p:nvGrpSpPr>
          <p:grpSpPr>
            <a:xfrm>
              <a:off x="6752546" y="3484366"/>
              <a:ext cx="811428" cy="987304"/>
              <a:chOff x="2332275" y="1617275"/>
              <a:chExt cx="1090775" cy="1327200"/>
            </a:xfrm>
          </p:grpSpPr>
          <p:sp>
            <p:nvSpPr>
              <p:cNvPr id="5704" name="Google Shape;5704;p8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88"/>
            <p:cNvGrpSpPr/>
            <p:nvPr/>
          </p:nvGrpSpPr>
          <p:grpSpPr>
            <a:xfrm>
              <a:off x="5973664" y="3484366"/>
              <a:ext cx="811335" cy="987304"/>
              <a:chOff x="1285250" y="1617275"/>
              <a:chExt cx="1090650" cy="1327200"/>
            </a:xfrm>
          </p:grpSpPr>
          <p:sp>
            <p:nvSpPr>
              <p:cNvPr id="5708" name="Google Shape;5708;p8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1" name="Google Shape;5711;p88"/>
            <p:cNvGrpSpPr/>
            <p:nvPr/>
          </p:nvGrpSpPr>
          <p:grpSpPr>
            <a:xfrm>
              <a:off x="5194708" y="3484366"/>
              <a:ext cx="811409" cy="987304"/>
              <a:chOff x="238125" y="1617275"/>
              <a:chExt cx="1090750" cy="1327200"/>
            </a:xfrm>
          </p:grpSpPr>
          <p:sp>
            <p:nvSpPr>
              <p:cNvPr id="5712" name="Google Shape;5712;p8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15" name="Google Shape;5715;p88"/>
          <p:cNvGrpSpPr/>
          <p:nvPr/>
        </p:nvGrpSpPr>
        <p:grpSpPr>
          <a:xfrm>
            <a:off x="6844048" y="2276133"/>
            <a:ext cx="1579046" cy="522230"/>
            <a:chOff x="6853641" y="2534077"/>
            <a:chExt cx="1515545" cy="501229"/>
          </a:xfrm>
        </p:grpSpPr>
        <p:grpSp>
          <p:nvGrpSpPr>
            <p:cNvPr id="5716" name="Google Shape;5716;p88"/>
            <p:cNvGrpSpPr/>
            <p:nvPr/>
          </p:nvGrpSpPr>
          <p:grpSpPr>
            <a:xfrm>
              <a:off x="6853641" y="2618923"/>
              <a:ext cx="1515545" cy="324556"/>
              <a:chOff x="6853641" y="2618923"/>
              <a:chExt cx="1515545" cy="324556"/>
            </a:xfrm>
          </p:grpSpPr>
          <p:sp>
            <p:nvSpPr>
              <p:cNvPr id="5717" name="Google Shape;5717;p8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2" name="Google Shape;5722;p8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88"/>
          <p:cNvGrpSpPr/>
          <p:nvPr/>
        </p:nvGrpSpPr>
        <p:grpSpPr>
          <a:xfrm>
            <a:off x="3438940" y="3151173"/>
            <a:ext cx="1617976" cy="346616"/>
            <a:chOff x="1808063" y="4294338"/>
            <a:chExt cx="3370782" cy="721817"/>
          </a:xfrm>
        </p:grpSpPr>
        <p:sp>
          <p:nvSpPr>
            <p:cNvPr id="5728" name="Google Shape;5728;p8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88"/>
          <p:cNvGrpSpPr/>
          <p:nvPr/>
        </p:nvGrpSpPr>
        <p:grpSpPr>
          <a:xfrm>
            <a:off x="5264936" y="3817923"/>
            <a:ext cx="1417067" cy="350605"/>
            <a:chOff x="4234950" y="2101012"/>
            <a:chExt cx="4219974" cy="1044090"/>
          </a:xfrm>
        </p:grpSpPr>
        <p:sp>
          <p:nvSpPr>
            <p:cNvPr id="5739" name="Google Shape;5739;p8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88"/>
          <p:cNvGrpSpPr/>
          <p:nvPr/>
        </p:nvGrpSpPr>
        <p:grpSpPr>
          <a:xfrm>
            <a:off x="6840408" y="1808681"/>
            <a:ext cx="1586327" cy="371557"/>
            <a:chOff x="1247650" y="2075423"/>
            <a:chExt cx="6648477" cy="1557238"/>
          </a:xfrm>
        </p:grpSpPr>
        <p:sp>
          <p:nvSpPr>
            <p:cNvPr id="5756" name="Google Shape;5756;p8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88"/>
          <p:cNvGrpSpPr/>
          <p:nvPr/>
        </p:nvGrpSpPr>
        <p:grpSpPr>
          <a:xfrm>
            <a:off x="5271678" y="961870"/>
            <a:ext cx="1415601" cy="1648533"/>
            <a:chOff x="1839112" y="2209163"/>
            <a:chExt cx="1918159" cy="2233784"/>
          </a:xfrm>
        </p:grpSpPr>
        <p:sp>
          <p:nvSpPr>
            <p:cNvPr id="5763" name="Google Shape;5763;p8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66" name="Google Shape;5766;p88"/>
            <p:cNvCxnSpPr>
              <a:stCxn id="5763" idx="6"/>
              <a:endCxn id="576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767" name="Google Shape;5767;p88"/>
            <p:cNvCxnSpPr>
              <a:stCxn id="5764" idx="4"/>
              <a:endCxn id="576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769" name="Google Shape;5769;p88"/>
            <p:cNvCxnSpPr>
              <a:stCxn id="5768" idx="6"/>
              <a:endCxn id="576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770" name="Google Shape;5770;p88"/>
            <p:cNvCxnSpPr>
              <a:stCxn id="5765" idx="4"/>
              <a:endCxn id="577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768" name="Google Shape;5768;p8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3" name="Google Shape;5773;p88"/>
            <p:cNvCxnSpPr>
              <a:endCxn id="577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774" name="Google Shape;5774;p88"/>
          <p:cNvGrpSpPr/>
          <p:nvPr/>
        </p:nvGrpSpPr>
        <p:grpSpPr>
          <a:xfrm>
            <a:off x="3428944" y="979954"/>
            <a:ext cx="1637968" cy="154942"/>
            <a:chOff x="238125" y="2506075"/>
            <a:chExt cx="7115411" cy="673075"/>
          </a:xfrm>
        </p:grpSpPr>
        <p:sp>
          <p:nvSpPr>
            <p:cNvPr id="5775" name="Google Shape;5775;p8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88"/>
          <p:cNvGrpSpPr/>
          <p:nvPr/>
        </p:nvGrpSpPr>
        <p:grpSpPr>
          <a:xfrm>
            <a:off x="1969680" y="1294672"/>
            <a:ext cx="1262932" cy="785408"/>
            <a:chOff x="548861" y="389676"/>
            <a:chExt cx="3843371" cy="2390163"/>
          </a:xfrm>
        </p:grpSpPr>
        <p:cxnSp>
          <p:nvCxnSpPr>
            <p:cNvPr id="5781" name="Google Shape;5781;p8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782" name="Google Shape;5782;p8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783" name="Google Shape;5783;p8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784" name="Google Shape;5784;p8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785" name="Google Shape;5785;p8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786" name="Google Shape;5786;p8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7" name="Google Shape;5787;p8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788" name="Google Shape;5788;p8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88"/>
          <p:cNvGrpSpPr/>
          <p:nvPr/>
        </p:nvGrpSpPr>
        <p:grpSpPr>
          <a:xfrm>
            <a:off x="757812" y="2401550"/>
            <a:ext cx="1412054" cy="633562"/>
            <a:chOff x="1187400" y="2529299"/>
            <a:chExt cx="6769193" cy="2241903"/>
          </a:xfrm>
        </p:grpSpPr>
        <p:sp>
          <p:nvSpPr>
            <p:cNvPr id="5795" name="Google Shape;5795;p8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796" name="Google Shape;5796;p8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797" name="Google Shape;5797;p8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798" name="Google Shape;5798;p8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799" name="Google Shape;5799;p8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00" name="Google Shape;5800;p8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01" name="Google Shape;5801;p8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802" name="Google Shape;5802;p88"/>
            <p:cNvCxnSpPr>
              <a:stCxn id="5795" idx="2"/>
              <a:endCxn id="579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03" name="Google Shape;5803;p88"/>
            <p:cNvCxnSpPr>
              <a:stCxn id="5797" idx="0"/>
              <a:endCxn id="579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04" name="Google Shape;5804;p88"/>
            <p:cNvCxnSpPr>
              <a:stCxn id="5797" idx="2"/>
              <a:endCxn id="579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05" name="Google Shape;5805;p88"/>
            <p:cNvCxnSpPr>
              <a:stCxn id="5798" idx="0"/>
              <a:endCxn id="579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06" name="Google Shape;5806;p88"/>
            <p:cNvCxnSpPr>
              <a:stCxn id="5796" idx="2"/>
              <a:endCxn id="580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07" name="Google Shape;5807;p88"/>
            <p:cNvCxnSpPr>
              <a:stCxn id="5800" idx="0"/>
              <a:endCxn id="579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808" name="Google Shape;5808;p88"/>
          <p:cNvGrpSpPr/>
          <p:nvPr/>
        </p:nvGrpSpPr>
        <p:grpSpPr>
          <a:xfrm>
            <a:off x="6844058" y="2894258"/>
            <a:ext cx="1579035" cy="540873"/>
            <a:chOff x="6895650" y="3126697"/>
            <a:chExt cx="1436662" cy="492105"/>
          </a:xfrm>
        </p:grpSpPr>
        <p:sp>
          <p:nvSpPr>
            <p:cNvPr id="5809" name="Google Shape;5809;p8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4" name="Google Shape;5814;p88"/>
            <p:cNvGrpSpPr/>
            <p:nvPr/>
          </p:nvGrpSpPr>
          <p:grpSpPr>
            <a:xfrm>
              <a:off x="6995957" y="3335810"/>
              <a:ext cx="1230393" cy="71754"/>
              <a:chOff x="6995957" y="3287964"/>
              <a:chExt cx="1230393" cy="71754"/>
            </a:xfrm>
          </p:grpSpPr>
          <p:sp>
            <p:nvSpPr>
              <p:cNvPr id="5815" name="Google Shape;5815;p8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0" name="Google Shape;5820;p88"/>
          <p:cNvGrpSpPr/>
          <p:nvPr/>
        </p:nvGrpSpPr>
        <p:grpSpPr>
          <a:xfrm>
            <a:off x="6842640" y="3531021"/>
            <a:ext cx="1581862" cy="650625"/>
            <a:chOff x="6777990" y="3710194"/>
            <a:chExt cx="1646915" cy="677382"/>
          </a:xfrm>
        </p:grpSpPr>
        <p:grpSp>
          <p:nvGrpSpPr>
            <p:cNvPr id="5821" name="Google Shape;5821;p88"/>
            <p:cNvGrpSpPr/>
            <p:nvPr/>
          </p:nvGrpSpPr>
          <p:grpSpPr>
            <a:xfrm>
              <a:off x="6777990" y="3874492"/>
              <a:ext cx="411129" cy="513083"/>
              <a:chOff x="6777990" y="3874492"/>
              <a:chExt cx="411129" cy="513083"/>
            </a:xfrm>
          </p:grpSpPr>
          <p:cxnSp>
            <p:nvCxnSpPr>
              <p:cNvPr id="5822" name="Google Shape;5822;p8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823" name="Google Shape;5823;p8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4" name="Google Shape;5824;p88"/>
            <p:cNvGrpSpPr/>
            <p:nvPr/>
          </p:nvGrpSpPr>
          <p:grpSpPr>
            <a:xfrm>
              <a:off x="7188425" y="3710194"/>
              <a:ext cx="411123" cy="520535"/>
              <a:chOff x="7188425" y="3710194"/>
              <a:chExt cx="411123" cy="520535"/>
            </a:xfrm>
          </p:grpSpPr>
          <p:cxnSp>
            <p:nvCxnSpPr>
              <p:cNvPr id="5825" name="Google Shape;5825;p8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826" name="Google Shape;5826;p8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88"/>
            <p:cNvGrpSpPr/>
            <p:nvPr/>
          </p:nvGrpSpPr>
          <p:grpSpPr>
            <a:xfrm>
              <a:off x="7603341" y="3874492"/>
              <a:ext cx="411474" cy="513083"/>
              <a:chOff x="7603341" y="3874492"/>
              <a:chExt cx="411474" cy="513083"/>
            </a:xfrm>
          </p:grpSpPr>
          <p:cxnSp>
            <p:nvCxnSpPr>
              <p:cNvPr id="5828" name="Google Shape;5828;p8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829" name="Google Shape;5829;p8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0" name="Google Shape;5830;p88"/>
            <p:cNvGrpSpPr/>
            <p:nvPr/>
          </p:nvGrpSpPr>
          <p:grpSpPr>
            <a:xfrm>
              <a:off x="8013776" y="3722847"/>
              <a:ext cx="411129" cy="507881"/>
              <a:chOff x="8013776" y="3722847"/>
              <a:chExt cx="411129" cy="507881"/>
            </a:xfrm>
          </p:grpSpPr>
          <p:cxnSp>
            <p:nvCxnSpPr>
              <p:cNvPr id="5831" name="Google Shape;5831;p8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832" name="Google Shape;5832;p8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3" name="Google Shape;5833;p88"/>
          <p:cNvGrpSpPr/>
          <p:nvPr/>
        </p:nvGrpSpPr>
        <p:grpSpPr>
          <a:xfrm>
            <a:off x="5262155" y="2703861"/>
            <a:ext cx="1421889" cy="1020603"/>
            <a:chOff x="5190863" y="2824811"/>
            <a:chExt cx="1544860" cy="1108869"/>
          </a:xfrm>
        </p:grpSpPr>
        <p:grpSp>
          <p:nvGrpSpPr>
            <p:cNvPr id="5834" name="Google Shape;5834;p88"/>
            <p:cNvGrpSpPr/>
            <p:nvPr/>
          </p:nvGrpSpPr>
          <p:grpSpPr>
            <a:xfrm>
              <a:off x="5938695" y="3176919"/>
              <a:ext cx="685761" cy="404739"/>
              <a:chOff x="5938695" y="3176919"/>
              <a:chExt cx="685761" cy="404739"/>
            </a:xfrm>
          </p:grpSpPr>
          <p:grpSp>
            <p:nvGrpSpPr>
              <p:cNvPr id="5835" name="Google Shape;5835;p88"/>
              <p:cNvGrpSpPr/>
              <p:nvPr/>
            </p:nvGrpSpPr>
            <p:grpSpPr>
              <a:xfrm>
                <a:off x="5938695" y="3176919"/>
                <a:ext cx="685761" cy="404739"/>
                <a:chOff x="5938695" y="3176919"/>
                <a:chExt cx="685761" cy="404739"/>
              </a:xfrm>
            </p:grpSpPr>
            <p:sp>
              <p:nvSpPr>
                <p:cNvPr id="5836" name="Google Shape;5836;p8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8" name="Google Shape;5838;p8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9" name="Google Shape;5839;p88"/>
            <p:cNvGrpSpPr/>
            <p:nvPr/>
          </p:nvGrpSpPr>
          <p:grpSpPr>
            <a:xfrm>
              <a:off x="5305233" y="3176835"/>
              <a:ext cx="685971" cy="404655"/>
              <a:chOff x="5305233" y="3176835"/>
              <a:chExt cx="685971" cy="404655"/>
            </a:xfrm>
          </p:grpSpPr>
          <p:grpSp>
            <p:nvGrpSpPr>
              <p:cNvPr id="5840" name="Google Shape;5840;p88"/>
              <p:cNvGrpSpPr/>
              <p:nvPr/>
            </p:nvGrpSpPr>
            <p:grpSpPr>
              <a:xfrm>
                <a:off x="5305233" y="3176835"/>
                <a:ext cx="685971" cy="404655"/>
                <a:chOff x="5305233" y="3176835"/>
                <a:chExt cx="685971" cy="404655"/>
              </a:xfrm>
            </p:grpSpPr>
            <p:sp>
              <p:nvSpPr>
                <p:cNvPr id="5841" name="Google Shape;5841;p8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3" name="Google Shape;5843;p8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4" name="Google Shape;5844;p8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5" name="Google Shape;5845;p88"/>
            <p:cNvGrpSpPr/>
            <p:nvPr/>
          </p:nvGrpSpPr>
          <p:grpSpPr>
            <a:xfrm>
              <a:off x="5657361" y="2824811"/>
              <a:ext cx="1078361" cy="404655"/>
              <a:chOff x="5657361" y="2824811"/>
              <a:chExt cx="1078361" cy="404655"/>
            </a:xfrm>
          </p:grpSpPr>
          <p:grpSp>
            <p:nvGrpSpPr>
              <p:cNvPr id="5846" name="Google Shape;5846;p88"/>
              <p:cNvGrpSpPr/>
              <p:nvPr/>
            </p:nvGrpSpPr>
            <p:grpSpPr>
              <a:xfrm>
                <a:off x="5657361" y="2824811"/>
                <a:ext cx="1078361" cy="404655"/>
                <a:chOff x="5657361" y="2824811"/>
                <a:chExt cx="1078361" cy="404655"/>
              </a:xfrm>
            </p:grpSpPr>
            <p:grpSp>
              <p:nvGrpSpPr>
                <p:cNvPr id="5847" name="Google Shape;5847;p88"/>
                <p:cNvGrpSpPr/>
                <p:nvPr/>
              </p:nvGrpSpPr>
              <p:grpSpPr>
                <a:xfrm>
                  <a:off x="5938485" y="2824811"/>
                  <a:ext cx="797237" cy="404655"/>
                  <a:chOff x="5938485" y="2824811"/>
                  <a:chExt cx="797237" cy="404655"/>
                </a:xfrm>
              </p:grpSpPr>
              <p:sp>
                <p:nvSpPr>
                  <p:cNvPr id="5848" name="Google Shape;5848;p8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0" name="Google Shape;5850;p8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1" name="Google Shape;5851;p8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88"/>
            <p:cNvGrpSpPr/>
            <p:nvPr/>
          </p:nvGrpSpPr>
          <p:grpSpPr>
            <a:xfrm>
              <a:off x="5190863" y="3528942"/>
              <a:ext cx="1078026" cy="404739"/>
              <a:chOff x="5190863" y="3528942"/>
              <a:chExt cx="1078026" cy="404739"/>
            </a:xfrm>
          </p:grpSpPr>
          <p:sp>
            <p:nvSpPr>
              <p:cNvPr id="5853" name="Google Shape;5853;p8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4" name="Google Shape;5854;p88"/>
              <p:cNvGrpSpPr/>
              <p:nvPr/>
            </p:nvGrpSpPr>
            <p:grpSpPr>
              <a:xfrm>
                <a:off x="5190863" y="3528942"/>
                <a:ext cx="1078026" cy="404739"/>
                <a:chOff x="5190863" y="3528942"/>
                <a:chExt cx="1078026" cy="404739"/>
              </a:xfrm>
            </p:grpSpPr>
            <p:sp>
              <p:nvSpPr>
                <p:cNvPr id="5855" name="Google Shape;5855;p8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57" name="Google Shape;5857;p88"/>
          <p:cNvGrpSpPr/>
          <p:nvPr/>
        </p:nvGrpSpPr>
        <p:grpSpPr>
          <a:xfrm>
            <a:off x="728162" y="1268329"/>
            <a:ext cx="1086719" cy="879487"/>
            <a:chOff x="803162" y="1474292"/>
            <a:chExt cx="1086719" cy="879487"/>
          </a:xfrm>
        </p:grpSpPr>
        <p:grpSp>
          <p:nvGrpSpPr>
            <p:cNvPr id="5858" name="Google Shape;5858;p88"/>
            <p:cNvGrpSpPr/>
            <p:nvPr/>
          </p:nvGrpSpPr>
          <p:grpSpPr>
            <a:xfrm>
              <a:off x="803162" y="1625948"/>
              <a:ext cx="445856" cy="576579"/>
              <a:chOff x="803162" y="1625948"/>
              <a:chExt cx="445856" cy="576579"/>
            </a:xfrm>
          </p:grpSpPr>
          <p:sp>
            <p:nvSpPr>
              <p:cNvPr id="5859" name="Google Shape;5859;p8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0" name="Google Shape;5860;p88"/>
              <p:cNvGrpSpPr/>
              <p:nvPr/>
            </p:nvGrpSpPr>
            <p:grpSpPr>
              <a:xfrm>
                <a:off x="1056023" y="1625948"/>
                <a:ext cx="192995" cy="576579"/>
                <a:chOff x="1056023" y="1625948"/>
                <a:chExt cx="192995" cy="576579"/>
              </a:xfrm>
            </p:grpSpPr>
            <p:sp>
              <p:nvSpPr>
                <p:cNvPr id="5861" name="Google Shape;5861;p8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6" name="Google Shape;5866;p88"/>
            <p:cNvGrpSpPr/>
            <p:nvPr/>
          </p:nvGrpSpPr>
          <p:grpSpPr>
            <a:xfrm>
              <a:off x="1371406" y="1474292"/>
              <a:ext cx="518475" cy="879487"/>
              <a:chOff x="1398231" y="1474292"/>
              <a:chExt cx="518475" cy="879487"/>
            </a:xfrm>
          </p:grpSpPr>
          <p:grpSp>
            <p:nvGrpSpPr>
              <p:cNvPr id="5867" name="Google Shape;5867;p88"/>
              <p:cNvGrpSpPr/>
              <p:nvPr/>
            </p:nvGrpSpPr>
            <p:grpSpPr>
              <a:xfrm>
                <a:off x="1398231" y="1474292"/>
                <a:ext cx="518475" cy="341643"/>
                <a:chOff x="1398231" y="1474292"/>
                <a:chExt cx="518475" cy="341643"/>
              </a:xfrm>
            </p:grpSpPr>
            <p:sp>
              <p:nvSpPr>
                <p:cNvPr id="5868" name="Google Shape;5868;p8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9" name="Google Shape;5869;p88"/>
                <p:cNvGrpSpPr/>
                <p:nvPr/>
              </p:nvGrpSpPr>
              <p:grpSpPr>
                <a:xfrm>
                  <a:off x="1616453" y="1474292"/>
                  <a:ext cx="300253" cy="341643"/>
                  <a:chOff x="1616453" y="1475379"/>
                  <a:chExt cx="300253" cy="341643"/>
                </a:xfrm>
              </p:grpSpPr>
              <p:sp>
                <p:nvSpPr>
                  <p:cNvPr id="5870" name="Google Shape;5870;p8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7" name="Google Shape;5877;p88"/>
                  <p:cNvGrpSpPr/>
                  <p:nvPr/>
                </p:nvGrpSpPr>
                <p:grpSpPr>
                  <a:xfrm>
                    <a:off x="1839639" y="1475379"/>
                    <a:ext cx="77067" cy="341643"/>
                    <a:chOff x="1839639" y="1475379"/>
                    <a:chExt cx="77067" cy="341643"/>
                  </a:xfrm>
                </p:grpSpPr>
                <p:sp>
                  <p:nvSpPr>
                    <p:cNvPr id="5878" name="Google Shape;5878;p8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80" name="Google Shape;5880;p88"/>
              <p:cNvGrpSpPr/>
              <p:nvPr/>
            </p:nvGrpSpPr>
            <p:grpSpPr>
              <a:xfrm>
                <a:off x="1398451" y="2012951"/>
                <a:ext cx="518255" cy="340828"/>
                <a:chOff x="1398451" y="2012951"/>
                <a:chExt cx="518255" cy="340828"/>
              </a:xfrm>
            </p:grpSpPr>
            <p:sp>
              <p:nvSpPr>
                <p:cNvPr id="5881" name="Google Shape;5881;p8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2" name="Google Shape;5882;p88"/>
                <p:cNvGrpSpPr/>
                <p:nvPr/>
              </p:nvGrpSpPr>
              <p:grpSpPr>
                <a:xfrm>
                  <a:off x="1616453" y="2012951"/>
                  <a:ext cx="300253" cy="340828"/>
                  <a:chOff x="1616453" y="2013538"/>
                  <a:chExt cx="300253" cy="340828"/>
                </a:xfrm>
              </p:grpSpPr>
              <p:sp>
                <p:nvSpPr>
                  <p:cNvPr id="5883" name="Google Shape;5883;p8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0" name="Google Shape;5890;p88"/>
                  <p:cNvGrpSpPr/>
                  <p:nvPr/>
                </p:nvGrpSpPr>
                <p:grpSpPr>
                  <a:xfrm>
                    <a:off x="1839639" y="2013538"/>
                    <a:ext cx="77067" cy="340828"/>
                    <a:chOff x="1839639" y="2013538"/>
                    <a:chExt cx="77067" cy="340828"/>
                  </a:xfrm>
                </p:grpSpPr>
                <p:sp>
                  <p:nvSpPr>
                    <p:cNvPr id="5891" name="Google Shape;5891;p8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893" name="Google Shape;5893;p88"/>
          <p:cNvGrpSpPr/>
          <p:nvPr/>
        </p:nvGrpSpPr>
        <p:grpSpPr>
          <a:xfrm>
            <a:off x="724986" y="3399516"/>
            <a:ext cx="1368681" cy="682918"/>
            <a:chOff x="724986" y="3605478"/>
            <a:chExt cx="1368681" cy="682918"/>
          </a:xfrm>
        </p:grpSpPr>
        <p:grpSp>
          <p:nvGrpSpPr>
            <p:cNvPr id="5894" name="Google Shape;5894;p88"/>
            <p:cNvGrpSpPr/>
            <p:nvPr/>
          </p:nvGrpSpPr>
          <p:grpSpPr>
            <a:xfrm>
              <a:off x="1289102" y="3823629"/>
              <a:ext cx="240442" cy="250435"/>
              <a:chOff x="-165066" y="3843615"/>
              <a:chExt cx="221259" cy="230455"/>
            </a:xfrm>
          </p:grpSpPr>
          <p:sp>
            <p:nvSpPr>
              <p:cNvPr id="5895" name="Google Shape;5895;p8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88"/>
            <p:cNvGrpSpPr/>
            <p:nvPr/>
          </p:nvGrpSpPr>
          <p:grpSpPr>
            <a:xfrm>
              <a:off x="724986" y="3605478"/>
              <a:ext cx="1368681" cy="682918"/>
              <a:chOff x="724986" y="3605478"/>
              <a:chExt cx="1368681" cy="682918"/>
            </a:xfrm>
          </p:grpSpPr>
          <p:grpSp>
            <p:nvGrpSpPr>
              <p:cNvPr id="5916" name="Google Shape;5916;p88"/>
              <p:cNvGrpSpPr/>
              <p:nvPr/>
            </p:nvGrpSpPr>
            <p:grpSpPr>
              <a:xfrm>
                <a:off x="1498221" y="4047614"/>
                <a:ext cx="529172" cy="240783"/>
                <a:chOff x="1498221" y="4047614"/>
                <a:chExt cx="529172" cy="240783"/>
              </a:xfrm>
            </p:grpSpPr>
            <p:grpSp>
              <p:nvGrpSpPr>
                <p:cNvPr id="5917" name="Google Shape;5917;p88"/>
                <p:cNvGrpSpPr/>
                <p:nvPr/>
              </p:nvGrpSpPr>
              <p:grpSpPr>
                <a:xfrm>
                  <a:off x="1826655" y="4224370"/>
                  <a:ext cx="200738" cy="25631"/>
                  <a:chOff x="1826655" y="4224370"/>
                  <a:chExt cx="200738" cy="25631"/>
                </a:xfrm>
              </p:grpSpPr>
              <p:sp>
                <p:nvSpPr>
                  <p:cNvPr id="5918" name="Google Shape;5918;p8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88"/>
                <p:cNvGrpSpPr/>
                <p:nvPr/>
              </p:nvGrpSpPr>
              <p:grpSpPr>
                <a:xfrm>
                  <a:off x="1498221" y="4047614"/>
                  <a:ext cx="328444" cy="240783"/>
                  <a:chOff x="1498221" y="4047614"/>
                  <a:chExt cx="328444" cy="240783"/>
                </a:xfrm>
              </p:grpSpPr>
              <p:sp>
                <p:nvSpPr>
                  <p:cNvPr id="5921" name="Google Shape;5921;p8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2" name="Google Shape;5922;p88"/>
                  <p:cNvGrpSpPr/>
                  <p:nvPr/>
                </p:nvGrpSpPr>
                <p:grpSpPr>
                  <a:xfrm>
                    <a:off x="1498221" y="4047614"/>
                    <a:ext cx="150566" cy="190416"/>
                    <a:chOff x="1498221" y="4047614"/>
                    <a:chExt cx="150566" cy="190416"/>
                  </a:xfrm>
                </p:grpSpPr>
                <p:sp>
                  <p:nvSpPr>
                    <p:cNvPr id="5923" name="Google Shape;5923;p8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25" name="Google Shape;5925;p88"/>
              <p:cNvGrpSpPr/>
              <p:nvPr/>
            </p:nvGrpSpPr>
            <p:grpSpPr>
              <a:xfrm>
                <a:off x="1560718" y="3800594"/>
                <a:ext cx="532948" cy="302090"/>
                <a:chOff x="1560718" y="3800594"/>
                <a:chExt cx="532948" cy="302090"/>
              </a:xfrm>
            </p:grpSpPr>
            <p:grpSp>
              <p:nvGrpSpPr>
                <p:cNvPr id="5926" name="Google Shape;5926;p88"/>
                <p:cNvGrpSpPr/>
                <p:nvPr/>
              </p:nvGrpSpPr>
              <p:grpSpPr>
                <a:xfrm>
                  <a:off x="1912179" y="3827344"/>
                  <a:ext cx="181487" cy="25631"/>
                  <a:chOff x="1912179" y="3827344"/>
                  <a:chExt cx="181487" cy="25631"/>
                </a:xfrm>
              </p:grpSpPr>
              <p:sp>
                <p:nvSpPr>
                  <p:cNvPr id="5927" name="Google Shape;5927;p8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88"/>
                <p:cNvGrpSpPr/>
                <p:nvPr/>
              </p:nvGrpSpPr>
              <p:grpSpPr>
                <a:xfrm>
                  <a:off x="1912179" y="4044505"/>
                  <a:ext cx="181487" cy="25622"/>
                  <a:chOff x="1912179" y="4044506"/>
                  <a:chExt cx="181487" cy="25622"/>
                </a:xfrm>
              </p:grpSpPr>
              <p:sp>
                <p:nvSpPr>
                  <p:cNvPr id="5930" name="Google Shape;5930;p8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88"/>
                <p:cNvGrpSpPr/>
                <p:nvPr/>
              </p:nvGrpSpPr>
              <p:grpSpPr>
                <a:xfrm>
                  <a:off x="1560718" y="3800594"/>
                  <a:ext cx="351472" cy="302090"/>
                  <a:chOff x="1560718" y="3800594"/>
                  <a:chExt cx="351472" cy="302090"/>
                </a:xfrm>
              </p:grpSpPr>
              <p:grpSp>
                <p:nvGrpSpPr>
                  <p:cNvPr id="5933" name="Google Shape;5933;p88"/>
                  <p:cNvGrpSpPr/>
                  <p:nvPr/>
                </p:nvGrpSpPr>
                <p:grpSpPr>
                  <a:xfrm>
                    <a:off x="1560718" y="3842857"/>
                    <a:ext cx="173586" cy="217131"/>
                    <a:chOff x="1560718" y="3842857"/>
                    <a:chExt cx="173586" cy="217131"/>
                  </a:xfrm>
                </p:grpSpPr>
                <p:sp>
                  <p:nvSpPr>
                    <p:cNvPr id="5934" name="Google Shape;5934;p8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7" name="Google Shape;5937;p8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39" name="Google Shape;5939;p8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0" name="Google Shape;5940;p88"/>
              <p:cNvGrpSpPr/>
              <p:nvPr/>
            </p:nvGrpSpPr>
            <p:grpSpPr>
              <a:xfrm>
                <a:off x="785350" y="3605478"/>
                <a:ext cx="535311" cy="249245"/>
                <a:chOff x="785350" y="3605478"/>
                <a:chExt cx="535311" cy="249245"/>
              </a:xfrm>
            </p:grpSpPr>
            <p:grpSp>
              <p:nvGrpSpPr>
                <p:cNvPr id="5941" name="Google Shape;5941;p88"/>
                <p:cNvGrpSpPr/>
                <p:nvPr/>
              </p:nvGrpSpPr>
              <p:grpSpPr>
                <a:xfrm>
                  <a:off x="785350" y="3605478"/>
                  <a:ext cx="376191" cy="102736"/>
                  <a:chOff x="785350" y="3605478"/>
                  <a:chExt cx="376191" cy="102736"/>
                </a:xfrm>
              </p:grpSpPr>
              <p:sp>
                <p:nvSpPr>
                  <p:cNvPr id="5942" name="Google Shape;5942;p8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88"/>
                <p:cNvGrpSpPr/>
                <p:nvPr/>
              </p:nvGrpSpPr>
              <p:grpSpPr>
                <a:xfrm>
                  <a:off x="1161530" y="3655851"/>
                  <a:ext cx="159131" cy="198872"/>
                  <a:chOff x="1161530" y="3655851"/>
                  <a:chExt cx="159131" cy="198872"/>
                </a:xfrm>
              </p:grpSpPr>
              <p:sp>
                <p:nvSpPr>
                  <p:cNvPr id="5946" name="Google Shape;5946;p8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48" name="Google Shape;5948;p88"/>
              <p:cNvGrpSpPr/>
              <p:nvPr/>
            </p:nvGrpSpPr>
            <p:grpSpPr>
              <a:xfrm>
                <a:off x="785350" y="4047614"/>
                <a:ext cx="535311" cy="240783"/>
                <a:chOff x="785350" y="4047614"/>
                <a:chExt cx="535311" cy="240783"/>
              </a:xfrm>
            </p:grpSpPr>
            <p:grpSp>
              <p:nvGrpSpPr>
                <p:cNvPr id="5949" name="Google Shape;5949;p88"/>
                <p:cNvGrpSpPr/>
                <p:nvPr/>
              </p:nvGrpSpPr>
              <p:grpSpPr>
                <a:xfrm>
                  <a:off x="1161636" y="4047614"/>
                  <a:ext cx="159025" cy="190415"/>
                  <a:chOff x="1161636" y="4047614"/>
                  <a:chExt cx="159025" cy="190415"/>
                </a:xfrm>
              </p:grpSpPr>
              <p:sp>
                <p:nvSpPr>
                  <p:cNvPr id="5950" name="Google Shape;5950;p8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88"/>
                <p:cNvGrpSpPr/>
                <p:nvPr/>
              </p:nvGrpSpPr>
              <p:grpSpPr>
                <a:xfrm>
                  <a:off x="785350" y="4185661"/>
                  <a:ext cx="376191" cy="102736"/>
                  <a:chOff x="785350" y="4185661"/>
                  <a:chExt cx="376191" cy="102736"/>
                </a:xfrm>
              </p:grpSpPr>
              <p:sp>
                <p:nvSpPr>
                  <p:cNvPr id="5953" name="Google Shape;5953;p8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6" name="Google Shape;5956;p88"/>
              <p:cNvGrpSpPr/>
              <p:nvPr/>
            </p:nvGrpSpPr>
            <p:grpSpPr>
              <a:xfrm>
                <a:off x="1501054" y="3605478"/>
                <a:ext cx="526340" cy="249240"/>
                <a:chOff x="1501054" y="3605478"/>
                <a:chExt cx="526340" cy="249240"/>
              </a:xfrm>
            </p:grpSpPr>
            <p:grpSp>
              <p:nvGrpSpPr>
                <p:cNvPr id="5957" name="Google Shape;5957;p88"/>
                <p:cNvGrpSpPr/>
                <p:nvPr/>
              </p:nvGrpSpPr>
              <p:grpSpPr>
                <a:xfrm>
                  <a:off x="1834208" y="3643867"/>
                  <a:ext cx="193185" cy="25622"/>
                  <a:chOff x="1834208" y="3643867"/>
                  <a:chExt cx="193185" cy="25622"/>
                </a:xfrm>
              </p:grpSpPr>
              <p:sp>
                <p:nvSpPr>
                  <p:cNvPr id="5958" name="Google Shape;5958;p8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0" name="Google Shape;5960;p88"/>
                <p:cNvGrpSpPr/>
                <p:nvPr/>
              </p:nvGrpSpPr>
              <p:grpSpPr>
                <a:xfrm>
                  <a:off x="1501054" y="3605478"/>
                  <a:ext cx="333165" cy="249240"/>
                  <a:chOff x="1501054" y="3605478"/>
                  <a:chExt cx="333165" cy="249240"/>
                </a:xfrm>
              </p:grpSpPr>
              <p:sp>
                <p:nvSpPr>
                  <p:cNvPr id="5961" name="Google Shape;5961;p8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2" name="Google Shape;5962;p88"/>
                  <p:cNvGrpSpPr/>
                  <p:nvPr/>
                </p:nvGrpSpPr>
                <p:grpSpPr>
                  <a:xfrm>
                    <a:off x="1501054" y="3655851"/>
                    <a:ext cx="155286" cy="198867"/>
                    <a:chOff x="1501054" y="3655851"/>
                    <a:chExt cx="155286" cy="198867"/>
                  </a:xfrm>
                </p:grpSpPr>
                <p:sp>
                  <p:nvSpPr>
                    <p:cNvPr id="5963" name="Google Shape;5963;p8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65" name="Google Shape;5965;p88"/>
              <p:cNvGrpSpPr/>
              <p:nvPr/>
            </p:nvGrpSpPr>
            <p:grpSpPr>
              <a:xfrm>
                <a:off x="724986" y="3800594"/>
                <a:ext cx="532950" cy="302090"/>
                <a:chOff x="724986" y="3800594"/>
                <a:chExt cx="532950" cy="302090"/>
              </a:xfrm>
            </p:grpSpPr>
            <p:grpSp>
              <p:nvGrpSpPr>
                <p:cNvPr id="5966" name="Google Shape;5966;p88"/>
                <p:cNvGrpSpPr/>
                <p:nvPr/>
              </p:nvGrpSpPr>
              <p:grpSpPr>
                <a:xfrm>
                  <a:off x="724986" y="4044367"/>
                  <a:ext cx="181314" cy="25626"/>
                  <a:chOff x="724986" y="4044367"/>
                  <a:chExt cx="181314" cy="25626"/>
                </a:xfrm>
              </p:grpSpPr>
              <p:sp>
                <p:nvSpPr>
                  <p:cNvPr id="5967" name="Google Shape;5967;p8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88"/>
                <p:cNvGrpSpPr/>
                <p:nvPr/>
              </p:nvGrpSpPr>
              <p:grpSpPr>
                <a:xfrm>
                  <a:off x="906290" y="3800594"/>
                  <a:ext cx="351646" cy="302090"/>
                  <a:chOff x="906290" y="3800594"/>
                  <a:chExt cx="351646" cy="302090"/>
                </a:xfrm>
              </p:grpSpPr>
              <p:grpSp>
                <p:nvGrpSpPr>
                  <p:cNvPr id="5970" name="Google Shape;5970;p88"/>
                  <p:cNvGrpSpPr/>
                  <p:nvPr/>
                </p:nvGrpSpPr>
                <p:grpSpPr>
                  <a:xfrm>
                    <a:off x="1084172" y="3842857"/>
                    <a:ext cx="173764" cy="217131"/>
                    <a:chOff x="1084172" y="3842857"/>
                    <a:chExt cx="173764" cy="217131"/>
                  </a:xfrm>
                </p:grpSpPr>
                <p:grpSp>
                  <p:nvGrpSpPr>
                    <p:cNvPr id="5971" name="Google Shape;5971;p88"/>
                    <p:cNvGrpSpPr/>
                    <p:nvPr/>
                  </p:nvGrpSpPr>
                  <p:grpSpPr>
                    <a:xfrm>
                      <a:off x="1156862" y="3936509"/>
                      <a:ext cx="101073" cy="25622"/>
                      <a:chOff x="1156862" y="3936509"/>
                      <a:chExt cx="101073" cy="25622"/>
                    </a:xfrm>
                  </p:grpSpPr>
                  <p:sp>
                    <p:nvSpPr>
                      <p:cNvPr id="5972" name="Google Shape;5972;p8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4" name="Google Shape;5974;p8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5" name="Google Shape;5975;p8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88"/>
                <p:cNvGrpSpPr/>
                <p:nvPr/>
              </p:nvGrpSpPr>
              <p:grpSpPr>
                <a:xfrm>
                  <a:off x="724986" y="3830189"/>
                  <a:ext cx="189533" cy="25626"/>
                  <a:chOff x="724986" y="3830189"/>
                  <a:chExt cx="189533" cy="25626"/>
                </a:xfrm>
              </p:grpSpPr>
              <p:sp>
                <p:nvSpPr>
                  <p:cNvPr id="5978" name="Google Shape;5978;p8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980" name="Google Shape;5980;p88"/>
          <p:cNvGrpSpPr/>
          <p:nvPr/>
        </p:nvGrpSpPr>
        <p:grpSpPr>
          <a:xfrm>
            <a:off x="2253298" y="2249677"/>
            <a:ext cx="948701" cy="935378"/>
            <a:chOff x="2253298" y="2428317"/>
            <a:chExt cx="948701" cy="935378"/>
          </a:xfrm>
        </p:grpSpPr>
        <p:sp>
          <p:nvSpPr>
            <p:cNvPr id="5981" name="Google Shape;5981;p8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017"/>
        <p:cNvGrpSpPr/>
        <p:nvPr/>
      </p:nvGrpSpPr>
      <p:grpSpPr>
        <a:xfrm>
          <a:off x="0" y="0"/>
          <a:ext cx="0" cy="0"/>
          <a:chOff x="0" y="0"/>
          <a:chExt cx="0" cy="0"/>
        </a:xfrm>
      </p:grpSpPr>
      <p:grpSp>
        <p:nvGrpSpPr>
          <p:cNvPr id="6018" name="Google Shape;6018;p89"/>
          <p:cNvGrpSpPr/>
          <p:nvPr/>
        </p:nvGrpSpPr>
        <p:grpSpPr>
          <a:xfrm>
            <a:off x="3339744" y="952977"/>
            <a:ext cx="2363393" cy="1017867"/>
            <a:chOff x="3292400" y="1219146"/>
            <a:chExt cx="2615240" cy="1110239"/>
          </a:xfrm>
        </p:grpSpPr>
        <p:sp>
          <p:nvSpPr>
            <p:cNvPr id="6019" name="Google Shape;6019;p8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020" name="Google Shape;6020;p8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21" name="Google Shape;6021;p8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022" name="Google Shape;6022;p8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023" name="Google Shape;6023;p8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024" name="Google Shape;6024;p8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025" name="Google Shape;6025;p8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026" name="Google Shape;6026;p8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027" name="Google Shape;6027;p8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028" name="Google Shape;6028;p8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029" name="Google Shape;6029;p8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030" name="Google Shape;6030;p8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031" name="Google Shape;6031;p8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032" name="Google Shape;6032;p8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033" name="Google Shape;6033;p89"/>
            <p:cNvGrpSpPr/>
            <p:nvPr/>
          </p:nvGrpSpPr>
          <p:grpSpPr>
            <a:xfrm>
              <a:off x="3748438" y="1378608"/>
              <a:ext cx="2159202" cy="903971"/>
              <a:chOff x="1683525" y="2179850"/>
              <a:chExt cx="4519050" cy="2134525"/>
            </a:xfrm>
          </p:grpSpPr>
          <p:sp>
            <p:nvSpPr>
              <p:cNvPr id="6034" name="Google Shape;6034;p8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35" name="Google Shape;6035;p8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36" name="Google Shape;6036;p8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37" name="Google Shape;6037;p8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38" name="Google Shape;6038;p8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39" name="Google Shape;6039;p8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40" name="Google Shape;6040;p8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41" name="Google Shape;6041;p8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42" name="Google Shape;6042;p8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43" name="Google Shape;6043;p8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44" name="Google Shape;6044;p8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45" name="Google Shape;6045;p8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046" name="Google Shape;6046;p89"/>
          <p:cNvGraphicFramePr/>
          <p:nvPr/>
        </p:nvGraphicFramePr>
        <p:xfrm>
          <a:off x="5935838" y="2130450"/>
          <a:ext cx="3000000" cy="3000000"/>
        </p:xfrm>
        <a:graphic>
          <a:graphicData uri="http://schemas.openxmlformats.org/drawingml/2006/table">
            <a:tbl>
              <a:tblPr>
                <a:noFill/>
                <a:tableStyleId>{7B0D1CBC-1F54-4A09-97D8-5322A73E8A1F}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047" name="Google Shape;6047;p89"/>
          <p:cNvGrpSpPr/>
          <p:nvPr/>
        </p:nvGrpSpPr>
        <p:grpSpPr>
          <a:xfrm>
            <a:off x="5913087" y="3189047"/>
            <a:ext cx="2519825" cy="1001454"/>
            <a:chOff x="1906114" y="789980"/>
            <a:chExt cx="1487676" cy="606868"/>
          </a:xfrm>
        </p:grpSpPr>
        <p:cxnSp>
          <p:nvCxnSpPr>
            <p:cNvPr id="6048" name="Google Shape;6048;p8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049" name="Google Shape;6049;p8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050" name="Google Shape;6050;p8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051" name="Google Shape;6051;p8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052" name="Google Shape;6052;p8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053" name="Google Shape;6053;p8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054" name="Google Shape;6054;p8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055" name="Google Shape;6055;p8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062" name="Google Shape;6062;p8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063" name="Google Shape;6063;p8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064" name="Google Shape;6064;p8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89"/>
          <p:cNvGrpSpPr/>
          <p:nvPr/>
        </p:nvGrpSpPr>
        <p:grpSpPr>
          <a:xfrm>
            <a:off x="712562" y="998005"/>
            <a:ext cx="2394370" cy="976502"/>
            <a:chOff x="749309" y="1112739"/>
            <a:chExt cx="2371603" cy="976502"/>
          </a:xfrm>
        </p:grpSpPr>
        <p:sp>
          <p:nvSpPr>
            <p:cNvPr id="6066" name="Google Shape;6066;p8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098" name="Google Shape;6098;p89"/>
          <p:cNvGraphicFramePr/>
          <p:nvPr/>
        </p:nvGraphicFramePr>
        <p:xfrm>
          <a:off x="5935863" y="996300"/>
          <a:ext cx="3000000" cy="3000000"/>
        </p:xfrm>
        <a:graphic>
          <a:graphicData uri="http://schemas.openxmlformats.org/drawingml/2006/table">
            <a:tbl>
              <a:tblPr>
                <a:noFill/>
                <a:tableStyleId>{7B0D1CBC-1F54-4A09-97D8-5322A73E8A1F}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099" name="Google Shape;6099;p89"/>
          <p:cNvGraphicFramePr/>
          <p:nvPr/>
        </p:nvGraphicFramePr>
        <p:xfrm>
          <a:off x="3342575" y="2130450"/>
          <a:ext cx="3000000" cy="3000000"/>
        </p:xfrm>
        <a:graphic>
          <a:graphicData uri="http://schemas.openxmlformats.org/drawingml/2006/table">
            <a:tbl>
              <a:tblPr>
                <a:noFill/>
                <a:tableStyleId>{7B0D1CBC-1F54-4A09-97D8-5322A73E8A1F}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100" name="Google Shape;6100;p89"/>
          <p:cNvGrpSpPr/>
          <p:nvPr/>
        </p:nvGrpSpPr>
        <p:grpSpPr>
          <a:xfrm>
            <a:off x="4086504" y="2517093"/>
            <a:ext cx="1517436" cy="74460"/>
            <a:chOff x="3980086" y="2804397"/>
            <a:chExt cx="1227600" cy="66900"/>
          </a:xfrm>
        </p:grpSpPr>
        <p:sp>
          <p:nvSpPr>
            <p:cNvPr id="6101" name="Google Shape;6101;p8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89"/>
          <p:cNvGrpSpPr/>
          <p:nvPr/>
        </p:nvGrpSpPr>
        <p:grpSpPr>
          <a:xfrm>
            <a:off x="4711569" y="2809680"/>
            <a:ext cx="892956" cy="74460"/>
            <a:chOff x="3980086" y="2804397"/>
            <a:chExt cx="1227600" cy="66900"/>
          </a:xfrm>
        </p:grpSpPr>
        <p:sp>
          <p:nvSpPr>
            <p:cNvPr id="6104" name="Google Shape;6104;p8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6" name="Google Shape;6106;p89"/>
          <p:cNvGrpSpPr/>
          <p:nvPr/>
        </p:nvGrpSpPr>
        <p:grpSpPr>
          <a:xfrm>
            <a:off x="3344661" y="3168563"/>
            <a:ext cx="2363244" cy="1005943"/>
            <a:chOff x="3358415" y="3361302"/>
            <a:chExt cx="2363244" cy="1024695"/>
          </a:xfrm>
        </p:grpSpPr>
        <p:grpSp>
          <p:nvGrpSpPr>
            <p:cNvPr id="6107" name="Google Shape;6107;p89"/>
            <p:cNvGrpSpPr/>
            <p:nvPr/>
          </p:nvGrpSpPr>
          <p:grpSpPr>
            <a:xfrm>
              <a:off x="3358415" y="3361302"/>
              <a:ext cx="441300" cy="1024695"/>
              <a:chOff x="3358415" y="3361302"/>
              <a:chExt cx="441300" cy="1024695"/>
            </a:xfrm>
          </p:grpSpPr>
          <p:sp>
            <p:nvSpPr>
              <p:cNvPr id="6108" name="Google Shape;6108;p8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89"/>
            <p:cNvGrpSpPr/>
            <p:nvPr/>
          </p:nvGrpSpPr>
          <p:grpSpPr>
            <a:xfrm>
              <a:off x="3838901" y="3361302"/>
              <a:ext cx="441300" cy="1024695"/>
              <a:chOff x="3838901" y="3361302"/>
              <a:chExt cx="441300" cy="1024695"/>
            </a:xfrm>
          </p:grpSpPr>
          <p:sp>
            <p:nvSpPr>
              <p:cNvPr id="6115" name="Google Shape;6115;p8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89"/>
            <p:cNvGrpSpPr/>
            <p:nvPr/>
          </p:nvGrpSpPr>
          <p:grpSpPr>
            <a:xfrm>
              <a:off x="4319387" y="3361302"/>
              <a:ext cx="441300" cy="1024695"/>
              <a:chOff x="4319387" y="3361302"/>
              <a:chExt cx="441300" cy="1024695"/>
            </a:xfrm>
          </p:grpSpPr>
          <p:sp>
            <p:nvSpPr>
              <p:cNvPr id="6122" name="Google Shape;6122;p8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89"/>
            <p:cNvGrpSpPr/>
            <p:nvPr/>
          </p:nvGrpSpPr>
          <p:grpSpPr>
            <a:xfrm>
              <a:off x="4799873" y="3361302"/>
              <a:ext cx="441300" cy="1024695"/>
              <a:chOff x="4799873" y="3361302"/>
              <a:chExt cx="441300" cy="1024695"/>
            </a:xfrm>
          </p:grpSpPr>
          <p:sp>
            <p:nvSpPr>
              <p:cNvPr id="6129" name="Google Shape;6129;p8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89"/>
            <p:cNvGrpSpPr/>
            <p:nvPr/>
          </p:nvGrpSpPr>
          <p:grpSpPr>
            <a:xfrm>
              <a:off x="5280360" y="3361302"/>
              <a:ext cx="441300" cy="1024695"/>
              <a:chOff x="5280360" y="3361302"/>
              <a:chExt cx="441300" cy="1024695"/>
            </a:xfrm>
          </p:grpSpPr>
          <p:sp>
            <p:nvSpPr>
              <p:cNvPr id="6136" name="Google Shape;6136;p8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142" name="Google Shape;6142;p89"/>
          <p:cNvGraphicFramePr/>
          <p:nvPr/>
        </p:nvGraphicFramePr>
        <p:xfrm>
          <a:off x="711088" y="2130450"/>
          <a:ext cx="3000000" cy="3000000"/>
        </p:xfrm>
        <a:graphic>
          <a:graphicData uri="http://schemas.openxmlformats.org/drawingml/2006/table">
            <a:tbl>
              <a:tblPr>
                <a:noFill/>
                <a:tableStyleId>{7B0D1CBC-1F54-4A09-97D8-5322A73E8A1F}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143" name="Google Shape;6143;p89"/>
          <p:cNvGrpSpPr/>
          <p:nvPr/>
        </p:nvGrpSpPr>
        <p:grpSpPr>
          <a:xfrm>
            <a:off x="712613" y="3180175"/>
            <a:ext cx="2403614" cy="1005900"/>
            <a:chOff x="726450" y="3372825"/>
            <a:chExt cx="2403614" cy="1005900"/>
          </a:xfrm>
        </p:grpSpPr>
        <p:grpSp>
          <p:nvGrpSpPr>
            <p:cNvPr id="6144" name="Google Shape;6144;p89"/>
            <p:cNvGrpSpPr/>
            <p:nvPr/>
          </p:nvGrpSpPr>
          <p:grpSpPr>
            <a:xfrm>
              <a:off x="726450" y="3696000"/>
              <a:ext cx="2403614" cy="500898"/>
              <a:chOff x="726450" y="3696000"/>
              <a:chExt cx="2403614" cy="500898"/>
            </a:xfrm>
          </p:grpSpPr>
          <p:sp>
            <p:nvSpPr>
              <p:cNvPr id="6145" name="Google Shape;6145;p8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46" name="Google Shape;6146;p8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147" name="Google Shape;6147;p89"/>
            <p:cNvGrpSpPr/>
            <p:nvPr/>
          </p:nvGrpSpPr>
          <p:grpSpPr>
            <a:xfrm>
              <a:off x="1348050" y="3372825"/>
              <a:ext cx="1720425" cy="1005900"/>
              <a:chOff x="1348050" y="3372825"/>
              <a:chExt cx="1720425" cy="1005900"/>
            </a:xfrm>
          </p:grpSpPr>
          <p:sp>
            <p:nvSpPr>
              <p:cNvPr id="6148" name="Google Shape;6148;p8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49" name="Google Shape;6149;p8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50" name="Google Shape;6150;p8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51" name="Google Shape;6151;p8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52" name="Google Shape;6152;p8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153" name="Google Shape;6153;p89"/>
            <p:cNvGrpSpPr/>
            <p:nvPr/>
          </p:nvGrpSpPr>
          <p:grpSpPr>
            <a:xfrm>
              <a:off x="1455707" y="3731058"/>
              <a:ext cx="1491150" cy="417657"/>
              <a:chOff x="1455707" y="3731058"/>
              <a:chExt cx="1491150" cy="417657"/>
            </a:xfrm>
          </p:grpSpPr>
          <p:grpSp>
            <p:nvGrpSpPr>
              <p:cNvPr id="6154" name="Google Shape;6154;p89"/>
              <p:cNvGrpSpPr/>
              <p:nvPr/>
            </p:nvGrpSpPr>
            <p:grpSpPr>
              <a:xfrm>
                <a:off x="1472938" y="3745828"/>
                <a:ext cx="72126" cy="53788"/>
                <a:chOff x="1472938" y="3745828"/>
                <a:chExt cx="72126" cy="53788"/>
              </a:xfrm>
            </p:grpSpPr>
            <p:sp>
              <p:nvSpPr>
                <p:cNvPr id="6155" name="Google Shape;6155;p8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89"/>
              <p:cNvGrpSpPr/>
              <p:nvPr/>
            </p:nvGrpSpPr>
            <p:grpSpPr>
              <a:xfrm>
                <a:off x="1819181" y="4089633"/>
                <a:ext cx="72126" cy="53788"/>
                <a:chOff x="1819181" y="4089633"/>
                <a:chExt cx="72126" cy="53788"/>
              </a:xfrm>
            </p:grpSpPr>
            <p:sp>
              <p:nvSpPr>
                <p:cNvPr id="6158" name="Google Shape;6158;p8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89"/>
              <p:cNvGrpSpPr/>
              <p:nvPr/>
            </p:nvGrpSpPr>
            <p:grpSpPr>
              <a:xfrm>
                <a:off x="1455707" y="4084171"/>
                <a:ext cx="64321" cy="64544"/>
                <a:chOff x="1455707" y="4084171"/>
                <a:chExt cx="64321" cy="64544"/>
              </a:xfrm>
            </p:grpSpPr>
            <p:sp>
              <p:nvSpPr>
                <p:cNvPr id="6161" name="Google Shape;6161;p8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89"/>
              <p:cNvGrpSpPr/>
              <p:nvPr/>
            </p:nvGrpSpPr>
            <p:grpSpPr>
              <a:xfrm>
                <a:off x="1818610" y="3731058"/>
                <a:ext cx="64321" cy="64544"/>
                <a:chOff x="1818610" y="3731058"/>
                <a:chExt cx="64321" cy="64544"/>
              </a:xfrm>
            </p:grpSpPr>
            <p:sp>
              <p:nvSpPr>
                <p:cNvPr id="6164" name="Google Shape;6164;p8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89"/>
              <p:cNvGrpSpPr/>
              <p:nvPr/>
            </p:nvGrpSpPr>
            <p:grpSpPr>
              <a:xfrm>
                <a:off x="2172491" y="4089633"/>
                <a:ext cx="72126" cy="53788"/>
                <a:chOff x="2172491" y="4089633"/>
                <a:chExt cx="72126" cy="53788"/>
              </a:xfrm>
            </p:grpSpPr>
            <p:sp>
              <p:nvSpPr>
                <p:cNvPr id="6167" name="Google Shape;6167;p8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89"/>
              <p:cNvGrpSpPr/>
              <p:nvPr/>
            </p:nvGrpSpPr>
            <p:grpSpPr>
              <a:xfrm>
                <a:off x="2171920" y="3731058"/>
                <a:ext cx="64321" cy="64544"/>
                <a:chOff x="2171920" y="3731058"/>
                <a:chExt cx="64321" cy="64544"/>
              </a:xfrm>
            </p:grpSpPr>
            <p:sp>
              <p:nvSpPr>
                <p:cNvPr id="6170" name="Google Shape;6170;p8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89"/>
              <p:cNvGrpSpPr/>
              <p:nvPr/>
            </p:nvGrpSpPr>
            <p:grpSpPr>
              <a:xfrm>
                <a:off x="2874730" y="3745828"/>
                <a:ext cx="72126" cy="53788"/>
                <a:chOff x="2874730" y="3745828"/>
                <a:chExt cx="72126" cy="53788"/>
              </a:xfrm>
            </p:grpSpPr>
            <p:sp>
              <p:nvSpPr>
                <p:cNvPr id="6173" name="Google Shape;6173;p8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89"/>
              <p:cNvGrpSpPr/>
              <p:nvPr/>
            </p:nvGrpSpPr>
            <p:grpSpPr>
              <a:xfrm>
                <a:off x="2878589" y="4081481"/>
                <a:ext cx="64321" cy="64544"/>
                <a:chOff x="2878589" y="4081481"/>
                <a:chExt cx="64321" cy="64544"/>
              </a:xfrm>
            </p:grpSpPr>
            <p:sp>
              <p:nvSpPr>
                <p:cNvPr id="6176" name="Google Shape;6176;p8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89"/>
              <p:cNvGrpSpPr/>
              <p:nvPr/>
            </p:nvGrpSpPr>
            <p:grpSpPr>
              <a:xfrm>
                <a:off x="2525796" y="4089633"/>
                <a:ext cx="72126" cy="53788"/>
                <a:chOff x="2525796" y="4089633"/>
                <a:chExt cx="72126" cy="53788"/>
              </a:xfrm>
            </p:grpSpPr>
            <p:sp>
              <p:nvSpPr>
                <p:cNvPr id="6179" name="Google Shape;6179;p8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1" name="Google Shape;6181;p89"/>
              <p:cNvGrpSpPr/>
              <p:nvPr/>
            </p:nvGrpSpPr>
            <p:grpSpPr>
              <a:xfrm>
                <a:off x="2525225" y="3731058"/>
                <a:ext cx="64321" cy="64544"/>
                <a:chOff x="2525225" y="3731058"/>
                <a:chExt cx="64321" cy="64544"/>
              </a:xfrm>
            </p:grpSpPr>
            <p:sp>
              <p:nvSpPr>
                <p:cNvPr id="6182" name="Google Shape;6182;p8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187"/>
        <p:cNvGrpSpPr/>
        <p:nvPr/>
      </p:nvGrpSpPr>
      <p:grpSpPr>
        <a:xfrm>
          <a:off x="0" y="0"/>
          <a:ext cx="0" cy="0"/>
          <a:chOff x="0" y="0"/>
          <a:chExt cx="0" cy="0"/>
        </a:xfrm>
      </p:grpSpPr>
      <p:grpSp>
        <p:nvGrpSpPr>
          <p:cNvPr id="6188" name="Google Shape;6188;p90"/>
          <p:cNvGrpSpPr/>
          <p:nvPr/>
        </p:nvGrpSpPr>
        <p:grpSpPr>
          <a:xfrm>
            <a:off x="716991" y="971306"/>
            <a:ext cx="845921" cy="690752"/>
            <a:chOff x="732428" y="1198513"/>
            <a:chExt cx="845921" cy="690752"/>
          </a:xfrm>
        </p:grpSpPr>
        <p:grpSp>
          <p:nvGrpSpPr>
            <p:cNvPr id="6189" name="Google Shape;6189;p90"/>
            <p:cNvGrpSpPr/>
            <p:nvPr/>
          </p:nvGrpSpPr>
          <p:grpSpPr>
            <a:xfrm>
              <a:off x="823030" y="1198513"/>
              <a:ext cx="755319" cy="690752"/>
              <a:chOff x="823030" y="1198513"/>
              <a:chExt cx="755319" cy="690752"/>
            </a:xfrm>
          </p:grpSpPr>
          <p:sp>
            <p:nvSpPr>
              <p:cNvPr id="6190" name="Google Shape;6190;p9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9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90"/>
            <p:cNvGrpSpPr/>
            <p:nvPr/>
          </p:nvGrpSpPr>
          <p:grpSpPr>
            <a:xfrm>
              <a:off x="732428" y="1239937"/>
              <a:ext cx="739912" cy="607886"/>
              <a:chOff x="732428" y="1239937"/>
              <a:chExt cx="739912" cy="607886"/>
            </a:xfrm>
          </p:grpSpPr>
          <p:sp>
            <p:nvSpPr>
              <p:cNvPr id="6193" name="Google Shape;6193;p9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9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90"/>
            <p:cNvGrpSpPr/>
            <p:nvPr/>
          </p:nvGrpSpPr>
          <p:grpSpPr>
            <a:xfrm>
              <a:off x="732428" y="1277018"/>
              <a:ext cx="702832" cy="533758"/>
              <a:chOff x="732428" y="1277018"/>
              <a:chExt cx="702832" cy="533758"/>
            </a:xfrm>
          </p:grpSpPr>
          <p:sp>
            <p:nvSpPr>
              <p:cNvPr id="6196" name="Google Shape;6196;p9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9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90"/>
            <p:cNvGrpSpPr/>
            <p:nvPr/>
          </p:nvGrpSpPr>
          <p:grpSpPr>
            <a:xfrm>
              <a:off x="931170" y="1306653"/>
              <a:ext cx="647179" cy="474455"/>
              <a:chOff x="931170" y="1306653"/>
              <a:chExt cx="647179" cy="474455"/>
            </a:xfrm>
          </p:grpSpPr>
          <p:sp>
            <p:nvSpPr>
              <p:cNvPr id="6199" name="Google Shape;6199;p9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9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9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90"/>
          <p:cNvGrpSpPr/>
          <p:nvPr/>
        </p:nvGrpSpPr>
        <p:grpSpPr>
          <a:xfrm>
            <a:off x="3948600" y="971313"/>
            <a:ext cx="634656" cy="699982"/>
            <a:chOff x="5985650" y="2860025"/>
            <a:chExt cx="1396075" cy="1539775"/>
          </a:xfrm>
        </p:grpSpPr>
        <p:sp>
          <p:nvSpPr>
            <p:cNvPr id="6203" name="Google Shape;6203;p9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9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9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9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9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9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9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9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9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9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9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9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9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9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9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9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9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9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9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9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9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9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9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9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9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9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9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9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9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9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9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9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90"/>
          <p:cNvGrpSpPr/>
          <p:nvPr/>
        </p:nvGrpSpPr>
        <p:grpSpPr>
          <a:xfrm>
            <a:off x="4704250" y="971306"/>
            <a:ext cx="725845" cy="699975"/>
            <a:chOff x="4249973" y="1201875"/>
            <a:chExt cx="1958568" cy="1888762"/>
          </a:xfrm>
        </p:grpSpPr>
        <p:sp>
          <p:nvSpPr>
            <p:cNvPr id="6236" name="Google Shape;6236;p9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7" name="Google Shape;6237;p90"/>
            <p:cNvGrpSpPr/>
            <p:nvPr/>
          </p:nvGrpSpPr>
          <p:grpSpPr>
            <a:xfrm>
              <a:off x="5853086" y="1789142"/>
              <a:ext cx="355454" cy="1048099"/>
              <a:chOff x="5576108" y="2016725"/>
              <a:chExt cx="565200" cy="1666560"/>
            </a:xfrm>
          </p:grpSpPr>
          <p:sp>
            <p:nvSpPr>
              <p:cNvPr id="6238" name="Google Shape;6238;p9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39" name="Google Shape;6239;p9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90"/>
            <p:cNvGrpSpPr/>
            <p:nvPr/>
          </p:nvGrpSpPr>
          <p:grpSpPr>
            <a:xfrm>
              <a:off x="4869455" y="2691676"/>
              <a:ext cx="1013897" cy="398961"/>
              <a:chOff x="4012057" y="3451825"/>
              <a:chExt cx="1612175" cy="634379"/>
            </a:xfrm>
          </p:grpSpPr>
          <p:sp>
            <p:nvSpPr>
              <p:cNvPr id="6241" name="Google Shape;6241;p9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42" name="Google Shape;6242;p9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90"/>
            <p:cNvGrpSpPr/>
            <p:nvPr/>
          </p:nvGrpSpPr>
          <p:grpSpPr>
            <a:xfrm>
              <a:off x="4276937" y="2155961"/>
              <a:ext cx="651965" cy="891358"/>
              <a:chOff x="3069908" y="2599997"/>
              <a:chExt cx="1036675" cy="1417328"/>
            </a:xfrm>
          </p:grpSpPr>
          <p:sp>
            <p:nvSpPr>
              <p:cNvPr id="6244" name="Google Shape;6244;p9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45" name="Google Shape;6245;p9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90"/>
            <p:cNvGrpSpPr/>
            <p:nvPr/>
          </p:nvGrpSpPr>
          <p:grpSpPr>
            <a:xfrm>
              <a:off x="5054918" y="1201875"/>
              <a:ext cx="999548" cy="602711"/>
              <a:chOff x="4306958" y="1082925"/>
              <a:chExt cx="1589359" cy="958358"/>
            </a:xfrm>
          </p:grpSpPr>
          <p:sp>
            <p:nvSpPr>
              <p:cNvPr id="6247" name="Google Shape;6247;p9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48" name="Google Shape;6248;p9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9" name="Google Shape;6249;p90"/>
            <p:cNvGrpSpPr/>
            <p:nvPr/>
          </p:nvGrpSpPr>
          <p:grpSpPr>
            <a:xfrm>
              <a:off x="4249973" y="1303451"/>
              <a:ext cx="799317" cy="841334"/>
              <a:chOff x="3027033" y="1244439"/>
              <a:chExt cx="1270977" cy="1337786"/>
            </a:xfrm>
          </p:grpSpPr>
          <p:sp>
            <p:nvSpPr>
              <p:cNvPr id="6250" name="Google Shape;6250;p9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51" name="Google Shape;6251;p9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2" name="Google Shape;6252;p90"/>
          <p:cNvGrpSpPr/>
          <p:nvPr/>
        </p:nvGrpSpPr>
        <p:grpSpPr>
          <a:xfrm>
            <a:off x="4057114" y="1858087"/>
            <a:ext cx="750769" cy="683784"/>
            <a:chOff x="4204684" y="2104422"/>
            <a:chExt cx="699822" cy="637382"/>
          </a:xfrm>
        </p:grpSpPr>
        <p:grpSp>
          <p:nvGrpSpPr>
            <p:cNvPr id="6253" name="Google Shape;6253;p90"/>
            <p:cNvGrpSpPr/>
            <p:nvPr/>
          </p:nvGrpSpPr>
          <p:grpSpPr>
            <a:xfrm>
              <a:off x="4204684" y="2430067"/>
              <a:ext cx="342957" cy="311738"/>
              <a:chOff x="4204684" y="2430067"/>
              <a:chExt cx="342957" cy="311738"/>
            </a:xfrm>
          </p:grpSpPr>
          <p:sp>
            <p:nvSpPr>
              <p:cNvPr id="6254" name="Google Shape;6254;p9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9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90"/>
            <p:cNvGrpSpPr/>
            <p:nvPr/>
          </p:nvGrpSpPr>
          <p:grpSpPr>
            <a:xfrm>
              <a:off x="4561586" y="2430067"/>
              <a:ext cx="342920" cy="311738"/>
              <a:chOff x="4561586" y="2430067"/>
              <a:chExt cx="342920" cy="311738"/>
            </a:xfrm>
          </p:grpSpPr>
          <p:sp>
            <p:nvSpPr>
              <p:cNvPr id="6257" name="Google Shape;6257;p9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9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90"/>
            <p:cNvGrpSpPr/>
            <p:nvPr/>
          </p:nvGrpSpPr>
          <p:grpSpPr>
            <a:xfrm>
              <a:off x="4561586" y="2104422"/>
              <a:ext cx="342920" cy="311738"/>
              <a:chOff x="4561586" y="2104422"/>
              <a:chExt cx="342920" cy="311738"/>
            </a:xfrm>
          </p:grpSpPr>
          <p:sp>
            <p:nvSpPr>
              <p:cNvPr id="6260" name="Google Shape;6260;p9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9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90"/>
            <p:cNvGrpSpPr/>
            <p:nvPr/>
          </p:nvGrpSpPr>
          <p:grpSpPr>
            <a:xfrm>
              <a:off x="4204684" y="2104422"/>
              <a:ext cx="342957" cy="311664"/>
              <a:chOff x="4204684" y="2104422"/>
              <a:chExt cx="342957" cy="311664"/>
            </a:xfrm>
          </p:grpSpPr>
          <p:sp>
            <p:nvSpPr>
              <p:cNvPr id="6263" name="Google Shape;6263;p9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9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5" name="Google Shape;6265;p90"/>
          <p:cNvGrpSpPr/>
          <p:nvPr/>
        </p:nvGrpSpPr>
        <p:grpSpPr>
          <a:xfrm>
            <a:off x="5521547" y="971301"/>
            <a:ext cx="660591" cy="688867"/>
            <a:chOff x="5830645" y="1267368"/>
            <a:chExt cx="530340" cy="553040"/>
          </a:xfrm>
        </p:grpSpPr>
        <p:sp>
          <p:nvSpPr>
            <p:cNvPr id="6266" name="Google Shape;6266;p9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7" name="Google Shape;6267;p90"/>
            <p:cNvGrpSpPr/>
            <p:nvPr/>
          </p:nvGrpSpPr>
          <p:grpSpPr>
            <a:xfrm>
              <a:off x="5830645" y="1267368"/>
              <a:ext cx="259743" cy="269909"/>
              <a:chOff x="5830645" y="1267368"/>
              <a:chExt cx="259743" cy="269909"/>
            </a:xfrm>
          </p:grpSpPr>
          <p:sp>
            <p:nvSpPr>
              <p:cNvPr id="6268" name="Google Shape;6268;p9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9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90"/>
            <p:cNvGrpSpPr/>
            <p:nvPr/>
          </p:nvGrpSpPr>
          <p:grpSpPr>
            <a:xfrm>
              <a:off x="6101293" y="1267368"/>
              <a:ext cx="259692" cy="269909"/>
              <a:chOff x="6101293" y="1267368"/>
              <a:chExt cx="259692" cy="269909"/>
            </a:xfrm>
          </p:grpSpPr>
          <p:sp>
            <p:nvSpPr>
              <p:cNvPr id="6271" name="Google Shape;6271;p9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9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90"/>
            <p:cNvGrpSpPr/>
            <p:nvPr/>
          </p:nvGrpSpPr>
          <p:grpSpPr>
            <a:xfrm>
              <a:off x="5830645" y="1550500"/>
              <a:ext cx="259692" cy="269909"/>
              <a:chOff x="5830645" y="1550500"/>
              <a:chExt cx="259692" cy="269909"/>
            </a:xfrm>
          </p:grpSpPr>
          <p:sp>
            <p:nvSpPr>
              <p:cNvPr id="6274" name="Google Shape;6274;p9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9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90"/>
            <p:cNvGrpSpPr/>
            <p:nvPr/>
          </p:nvGrpSpPr>
          <p:grpSpPr>
            <a:xfrm>
              <a:off x="6101293" y="1550500"/>
              <a:ext cx="259692" cy="269909"/>
              <a:chOff x="6101293" y="1550500"/>
              <a:chExt cx="259692" cy="269909"/>
            </a:xfrm>
          </p:grpSpPr>
          <p:sp>
            <p:nvSpPr>
              <p:cNvPr id="6277" name="Google Shape;6277;p9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9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9" name="Google Shape;6279;p90"/>
          <p:cNvGrpSpPr/>
          <p:nvPr/>
        </p:nvGrpSpPr>
        <p:grpSpPr>
          <a:xfrm>
            <a:off x="723700" y="1861760"/>
            <a:ext cx="697154" cy="679574"/>
            <a:chOff x="2679875" y="2361475"/>
            <a:chExt cx="780425" cy="760575"/>
          </a:xfrm>
        </p:grpSpPr>
        <p:sp>
          <p:nvSpPr>
            <p:cNvPr id="6280" name="Google Shape;6280;p9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9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9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9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9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9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90"/>
          <p:cNvGrpSpPr/>
          <p:nvPr/>
        </p:nvGrpSpPr>
        <p:grpSpPr>
          <a:xfrm>
            <a:off x="3122859" y="971352"/>
            <a:ext cx="735829" cy="684547"/>
            <a:chOff x="3351965" y="1148808"/>
            <a:chExt cx="750770" cy="698375"/>
          </a:xfrm>
        </p:grpSpPr>
        <p:grpSp>
          <p:nvGrpSpPr>
            <p:cNvPr id="6287" name="Google Shape;6287;p90"/>
            <p:cNvGrpSpPr/>
            <p:nvPr/>
          </p:nvGrpSpPr>
          <p:grpSpPr>
            <a:xfrm>
              <a:off x="3586796" y="1148808"/>
              <a:ext cx="294857" cy="286830"/>
              <a:chOff x="3750225" y="1774000"/>
              <a:chExt cx="149575" cy="145525"/>
            </a:xfrm>
          </p:grpSpPr>
          <p:sp>
            <p:nvSpPr>
              <p:cNvPr id="6288" name="Google Shape;6288;p9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9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90"/>
            <p:cNvGrpSpPr/>
            <p:nvPr/>
          </p:nvGrpSpPr>
          <p:grpSpPr>
            <a:xfrm>
              <a:off x="3779245" y="1375768"/>
              <a:ext cx="323490" cy="286978"/>
              <a:chOff x="3847850" y="1889150"/>
              <a:chExt cx="164100" cy="145600"/>
            </a:xfrm>
          </p:grpSpPr>
          <p:sp>
            <p:nvSpPr>
              <p:cNvPr id="6291" name="Google Shape;6291;p9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9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90"/>
            <p:cNvGrpSpPr/>
            <p:nvPr/>
          </p:nvGrpSpPr>
          <p:grpSpPr>
            <a:xfrm>
              <a:off x="3351965" y="1330435"/>
              <a:ext cx="295449" cy="285401"/>
              <a:chOff x="3631100" y="1866150"/>
              <a:chExt cx="149875" cy="144800"/>
            </a:xfrm>
          </p:grpSpPr>
          <p:sp>
            <p:nvSpPr>
              <p:cNvPr id="6294" name="Google Shape;6294;p9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9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90"/>
            <p:cNvGrpSpPr/>
            <p:nvPr/>
          </p:nvGrpSpPr>
          <p:grpSpPr>
            <a:xfrm>
              <a:off x="3548208" y="1560352"/>
              <a:ext cx="294808" cy="286830"/>
              <a:chOff x="3730650" y="1982800"/>
              <a:chExt cx="149550" cy="145525"/>
            </a:xfrm>
          </p:grpSpPr>
          <p:sp>
            <p:nvSpPr>
              <p:cNvPr id="6297" name="Google Shape;6297;p9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9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99" name="Google Shape;6299;p90"/>
          <p:cNvGrpSpPr/>
          <p:nvPr/>
        </p:nvGrpSpPr>
        <p:grpSpPr>
          <a:xfrm>
            <a:off x="7624512" y="971306"/>
            <a:ext cx="804565" cy="677795"/>
            <a:chOff x="7636443" y="1204988"/>
            <a:chExt cx="804565" cy="677795"/>
          </a:xfrm>
        </p:grpSpPr>
        <p:grpSp>
          <p:nvGrpSpPr>
            <p:cNvPr id="6300" name="Google Shape;6300;p90"/>
            <p:cNvGrpSpPr/>
            <p:nvPr/>
          </p:nvGrpSpPr>
          <p:grpSpPr>
            <a:xfrm>
              <a:off x="7636443" y="1509705"/>
              <a:ext cx="804565" cy="373078"/>
              <a:chOff x="7636443" y="1509705"/>
              <a:chExt cx="804565" cy="373078"/>
            </a:xfrm>
          </p:grpSpPr>
          <p:sp>
            <p:nvSpPr>
              <p:cNvPr id="6301" name="Google Shape;6301;p9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9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90"/>
            <p:cNvGrpSpPr/>
            <p:nvPr/>
          </p:nvGrpSpPr>
          <p:grpSpPr>
            <a:xfrm>
              <a:off x="7636443" y="1408133"/>
              <a:ext cx="804565" cy="373078"/>
              <a:chOff x="7636443" y="1408133"/>
              <a:chExt cx="804565" cy="373078"/>
            </a:xfrm>
          </p:grpSpPr>
          <p:sp>
            <p:nvSpPr>
              <p:cNvPr id="6304" name="Google Shape;6304;p9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9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6" name="Google Shape;6306;p90"/>
            <p:cNvGrpSpPr/>
            <p:nvPr/>
          </p:nvGrpSpPr>
          <p:grpSpPr>
            <a:xfrm>
              <a:off x="7636443" y="1306560"/>
              <a:ext cx="804565" cy="373078"/>
              <a:chOff x="7636443" y="1306560"/>
              <a:chExt cx="804565" cy="373078"/>
            </a:xfrm>
          </p:grpSpPr>
          <p:sp>
            <p:nvSpPr>
              <p:cNvPr id="6307" name="Google Shape;6307;p9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9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9" name="Google Shape;6309;p90"/>
            <p:cNvGrpSpPr/>
            <p:nvPr/>
          </p:nvGrpSpPr>
          <p:grpSpPr>
            <a:xfrm>
              <a:off x="7636443" y="1204988"/>
              <a:ext cx="804565" cy="373078"/>
              <a:chOff x="7636443" y="1204988"/>
              <a:chExt cx="804565" cy="373078"/>
            </a:xfrm>
          </p:grpSpPr>
          <p:sp>
            <p:nvSpPr>
              <p:cNvPr id="6310" name="Google Shape;6310;p9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9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2" name="Google Shape;6312;p90"/>
          <p:cNvGrpSpPr/>
          <p:nvPr/>
        </p:nvGrpSpPr>
        <p:grpSpPr>
          <a:xfrm>
            <a:off x="4963358" y="1878721"/>
            <a:ext cx="661339" cy="661188"/>
            <a:chOff x="3990000" y="975400"/>
            <a:chExt cx="3934200" cy="3933300"/>
          </a:xfrm>
        </p:grpSpPr>
        <p:sp>
          <p:nvSpPr>
            <p:cNvPr id="6313" name="Google Shape;6313;p9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9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9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9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90"/>
          <p:cNvGrpSpPr/>
          <p:nvPr/>
        </p:nvGrpSpPr>
        <p:grpSpPr>
          <a:xfrm>
            <a:off x="6607006" y="1857359"/>
            <a:ext cx="868881" cy="684241"/>
            <a:chOff x="6598259" y="2078634"/>
            <a:chExt cx="868881" cy="684241"/>
          </a:xfrm>
        </p:grpSpPr>
        <p:sp>
          <p:nvSpPr>
            <p:cNvPr id="6318" name="Google Shape;6318;p9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9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9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9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9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9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4" name="Google Shape;6324;p90"/>
            <p:cNvGrpSpPr/>
            <p:nvPr/>
          </p:nvGrpSpPr>
          <p:grpSpPr>
            <a:xfrm>
              <a:off x="6808175" y="2078634"/>
              <a:ext cx="452229" cy="684241"/>
              <a:chOff x="6808175" y="2078634"/>
              <a:chExt cx="452229" cy="684241"/>
            </a:xfrm>
          </p:grpSpPr>
          <p:sp>
            <p:nvSpPr>
              <p:cNvPr id="6325" name="Google Shape;6325;p9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9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9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9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9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9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1" name="Google Shape;6331;p90"/>
              <p:cNvGrpSpPr/>
              <p:nvPr/>
            </p:nvGrpSpPr>
            <p:grpSpPr>
              <a:xfrm>
                <a:off x="6821586" y="2078634"/>
                <a:ext cx="426871" cy="684241"/>
                <a:chOff x="6821586" y="2078634"/>
                <a:chExt cx="426871" cy="684241"/>
              </a:xfrm>
            </p:grpSpPr>
            <p:grpSp>
              <p:nvGrpSpPr>
                <p:cNvPr id="6332" name="Google Shape;6332;p90"/>
                <p:cNvGrpSpPr/>
                <p:nvPr/>
              </p:nvGrpSpPr>
              <p:grpSpPr>
                <a:xfrm>
                  <a:off x="6821586" y="2078634"/>
                  <a:ext cx="426871" cy="684241"/>
                  <a:chOff x="6821586" y="2078634"/>
                  <a:chExt cx="426871" cy="684241"/>
                </a:xfrm>
              </p:grpSpPr>
              <p:sp>
                <p:nvSpPr>
                  <p:cNvPr id="6333" name="Google Shape;6333;p9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9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9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9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9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9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9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9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9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9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9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9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9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9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9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9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9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9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9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2" name="Google Shape;6352;p9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9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9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9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9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9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58" name="Google Shape;6358;p90"/>
          <p:cNvGrpSpPr/>
          <p:nvPr/>
        </p:nvGrpSpPr>
        <p:grpSpPr>
          <a:xfrm>
            <a:off x="5780173" y="1862968"/>
            <a:ext cx="671358" cy="671358"/>
            <a:chOff x="6535625" y="760425"/>
            <a:chExt cx="1665900" cy="1665900"/>
          </a:xfrm>
        </p:grpSpPr>
        <p:sp>
          <p:nvSpPr>
            <p:cNvPr id="6359" name="Google Shape;6359;p9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9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9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9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90"/>
          <p:cNvGrpSpPr/>
          <p:nvPr/>
        </p:nvGrpSpPr>
        <p:grpSpPr>
          <a:xfrm>
            <a:off x="716989" y="3531368"/>
            <a:ext cx="1340789" cy="640830"/>
            <a:chOff x="238125" y="1151100"/>
            <a:chExt cx="7139450" cy="3412300"/>
          </a:xfrm>
        </p:grpSpPr>
        <p:sp>
          <p:nvSpPr>
            <p:cNvPr id="6364" name="Google Shape;6364;p9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9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9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9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9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9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9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9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9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9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9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9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90"/>
          <p:cNvGrpSpPr/>
          <p:nvPr/>
        </p:nvGrpSpPr>
        <p:grpSpPr>
          <a:xfrm>
            <a:off x="5584212" y="2734649"/>
            <a:ext cx="985357" cy="585764"/>
            <a:chOff x="5145061" y="2881789"/>
            <a:chExt cx="1107641" cy="658458"/>
          </a:xfrm>
        </p:grpSpPr>
        <p:grpSp>
          <p:nvGrpSpPr>
            <p:cNvPr id="6377" name="Google Shape;6377;p90"/>
            <p:cNvGrpSpPr/>
            <p:nvPr/>
          </p:nvGrpSpPr>
          <p:grpSpPr>
            <a:xfrm>
              <a:off x="5722989" y="3244587"/>
              <a:ext cx="529713" cy="295659"/>
              <a:chOff x="5722989" y="3244587"/>
              <a:chExt cx="529713" cy="295659"/>
            </a:xfrm>
          </p:grpSpPr>
          <p:sp>
            <p:nvSpPr>
              <p:cNvPr id="6378" name="Google Shape;6378;p9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79" name="Google Shape;6379;p9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380" name="Google Shape;6380;p90"/>
            <p:cNvGrpSpPr/>
            <p:nvPr/>
          </p:nvGrpSpPr>
          <p:grpSpPr>
            <a:xfrm>
              <a:off x="5145061" y="3244587"/>
              <a:ext cx="536807" cy="295659"/>
              <a:chOff x="5145061" y="3244587"/>
              <a:chExt cx="536807" cy="295659"/>
            </a:xfrm>
          </p:grpSpPr>
          <p:sp>
            <p:nvSpPr>
              <p:cNvPr id="6381" name="Google Shape;6381;p9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82" name="Google Shape;6382;p9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383" name="Google Shape;6383;p90"/>
            <p:cNvGrpSpPr/>
            <p:nvPr/>
          </p:nvGrpSpPr>
          <p:grpSpPr>
            <a:xfrm>
              <a:off x="5341327" y="2898245"/>
              <a:ext cx="532309" cy="614891"/>
              <a:chOff x="5341327" y="2898245"/>
              <a:chExt cx="532309" cy="614891"/>
            </a:xfrm>
          </p:grpSpPr>
          <p:sp>
            <p:nvSpPr>
              <p:cNvPr id="6384" name="Google Shape;6384;p9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85" name="Google Shape;6385;p9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386" name="Google Shape;6386;p90"/>
            <p:cNvGrpSpPr/>
            <p:nvPr/>
          </p:nvGrpSpPr>
          <p:grpSpPr>
            <a:xfrm>
              <a:off x="5532290" y="2881789"/>
              <a:ext cx="620516" cy="305456"/>
              <a:chOff x="5532290" y="2881789"/>
              <a:chExt cx="620516" cy="305456"/>
            </a:xfrm>
          </p:grpSpPr>
          <p:sp>
            <p:nvSpPr>
              <p:cNvPr id="6387" name="Google Shape;6387;p9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88" name="Google Shape;6388;p9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389" name="Google Shape;6389;p90"/>
          <p:cNvGrpSpPr/>
          <p:nvPr/>
        </p:nvGrpSpPr>
        <p:grpSpPr>
          <a:xfrm>
            <a:off x="8163135" y="3526707"/>
            <a:ext cx="269068" cy="645491"/>
            <a:chOff x="7026852" y="3311869"/>
            <a:chExt cx="434331" cy="1041954"/>
          </a:xfrm>
        </p:grpSpPr>
        <p:sp>
          <p:nvSpPr>
            <p:cNvPr id="6390" name="Google Shape;6390;p9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9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9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90"/>
          <p:cNvGrpSpPr/>
          <p:nvPr/>
        </p:nvGrpSpPr>
        <p:grpSpPr>
          <a:xfrm>
            <a:off x="6179716" y="3565945"/>
            <a:ext cx="293882" cy="293836"/>
            <a:chOff x="4873519" y="3311869"/>
            <a:chExt cx="499374" cy="499296"/>
          </a:xfrm>
        </p:grpSpPr>
        <p:sp>
          <p:nvSpPr>
            <p:cNvPr id="6394" name="Google Shape;6394;p9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9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90"/>
          <p:cNvGrpSpPr/>
          <p:nvPr/>
        </p:nvGrpSpPr>
        <p:grpSpPr>
          <a:xfrm>
            <a:off x="6179716" y="3878316"/>
            <a:ext cx="293882" cy="293882"/>
            <a:chOff x="4873519" y="3875839"/>
            <a:chExt cx="499374" cy="499374"/>
          </a:xfrm>
        </p:grpSpPr>
        <p:sp>
          <p:nvSpPr>
            <p:cNvPr id="6397" name="Google Shape;6397;p9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9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90"/>
          <p:cNvGrpSpPr/>
          <p:nvPr/>
        </p:nvGrpSpPr>
        <p:grpSpPr>
          <a:xfrm>
            <a:off x="2410244" y="1850269"/>
            <a:ext cx="698104" cy="698208"/>
            <a:chOff x="2565073" y="2075876"/>
            <a:chExt cx="672482" cy="672518"/>
          </a:xfrm>
        </p:grpSpPr>
        <p:sp>
          <p:nvSpPr>
            <p:cNvPr id="6400" name="Google Shape;6400;p9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9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9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9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9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9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6" name="Google Shape;6406;p90"/>
          <p:cNvGrpSpPr/>
          <p:nvPr/>
        </p:nvGrpSpPr>
        <p:grpSpPr>
          <a:xfrm>
            <a:off x="5633655" y="3534869"/>
            <a:ext cx="438354" cy="637329"/>
            <a:chOff x="1697726" y="3244179"/>
            <a:chExt cx="788124" cy="1146069"/>
          </a:xfrm>
        </p:grpSpPr>
        <p:sp>
          <p:nvSpPr>
            <p:cNvPr id="6407" name="Google Shape;6407;p9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9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9" name="Google Shape;6409;p90"/>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0" name="Google Shape;6410;p90"/>
          <p:cNvGrpSpPr/>
          <p:nvPr/>
        </p:nvGrpSpPr>
        <p:grpSpPr>
          <a:xfrm>
            <a:off x="7634869" y="1863232"/>
            <a:ext cx="799565" cy="670282"/>
            <a:chOff x="7617850" y="2063282"/>
            <a:chExt cx="799565" cy="670282"/>
          </a:xfrm>
        </p:grpSpPr>
        <p:cxnSp>
          <p:nvCxnSpPr>
            <p:cNvPr id="6411" name="Google Shape;6411;p9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12" name="Google Shape;6412;p9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13" name="Google Shape;6413;p9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14" name="Google Shape;6414;p9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15" name="Google Shape;6415;p9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416" name="Google Shape;6416;p9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417" name="Google Shape;6417;p90"/>
            <p:cNvGrpSpPr/>
            <p:nvPr/>
          </p:nvGrpSpPr>
          <p:grpSpPr>
            <a:xfrm>
              <a:off x="7734309" y="2063282"/>
              <a:ext cx="570957" cy="620095"/>
              <a:chOff x="7734309" y="2063282"/>
              <a:chExt cx="570957" cy="620095"/>
            </a:xfrm>
          </p:grpSpPr>
          <p:grpSp>
            <p:nvGrpSpPr>
              <p:cNvPr id="6418" name="Google Shape;6418;p90"/>
              <p:cNvGrpSpPr/>
              <p:nvPr/>
            </p:nvGrpSpPr>
            <p:grpSpPr>
              <a:xfrm>
                <a:off x="8031573" y="2063282"/>
                <a:ext cx="273693" cy="620095"/>
                <a:chOff x="8031573" y="2063282"/>
                <a:chExt cx="273693" cy="620095"/>
              </a:xfrm>
            </p:grpSpPr>
            <p:sp>
              <p:nvSpPr>
                <p:cNvPr id="6419" name="Google Shape;6419;p9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9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9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9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90"/>
              <p:cNvGrpSpPr/>
              <p:nvPr/>
            </p:nvGrpSpPr>
            <p:grpSpPr>
              <a:xfrm flipH="1">
                <a:off x="7734309" y="2063282"/>
                <a:ext cx="273693" cy="620095"/>
                <a:chOff x="8031573" y="2063282"/>
                <a:chExt cx="273693" cy="620095"/>
              </a:xfrm>
            </p:grpSpPr>
            <p:sp>
              <p:nvSpPr>
                <p:cNvPr id="6424" name="Google Shape;6424;p9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9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9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9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428" name="Google Shape;6428;p90"/>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90"/>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0" name="Google Shape;6430;p90"/>
          <p:cNvGrpSpPr/>
          <p:nvPr/>
        </p:nvGrpSpPr>
        <p:grpSpPr>
          <a:xfrm>
            <a:off x="7821475" y="2716715"/>
            <a:ext cx="602567" cy="601884"/>
            <a:chOff x="1186975" y="238125"/>
            <a:chExt cx="5244275" cy="5238325"/>
          </a:xfrm>
        </p:grpSpPr>
        <p:sp>
          <p:nvSpPr>
            <p:cNvPr id="6431" name="Google Shape;6431;p9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9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9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9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90"/>
          <p:cNvGrpSpPr/>
          <p:nvPr/>
        </p:nvGrpSpPr>
        <p:grpSpPr>
          <a:xfrm>
            <a:off x="3264213" y="1856199"/>
            <a:ext cx="651848" cy="687338"/>
            <a:chOff x="3400515" y="2056248"/>
            <a:chExt cx="698134" cy="735987"/>
          </a:xfrm>
        </p:grpSpPr>
        <p:grpSp>
          <p:nvGrpSpPr>
            <p:cNvPr id="6436" name="Google Shape;6436;p90"/>
            <p:cNvGrpSpPr/>
            <p:nvPr/>
          </p:nvGrpSpPr>
          <p:grpSpPr>
            <a:xfrm>
              <a:off x="3400515" y="2283913"/>
              <a:ext cx="312919" cy="219900"/>
              <a:chOff x="3400515" y="2283913"/>
              <a:chExt cx="312919" cy="219900"/>
            </a:xfrm>
          </p:grpSpPr>
          <p:sp>
            <p:nvSpPr>
              <p:cNvPr id="6437" name="Google Shape;6437;p9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38" name="Google Shape;6438;p9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439" name="Google Shape;6439;p90"/>
            <p:cNvGrpSpPr/>
            <p:nvPr/>
          </p:nvGrpSpPr>
          <p:grpSpPr>
            <a:xfrm>
              <a:off x="3547823" y="2461089"/>
              <a:ext cx="219900" cy="331146"/>
              <a:chOff x="3547823" y="2461089"/>
              <a:chExt cx="219900" cy="331146"/>
            </a:xfrm>
          </p:grpSpPr>
          <p:sp>
            <p:nvSpPr>
              <p:cNvPr id="6440" name="Google Shape;6440;p9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41" name="Google Shape;6441;p9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442" name="Google Shape;6442;p90"/>
            <p:cNvGrpSpPr/>
            <p:nvPr/>
          </p:nvGrpSpPr>
          <p:grpSpPr>
            <a:xfrm>
              <a:off x="3734138" y="2461089"/>
              <a:ext cx="219900" cy="331146"/>
              <a:chOff x="3734138" y="2461089"/>
              <a:chExt cx="219900" cy="331146"/>
            </a:xfrm>
          </p:grpSpPr>
          <p:sp>
            <p:nvSpPr>
              <p:cNvPr id="6443" name="Google Shape;6443;p9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44" name="Google Shape;6444;p9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445" name="Google Shape;6445;p90"/>
            <p:cNvGrpSpPr/>
            <p:nvPr/>
          </p:nvGrpSpPr>
          <p:grpSpPr>
            <a:xfrm>
              <a:off x="3787560" y="2281742"/>
              <a:ext cx="311089" cy="219900"/>
              <a:chOff x="3787560" y="2281742"/>
              <a:chExt cx="311089" cy="219900"/>
            </a:xfrm>
          </p:grpSpPr>
          <p:sp>
            <p:nvSpPr>
              <p:cNvPr id="6446" name="Google Shape;6446;p9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47" name="Google Shape;6447;p9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448" name="Google Shape;6448;p90"/>
            <p:cNvGrpSpPr/>
            <p:nvPr/>
          </p:nvGrpSpPr>
          <p:grpSpPr>
            <a:xfrm>
              <a:off x="3637290" y="2056248"/>
              <a:ext cx="219900" cy="330736"/>
              <a:chOff x="3637290" y="2056248"/>
              <a:chExt cx="219900" cy="330736"/>
            </a:xfrm>
          </p:grpSpPr>
          <p:sp>
            <p:nvSpPr>
              <p:cNvPr id="6449" name="Google Shape;6449;p9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450" name="Google Shape;6450;p9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451" name="Google Shape;6451;p90"/>
          <p:cNvGrpSpPr/>
          <p:nvPr/>
        </p:nvGrpSpPr>
        <p:grpSpPr>
          <a:xfrm>
            <a:off x="2555919" y="2726205"/>
            <a:ext cx="1268144" cy="592394"/>
            <a:chOff x="238125" y="1188750"/>
            <a:chExt cx="7140450" cy="3335550"/>
          </a:xfrm>
        </p:grpSpPr>
        <p:sp>
          <p:nvSpPr>
            <p:cNvPr id="6452" name="Google Shape;6452;p9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9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9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9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9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90"/>
          <p:cNvGrpSpPr/>
          <p:nvPr/>
        </p:nvGrpSpPr>
        <p:grpSpPr>
          <a:xfrm>
            <a:off x="6663819" y="2728360"/>
            <a:ext cx="1053944" cy="590147"/>
            <a:chOff x="238125" y="1335475"/>
            <a:chExt cx="5418735" cy="3034175"/>
          </a:xfrm>
        </p:grpSpPr>
        <p:sp>
          <p:nvSpPr>
            <p:cNvPr id="6458" name="Google Shape;6458;p9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9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9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90"/>
          <p:cNvGrpSpPr/>
          <p:nvPr/>
        </p:nvGrpSpPr>
        <p:grpSpPr>
          <a:xfrm>
            <a:off x="4094628" y="3533259"/>
            <a:ext cx="1268207" cy="638939"/>
            <a:chOff x="3967651" y="3645904"/>
            <a:chExt cx="1479304" cy="745292"/>
          </a:xfrm>
        </p:grpSpPr>
        <p:grpSp>
          <p:nvGrpSpPr>
            <p:cNvPr id="6462" name="Google Shape;6462;p90"/>
            <p:cNvGrpSpPr/>
            <p:nvPr/>
          </p:nvGrpSpPr>
          <p:grpSpPr>
            <a:xfrm>
              <a:off x="3967651" y="4009026"/>
              <a:ext cx="1479304" cy="382170"/>
              <a:chOff x="3967651" y="4009026"/>
              <a:chExt cx="1479304" cy="382170"/>
            </a:xfrm>
          </p:grpSpPr>
          <p:grpSp>
            <p:nvGrpSpPr>
              <p:cNvPr id="6463" name="Google Shape;6463;p90"/>
              <p:cNvGrpSpPr/>
              <p:nvPr/>
            </p:nvGrpSpPr>
            <p:grpSpPr>
              <a:xfrm>
                <a:off x="4892216" y="4195630"/>
                <a:ext cx="554739" cy="195566"/>
                <a:chOff x="3604375" y="4892160"/>
                <a:chExt cx="1651500" cy="582215"/>
              </a:xfrm>
            </p:grpSpPr>
            <p:sp>
              <p:nvSpPr>
                <p:cNvPr id="6464" name="Google Shape;6464;p9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9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90"/>
              <p:cNvGrpSpPr/>
              <p:nvPr/>
            </p:nvGrpSpPr>
            <p:grpSpPr>
              <a:xfrm>
                <a:off x="3967651" y="4146303"/>
                <a:ext cx="579402" cy="244893"/>
                <a:chOff x="851875" y="4745310"/>
                <a:chExt cx="1724925" cy="729065"/>
              </a:xfrm>
            </p:grpSpPr>
            <p:sp>
              <p:nvSpPr>
                <p:cNvPr id="6467" name="Google Shape;6467;p9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9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90"/>
              <p:cNvGrpSpPr/>
              <p:nvPr/>
            </p:nvGrpSpPr>
            <p:grpSpPr>
              <a:xfrm>
                <a:off x="4460753" y="4009026"/>
                <a:ext cx="493110" cy="382170"/>
                <a:chOff x="2319875" y="4336625"/>
                <a:chExt cx="1468025" cy="1137750"/>
              </a:xfrm>
            </p:grpSpPr>
            <p:sp>
              <p:nvSpPr>
                <p:cNvPr id="6470" name="Google Shape;6470;p9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9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2" name="Google Shape;6472;p90"/>
            <p:cNvGrpSpPr/>
            <p:nvPr/>
          </p:nvGrpSpPr>
          <p:grpSpPr>
            <a:xfrm>
              <a:off x="4479443" y="3645904"/>
              <a:ext cx="455965" cy="388789"/>
              <a:chOff x="2957425" y="238100"/>
              <a:chExt cx="1910200" cy="1628775"/>
            </a:xfrm>
          </p:grpSpPr>
          <p:sp>
            <p:nvSpPr>
              <p:cNvPr id="6473" name="Google Shape;6473;p9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9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9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9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9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9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9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9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9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9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83" name="Google Shape;6483;p90"/>
          <p:cNvGrpSpPr/>
          <p:nvPr/>
        </p:nvGrpSpPr>
        <p:grpSpPr>
          <a:xfrm>
            <a:off x="2480742" y="3534460"/>
            <a:ext cx="1243128" cy="637739"/>
            <a:chOff x="2496310" y="3693351"/>
            <a:chExt cx="1342906" cy="688926"/>
          </a:xfrm>
        </p:grpSpPr>
        <p:grpSp>
          <p:nvGrpSpPr>
            <p:cNvPr id="6484" name="Google Shape;6484;p90"/>
            <p:cNvGrpSpPr/>
            <p:nvPr/>
          </p:nvGrpSpPr>
          <p:grpSpPr>
            <a:xfrm>
              <a:off x="2496310" y="3693351"/>
              <a:ext cx="1342906" cy="688875"/>
              <a:chOff x="2496310" y="3693351"/>
              <a:chExt cx="1342906" cy="688875"/>
            </a:xfrm>
          </p:grpSpPr>
          <p:sp>
            <p:nvSpPr>
              <p:cNvPr id="6485" name="Google Shape;6485;p9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9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9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9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9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9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1" name="Google Shape;6491;p90"/>
              <p:cNvCxnSpPr>
                <a:stCxn id="648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492" name="Google Shape;6492;p90"/>
              <p:cNvCxnSpPr>
                <a:stCxn id="648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493" name="Google Shape;6493;p90"/>
              <p:cNvCxnSpPr>
                <a:stCxn id="648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494" name="Google Shape;6494;p90"/>
              <p:cNvCxnSpPr>
                <a:stCxn id="649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495" name="Google Shape;6495;p90"/>
              <p:cNvCxnSpPr>
                <a:stCxn id="648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496" name="Google Shape;6496;p90"/>
            <p:cNvGrpSpPr/>
            <p:nvPr/>
          </p:nvGrpSpPr>
          <p:grpSpPr>
            <a:xfrm>
              <a:off x="2675275" y="3930557"/>
              <a:ext cx="1003306" cy="451719"/>
              <a:chOff x="2675275" y="4174282"/>
              <a:chExt cx="1003306" cy="451719"/>
            </a:xfrm>
          </p:grpSpPr>
          <p:sp>
            <p:nvSpPr>
              <p:cNvPr id="6497" name="Google Shape;6497;p9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9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9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0" name="Google Shape;6500;p90"/>
          <p:cNvGrpSpPr/>
          <p:nvPr/>
        </p:nvGrpSpPr>
        <p:grpSpPr>
          <a:xfrm>
            <a:off x="1654412" y="971306"/>
            <a:ext cx="574511" cy="874709"/>
            <a:chOff x="1715404" y="1112080"/>
            <a:chExt cx="642270" cy="977984"/>
          </a:xfrm>
        </p:grpSpPr>
        <p:grpSp>
          <p:nvGrpSpPr>
            <p:cNvPr id="6501" name="Google Shape;6501;p90"/>
            <p:cNvGrpSpPr/>
            <p:nvPr/>
          </p:nvGrpSpPr>
          <p:grpSpPr>
            <a:xfrm>
              <a:off x="1715404" y="1112080"/>
              <a:ext cx="642270" cy="977984"/>
              <a:chOff x="1715404" y="1112080"/>
              <a:chExt cx="642270" cy="977984"/>
            </a:xfrm>
          </p:grpSpPr>
          <p:sp>
            <p:nvSpPr>
              <p:cNvPr id="6502" name="Google Shape;6502;p9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9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90"/>
            <p:cNvGrpSpPr/>
            <p:nvPr/>
          </p:nvGrpSpPr>
          <p:grpSpPr>
            <a:xfrm>
              <a:off x="1768927" y="1165603"/>
              <a:ext cx="535225" cy="851367"/>
              <a:chOff x="1768927" y="1165603"/>
              <a:chExt cx="535225" cy="851367"/>
            </a:xfrm>
          </p:grpSpPr>
          <p:sp>
            <p:nvSpPr>
              <p:cNvPr id="6505" name="Google Shape;6505;p9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9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90"/>
            <p:cNvGrpSpPr/>
            <p:nvPr/>
          </p:nvGrpSpPr>
          <p:grpSpPr>
            <a:xfrm>
              <a:off x="1822449" y="1219125"/>
              <a:ext cx="428180" cy="718859"/>
              <a:chOff x="1822449" y="1219125"/>
              <a:chExt cx="428180" cy="718859"/>
            </a:xfrm>
          </p:grpSpPr>
          <p:sp>
            <p:nvSpPr>
              <p:cNvPr id="6508" name="Google Shape;6508;p9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9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90"/>
            <p:cNvGrpSpPr/>
            <p:nvPr/>
          </p:nvGrpSpPr>
          <p:grpSpPr>
            <a:xfrm>
              <a:off x="1875972" y="1272648"/>
              <a:ext cx="321135" cy="586939"/>
              <a:chOff x="1875972" y="1272648"/>
              <a:chExt cx="321135" cy="586939"/>
            </a:xfrm>
          </p:grpSpPr>
          <p:sp>
            <p:nvSpPr>
              <p:cNvPr id="6511" name="Google Shape;6511;p9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9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13" name="Google Shape;6513;p90"/>
          <p:cNvGrpSpPr/>
          <p:nvPr/>
        </p:nvGrpSpPr>
        <p:grpSpPr>
          <a:xfrm>
            <a:off x="7761573" y="3528028"/>
            <a:ext cx="293855" cy="644170"/>
            <a:chOff x="241025" y="3151575"/>
            <a:chExt cx="293855" cy="644170"/>
          </a:xfrm>
        </p:grpSpPr>
        <p:sp>
          <p:nvSpPr>
            <p:cNvPr id="6514" name="Google Shape;6514;p9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9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90"/>
          <p:cNvGrpSpPr/>
          <p:nvPr/>
        </p:nvGrpSpPr>
        <p:grpSpPr>
          <a:xfrm>
            <a:off x="709557" y="2728028"/>
            <a:ext cx="1779649" cy="591620"/>
            <a:chOff x="246070" y="1983375"/>
            <a:chExt cx="1855347" cy="616849"/>
          </a:xfrm>
        </p:grpSpPr>
        <p:sp>
          <p:nvSpPr>
            <p:cNvPr id="6517" name="Google Shape;6517;p9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9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9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9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9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9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9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9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9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90"/>
          <p:cNvGrpSpPr/>
          <p:nvPr/>
        </p:nvGrpSpPr>
        <p:grpSpPr>
          <a:xfrm>
            <a:off x="2320424" y="971306"/>
            <a:ext cx="711055" cy="745993"/>
            <a:chOff x="2496269" y="1171698"/>
            <a:chExt cx="761953" cy="799392"/>
          </a:xfrm>
        </p:grpSpPr>
        <p:grpSp>
          <p:nvGrpSpPr>
            <p:cNvPr id="6527" name="Google Shape;6527;p90"/>
            <p:cNvGrpSpPr/>
            <p:nvPr/>
          </p:nvGrpSpPr>
          <p:grpSpPr>
            <a:xfrm>
              <a:off x="2496269" y="1171698"/>
              <a:ext cx="761953" cy="723022"/>
              <a:chOff x="2496269" y="1171698"/>
              <a:chExt cx="761953" cy="723022"/>
            </a:xfrm>
          </p:grpSpPr>
          <p:sp>
            <p:nvSpPr>
              <p:cNvPr id="6528" name="Google Shape;6528;p9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9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0" name="Google Shape;6530;p90"/>
              <p:cNvGrpSpPr/>
              <p:nvPr/>
            </p:nvGrpSpPr>
            <p:grpSpPr>
              <a:xfrm>
                <a:off x="2496269" y="1171698"/>
                <a:ext cx="761953" cy="723022"/>
                <a:chOff x="2496269" y="1120652"/>
                <a:chExt cx="761953" cy="723022"/>
              </a:xfrm>
            </p:grpSpPr>
            <p:grpSp>
              <p:nvGrpSpPr>
                <p:cNvPr id="6531" name="Google Shape;6531;p90"/>
                <p:cNvGrpSpPr/>
                <p:nvPr/>
              </p:nvGrpSpPr>
              <p:grpSpPr>
                <a:xfrm>
                  <a:off x="2496269" y="1120652"/>
                  <a:ext cx="761953" cy="723022"/>
                  <a:chOff x="2496269" y="1120652"/>
                  <a:chExt cx="761953" cy="723022"/>
                </a:xfrm>
              </p:grpSpPr>
              <p:grpSp>
                <p:nvGrpSpPr>
                  <p:cNvPr id="6532" name="Google Shape;6532;p90"/>
                  <p:cNvGrpSpPr/>
                  <p:nvPr/>
                </p:nvGrpSpPr>
                <p:grpSpPr>
                  <a:xfrm>
                    <a:off x="2496269" y="1304589"/>
                    <a:ext cx="407089" cy="305057"/>
                    <a:chOff x="2496269" y="1304589"/>
                    <a:chExt cx="407089" cy="305057"/>
                  </a:xfrm>
                </p:grpSpPr>
                <p:sp>
                  <p:nvSpPr>
                    <p:cNvPr id="6533" name="Google Shape;6533;p9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9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90"/>
                  <p:cNvGrpSpPr/>
                  <p:nvPr/>
                </p:nvGrpSpPr>
                <p:grpSpPr>
                  <a:xfrm>
                    <a:off x="2586468" y="1493376"/>
                    <a:ext cx="358850" cy="349656"/>
                    <a:chOff x="2586468" y="1493376"/>
                    <a:chExt cx="358850" cy="349656"/>
                  </a:xfrm>
                </p:grpSpPr>
                <p:sp>
                  <p:nvSpPr>
                    <p:cNvPr id="6536" name="Google Shape;6536;p9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9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90"/>
                  <p:cNvGrpSpPr/>
                  <p:nvPr/>
                </p:nvGrpSpPr>
                <p:grpSpPr>
                  <a:xfrm>
                    <a:off x="2807939" y="1494024"/>
                    <a:ext cx="358857" cy="349650"/>
                    <a:chOff x="2807939" y="1494024"/>
                    <a:chExt cx="358857" cy="349650"/>
                  </a:xfrm>
                </p:grpSpPr>
                <p:sp>
                  <p:nvSpPr>
                    <p:cNvPr id="6539" name="Google Shape;6539;p9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9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90"/>
                  <p:cNvGrpSpPr/>
                  <p:nvPr/>
                </p:nvGrpSpPr>
                <p:grpSpPr>
                  <a:xfrm>
                    <a:off x="2851133" y="1305635"/>
                    <a:ext cx="407089" cy="305057"/>
                    <a:chOff x="2851133" y="1305635"/>
                    <a:chExt cx="407089" cy="305057"/>
                  </a:xfrm>
                </p:grpSpPr>
                <p:sp>
                  <p:nvSpPr>
                    <p:cNvPr id="6542" name="Google Shape;6542;p9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9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90"/>
                  <p:cNvGrpSpPr/>
                  <p:nvPr/>
                </p:nvGrpSpPr>
                <p:grpSpPr>
                  <a:xfrm>
                    <a:off x="2727495" y="1120652"/>
                    <a:ext cx="300271" cy="396358"/>
                    <a:chOff x="2727495" y="1120652"/>
                    <a:chExt cx="300271" cy="396358"/>
                  </a:xfrm>
                </p:grpSpPr>
                <p:sp>
                  <p:nvSpPr>
                    <p:cNvPr id="6545" name="Google Shape;6545;p9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9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7" name="Google Shape;6547;p90"/>
                <p:cNvGrpSpPr/>
                <p:nvPr/>
              </p:nvGrpSpPr>
              <p:grpSpPr>
                <a:xfrm>
                  <a:off x="2722305" y="1350460"/>
                  <a:ext cx="308357" cy="308344"/>
                  <a:chOff x="2722305" y="1350460"/>
                  <a:chExt cx="308357" cy="308344"/>
                </a:xfrm>
              </p:grpSpPr>
              <p:sp>
                <p:nvSpPr>
                  <p:cNvPr id="6548" name="Google Shape;6548;p9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9" name="Google Shape;6549;p90"/>
                  <p:cNvGrpSpPr/>
                  <p:nvPr/>
                </p:nvGrpSpPr>
                <p:grpSpPr>
                  <a:xfrm>
                    <a:off x="2725064" y="1364529"/>
                    <a:ext cx="297954" cy="280182"/>
                    <a:chOff x="2725064" y="1364529"/>
                    <a:chExt cx="297954" cy="280182"/>
                  </a:xfrm>
                </p:grpSpPr>
                <p:sp>
                  <p:nvSpPr>
                    <p:cNvPr id="6550" name="Google Shape;6550;p9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9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9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9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9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555" name="Google Shape;6555;p9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9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9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9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9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90"/>
          <p:cNvGrpSpPr/>
          <p:nvPr/>
        </p:nvGrpSpPr>
        <p:grpSpPr>
          <a:xfrm>
            <a:off x="3909124" y="2727412"/>
            <a:ext cx="1569144" cy="591015"/>
            <a:chOff x="3820100" y="3023049"/>
            <a:chExt cx="1303926" cy="491162"/>
          </a:xfrm>
        </p:grpSpPr>
        <p:grpSp>
          <p:nvGrpSpPr>
            <p:cNvPr id="6561" name="Google Shape;6561;p90"/>
            <p:cNvGrpSpPr/>
            <p:nvPr/>
          </p:nvGrpSpPr>
          <p:grpSpPr>
            <a:xfrm>
              <a:off x="3820100" y="3023072"/>
              <a:ext cx="1303926" cy="491139"/>
              <a:chOff x="3820100" y="3023072"/>
              <a:chExt cx="1303926" cy="491139"/>
            </a:xfrm>
          </p:grpSpPr>
          <p:sp>
            <p:nvSpPr>
              <p:cNvPr id="6562" name="Google Shape;6562;p9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9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90"/>
            <p:cNvGrpSpPr/>
            <p:nvPr/>
          </p:nvGrpSpPr>
          <p:grpSpPr>
            <a:xfrm>
              <a:off x="4132439" y="3023645"/>
              <a:ext cx="393633" cy="177096"/>
              <a:chOff x="4132439" y="3023645"/>
              <a:chExt cx="393633" cy="177096"/>
            </a:xfrm>
          </p:grpSpPr>
          <p:sp>
            <p:nvSpPr>
              <p:cNvPr id="6565" name="Google Shape;6565;p9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9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90"/>
            <p:cNvGrpSpPr/>
            <p:nvPr/>
          </p:nvGrpSpPr>
          <p:grpSpPr>
            <a:xfrm>
              <a:off x="3921811" y="3023049"/>
              <a:ext cx="1002397" cy="388943"/>
              <a:chOff x="3921811" y="3023049"/>
              <a:chExt cx="1002397" cy="388943"/>
            </a:xfrm>
          </p:grpSpPr>
          <p:sp>
            <p:nvSpPr>
              <p:cNvPr id="6568" name="Google Shape;6568;p9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9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0" name="Google Shape;6570;p90"/>
            <p:cNvGrpSpPr/>
            <p:nvPr/>
          </p:nvGrpSpPr>
          <p:grpSpPr>
            <a:xfrm>
              <a:off x="4023645" y="3023049"/>
              <a:ext cx="683032" cy="286722"/>
              <a:chOff x="4023645" y="3023049"/>
              <a:chExt cx="683032" cy="286722"/>
            </a:xfrm>
          </p:grpSpPr>
          <p:sp>
            <p:nvSpPr>
              <p:cNvPr id="6571" name="Google Shape;6571;p9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9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3" name="Google Shape;6573;p90"/>
          <p:cNvGrpSpPr/>
          <p:nvPr/>
        </p:nvGrpSpPr>
        <p:grpSpPr>
          <a:xfrm>
            <a:off x="1541246" y="1854257"/>
            <a:ext cx="713522" cy="688025"/>
            <a:chOff x="1706078" y="2092648"/>
            <a:chExt cx="660913" cy="637296"/>
          </a:xfrm>
        </p:grpSpPr>
        <p:sp>
          <p:nvSpPr>
            <p:cNvPr id="6574" name="Google Shape;6574;p9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5" name="Google Shape;6575;p90"/>
            <p:cNvGrpSpPr/>
            <p:nvPr/>
          </p:nvGrpSpPr>
          <p:grpSpPr>
            <a:xfrm>
              <a:off x="1706078" y="2092648"/>
              <a:ext cx="660913" cy="575241"/>
              <a:chOff x="1706078" y="2092648"/>
              <a:chExt cx="660913" cy="575241"/>
            </a:xfrm>
          </p:grpSpPr>
          <p:sp>
            <p:nvSpPr>
              <p:cNvPr id="6576" name="Google Shape;6576;p9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9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9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9" name="Google Shape;6579;p90"/>
          <p:cNvGrpSpPr/>
          <p:nvPr/>
        </p:nvGrpSpPr>
        <p:grpSpPr>
          <a:xfrm>
            <a:off x="6303104" y="971806"/>
            <a:ext cx="1317459" cy="684168"/>
            <a:chOff x="238125" y="999450"/>
            <a:chExt cx="7140700" cy="3708225"/>
          </a:xfrm>
        </p:grpSpPr>
        <p:sp>
          <p:nvSpPr>
            <p:cNvPr id="6580" name="Google Shape;6580;p9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9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9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9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9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9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9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9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9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592"/>
        <p:cNvGrpSpPr/>
        <p:nvPr/>
      </p:nvGrpSpPr>
      <p:grpSpPr>
        <a:xfrm>
          <a:off x="0" y="0"/>
          <a:ext cx="0" cy="0"/>
          <a:chOff x="0" y="0"/>
          <a:chExt cx="0" cy="0"/>
        </a:xfrm>
      </p:grpSpPr>
      <p:grpSp>
        <p:nvGrpSpPr>
          <p:cNvPr id="6593" name="Google Shape;6593;p91"/>
          <p:cNvGrpSpPr/>
          <p:nvPr/>
        </p:nvGrpSpPr>
        <p:grpSpPr>
          <a:xfrm>
            <a:off x="717025" y="967615"/>
            <a:ext cx="1636117" cy="1526144"/>
            <a:chOff x="729238" y="1179665"/>
            <a:chExt cx="1636117" cy="1526144"/>
          </a:xfrm>
        </p:grpSpPr>
        <p:grpSp>
          <p:nvGrpSpPr>
            <p:cNvPr id="6594" name="Google Shape;6594;p91"/>
            <p:cNvGrpSpPr/>
            <p:nvPr/>
          </p:nvGrpSpPr>
          <p:grpSpPr>
            <a:xfrm>
              <a:off x="729238" y="1179665"/>
              <a:ext cx="80700" cy="1526144"/>
              <a:chOff x="729238" y="1179665"/>
              <a:chExt cx="80700" cy="1526144"/>
            </a:xfrm>
          </p:grpSpPr>
          <p:sp>
            <p:nvSpPr>
              <p:cNvPr id="6595" name="Google Shape;6595;p9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9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9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9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9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9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9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9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9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9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91"/>
            <p:cNvGrpSpPr/>
            <p:nvPr/>
          </p:nvGrpSpPr>
          <p:grpSpPr>
            <a:xfrm>
              <a:off x="903098" y="1179665"/>
              <a:ext cx="80700" cy="1526144"/>
              <a:chOff x="903098" y="1179665"/>
              <a:chExt cx="80700" cy="1526144"/>
            </a:xfrm>
          </p:grpSpPr>
          <p:sp>
            <p:nvSpPr>
              <p:cNvPr id="6606" name="Google Shape;6606;p9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9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9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9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9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9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9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9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9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9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91"/>
            <p:cNvGrpSpPr/>
            <p:nvPr/>
          </p:nvGrpSpPr>
          <p:grpSpPr>
            <a:xfrm>
              <a:off x="1076958" y="1179665"/>
              <a:ext cx="80700" cy="1526144"/>
              <a:chOff x="1076958" y="1179665"/>
              <a:chExt cx="80700" cy="1526144"/>
            </a:xfrm>
          </p:grpSpPr>
          <p:sp>
            <p:nvSpPr>
              <p:cNvPr id="6617" name="Google Shape;6617;p9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9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9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9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9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9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9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9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9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9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91"/>
            <p:cNvGrpSpPr/>
            <p:nvPr/>
          </p:nvGrpSpPr>
          <p:grpSpPr>
            <a:xfrm>
              <a:off x="1247707" y="1179665"/>
              <a:ext cx="80700" cy="1526144"/>
              <a:chOff x="1247707" y="1179665"/>
              <a:chExt cx="80700" cy="1526144"/>
            </a:xfrm>
          </p:grpSpPr>
          <p:sp>
            <p:nvSpPr>
              <p:cNvPr id="6628" name="Google Shape;6628;p9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9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9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9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9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9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9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9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9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9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91"/>
            <p:cNvGrpSpPr/>
            <p:nvPr/>
          </p:nvGrpSpPr>
          <p:grpSpPr>
            <a:xfrm>
              <a:off x="1421567" y="1179665"/>
              <a:ext cx="80700" cy="1526144"/>
              <a:chOff x="1421567" y="1179665"/>
              <a:chExt cx="80700" cy="1526144"/>
            </a:xfrm>
          </p:grpSpPr>
          <p:sp>
            <p:nvSpPr>
              <p:cNvPr id="6639" name="Google Shape;6639;p9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9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9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9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9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9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9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9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9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9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91"/>
            <p:cNvGrpSpPr/>
            <p:nvPr/>
          </p:nvGrpSpPr>
          <p:grpSpPr>
            <a:xfrm>
              <a:off x="1592327" y="1179665"/>
              <a:ext cx="80700" cy="1526144"/>
              <a:chOff x="1592327" y="1179665"/>
              <a:chExt cx="80700" cy="1526144"/>
            </a:xfrm>
          </p:grpSpPr>
          <p:sp>
            <p:nvSpPr>
              <p:cNvPr id="6650" name="Google Shape;6650;p9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9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9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9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9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9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9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9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9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9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91"/>
            <p:cNvGrpSpPr/>
            <p:nvPr/>
          </p:nvGrpSpPr>
          <p:grpSpPr>
            <a:xfrm>
              <a:off x="1766187" y="1179665"/>
              <a:ext cx="80700" cy="1526144"/>
              <a:chOff x="1766187" y="1179665"/>
              <a:chExt cx="80700" cy="1526144"/>
            </a:xfrm>
          </p:grpSpPr>
          <p:sp>
            <p:nvSpPr>
              <p:cNvPr id="6661" name="Google Shape;6661;p9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9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9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9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9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9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9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9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9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9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91"/>
            <p:cNvGrpSpPr/>
            <p:nvPr/>
          </p:nvGrpSpPr>
          <p:grpSpPr>
            <a:xfrm>
              <a:off x="1936935" y="1179665"/>
              <a:ext cx="80700" cy="1526144"/>
              <a:chOff x="1936935" y="1179665"/>
              <a:chExt cx="80700" cy="1526144"/>
            </a:xfrm>
          </p:grpSpPr>
          <p:sp>
            <p:nvSpPr>
              <p:cNvPr id="6672" name="Google Shape;6672;p9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9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9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9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9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9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9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9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9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9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91"/>
            <p:cNvGrpSpPr/>
            <p:nvPr/>
          </p:nvGrpSpPr>
          <p:grpSpPr>
            <a:xfrm>
              <a:off x="2110795" y="1179665"/>
              <a:ext cx="80700" cy="1526144"/>
              <a:chOff x="2110795" y="1179665"/>
              <a:chExt cx="80700" cy="1526144"/>
            </a:xfrm>
          </p:grpSpPr>
          <p:sp>
            <p:nvSpPr>
              <p:cNvPr id="6683" name="Google Shape;6683;p9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9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9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9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9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9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9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9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9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9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91"/>
            <p:cNvGrpSpPr/>
            <p:nvPr/>
          </p:nvGrpSpPr>
          <p:grpSpPr>
            <a:xfrm>
              <a:off x="2284655" y="1179665"/>
              <a:ext cx="80700" cy="1526144"/>
              <a:chOff x="2284655" y="1179665"/>
              <a:chExt cx="80700" cy="1526144"/>
            </a:xfrm>
          </p:grpSpPr>
          <p:sp>
            <p:nvSpPr>
              <p:cNvPr id="6694" name="Google Shape;6694;p9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9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9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9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9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9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9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9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9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9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04" name="Google Shape;6704;p91"/>
          <p:cNvGrpSpPr/>
          <p:nvPr/>
        </p:nvGrpSpPr>
        <p:grpSpPr>
          <a:xfrm>
            <a:off x="2611692" y="986753"/>
            <a:ext cx="1364248" cy="1102133"/>
            <a:chOff x="2623904" y="1198803"/>
            <a:chExt cx="1364248" cy="1102133"/>
          </a:xfrm>
        </p:grpSpPr>
        <p:grpSp>
          <p:nvGrpSpPr>
            <p:cNvPr id="6705" name="Google Shape;6705;p91"/>
            <p:cNvGrpSpPr/>
            <p:nvPr/>
          </p:nvGrpSpPr>
          <p:grpSpPr>
            <a:xfrm>
              <a:off x="2623907" y="1198803"/>
              <a:ext cx="1364245" cy="273000"/>
              <a:chOff x="2623907" y="1198803"/>
              <a:chExt cx="1364245" cy="273000"/>
            </a:xfrm>
          </p:grpSpPr>
          <p:sp>
            <p:nvSpPr>
              <p:cNvPr id="6706" name="Google Shape;6706;p9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9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9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9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9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91"/>
            <p:cNvGrpSpPr/>
            <p:nvPr/>
          </p:nvGrpSpPr>
          <p:grpSpPr>
            <a:xfrm>
              <a:off x="2623904" y="1476964"/>
              <a:ext cx="1364245" cy="273000"/>
              <a:chOff x="2623904" y="1476964"/>
              <a:chExt cx="1364245" cy="273000"/>
            </a:xfrm>
          </p:grpSpPr>
          <p:sp>
            <p:nvSpPr>
              <p:cNvPr id="6712" name="Google Shape;6712;p9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9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9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9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9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91"/>
            <p:cNvGrpSpPr/>
            <p:nvPr/>
          </p:nvGrpSpPr>
          <p:grpSpPr>
            <a:xfrm>
              <a:off x="2623907" y="1749775"/>
              <a:ext cx="1364245" cy="273000"/>
              <a:chOff x="2623907" y="1749775"/>
              <a:chExt cx="1364245" cy="273000"/>
            </a:xfrm>
          </p:grpSpPr>
          <p:sp>
            <p:nvSpPr>
              <p:cNvPr id="6718" name="Google Shape;6718;p9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9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9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9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9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91"/>
            <p:cNvGrpSpPr/>
            <p:nvPr/>
          </p:nvGrpSpPr>
          <p:grpSpPr>
            <a:xfrm>
              <a:off x="2623904" y="2027936"/>
              <a:ext cx="1364245" cy="273000"/>
              <a:chOff x="2623904" y="2027936"/>
              <a:chExt cx="1364245" cy="273000"/>
            </a:xfrm>
          </p:grpSpPr>
          <p:sp>
            <p:nvSpPr>
              <p:cNvPr id="6724" name="Google Shape;6724;p9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9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9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9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9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9" name="Google Shape;6729;p91"/>
          <p:cNvGrpSpPr/>
          <p:nvPr/>
        </p:nvGrpSpPr>
        <p:grpSpPr>
          <a:xfrm>
            <a:off x="2601153" y="2445826"/>
            <a:ext cx="1387541" cy="159124"/>
            <a:chOff x="3200660" y="2180272"/>
            <a:chExt cx="2563824" cy="378237"/>
          </a:xfrm>
        </p:grpSpPr>
        <p:sp>
          <p:nvSpPr>
            <p:cNvPr id="6730" name="Google Shape;6730;p9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9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9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9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9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9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9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9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9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9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9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9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9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9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9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9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9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9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91"/>
          <p:cNvGrpSpPr/>
          <p:nvPr/>
        </p:nvGrpSpPr>
        <p:grpSpPr>
          <a:xfrm>
            <a:off x="2597677" y="2723590"/>
            <a:ext cx="1390502" cy="159625"/>
            <a:chOff x="3530150" y="2790075"/>
            <a:chExt cx="1962600" cy="225300"/>
          </a:xfrm>
        </p:grpSpPr>
        <p:sp>
          <p:nvSpPr>
            <p:cNvPr id="6749" name="Google Shape;6749;p9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9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91"/>
          <p:cNvGrpSpPr/>
          <p:nvPr/>
        </p:nvGrpSpPr>
        <p:grpSpPr>
          <a:xfrm>
            <a:off x="2597735" y="3001855"/>
            <a:ext cx="1411629" cy="154175"/>
            <a:chOff x="3558802" y="4011244"/>
            <a:chExt cx="1866000" cy="111600"/>
          </a:xfrm>
        </p:grpSpPr>
        <p:sp>
          <p:nvSpPr>
            <p:cNvPr id="6752" name="Google Shape;6752;p9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9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91"/>
          <p:cNvGrpSpPr/>
          <p:nvPr/>
        </p:nvGrpSpPr>
        <p:grpSpPr>
          <a:xfrm>
            <a:off x="2598023" y="2207425"/>
            <a:ext cx="1383503" cy="119761"/>
            <a:chOff x="3465975" y="2270258"/>
            <a:chExt cx="1986364" cy="171947"/>
          </a:xfrm>
        </p:grpSpPr>
        <p:sp>
          <p:nvSpPr>
            <p:cNvPr id="6755" name="Google Shape;6755;p9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9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9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9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9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9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9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9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91"/>
          <p:cNvGrpSpPr/>
          <p:nvPr/>
        </p:nvGrpSpPr>
        <p:grpSpPr>
          <a:xfrm>
            <a:off x="2609030" y="3571198"/>
            <a:ext cx="1369531" cy="195460"/>
            <a:chOff x="723300" y="4253549"/>
            <a:chExt cx="2276482" cy="324900"/>
          </a:xfrm>
        </p:grpSpPr>
        <p:sp>
          <p:nvSpPr>
            <p:cNvPr id="6764" name="Google Shape;6764;p9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9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9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9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9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91"/>
          <p:cNvGrpSpPr/>
          <p:nvPr/>
        </p:nvGrpSpPr>
        <p:grpSpPr>
          <a:xfrm>
            <a:off x="2598591" y="3272439"/>
            <a:ext cx="1389066" cy="180119"/>
            <a:chOff x="705948" y="3788465"/>
            <a:chExt cx="2308953" cy="299400"/>
          </a:xfrm>
        </p:grpSpPr>
        <p:sp>
          <p:nvSpPr>
            <p:cNvPr id="6770" name="Google Shape;6770;p9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9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9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9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9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91"/>
          <p:cNvGrpSpPr/>
          <p:nvPr/>
        </p:nvGrpSpPr>
        <p:grpSpPr>
          <a:xfrm>
            <a:off x="4195581" y="1876393"/>
            <a:ext cx="1433821" cy="191501"/>
            <a:chOff x="4273350" y="2088443"/>
            <a:chExt cx="1433821" cy="191501"/>
          </a:xfrm>
        </p:grpSpPr>
        <p:grpSp>
          <p:nvGrpSpPr>
            <p:cNvPr id="6776" name="Google Shape;6776;p91"/>
            <p:cNvGrpSpPr/>
            <p:nvPr/>
          </p:nvGrpSpPr>
          <p:grpSpPr>
            <a:xfrm>
              <a:off x="4273350" y="2088443"/>
              <a:ext cx="1433821" cy="0"/>
              <a:chOff x="5224975" y="2962250"/>
              <a:chExt cx="1544400" cy="0"/>
            </a:xfrm>
          </p:grpSpPr>
          <p:cxnSp>
            <p:nvCxnSpPr>
              <p:cNvPr id="6777" name="Google Shape;6777;p9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778" name="Google Shape;6778;p9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779" name="Google Shape;6779;p91"/>
            <p:cNvGrpSpPr/>
            <p:nvPr/>
          </p:nvGrpSpPr>
          <p:grpSpPr>
            <a:xfrm>
              <a:off x="4273350" y="2279944"/>
              <a:ext cx="1433821" cy="0"/>
              <a:chOff x="5224975" y="2962250"/>
              <a:chExt cx="1544400" cy="0"/>
            </a:xfrm>
          </p:grpSpPr>
          <p:cxnSp>
            <p:nvCxnSpPr>
              <p:cNvPr id="6780" name="Google Shape;6780;p9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781" name="Google Shape;6781;p9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782" name="Google Shape;6782;p91"/>
          <p:cNvGrpSpPr/>
          <p:nvPr/>
        </p:nvGrpSpPr>
        <p:grpSpPr>
          <a:xfrm>
            <a:off x="2646528" y="3885297"/>
            <a:ext cx="1304609" cy="294074"/>
            <a:chOff x="2658741" y="4097347"/>
            <a:chExt cx="1304609" cy="294074"/>
          </a:xfrm>
        </p:grpSpPr>
        <p:grpSp>
          <p:nvGrpSpPr>
            <p:cNvPr id="6783" name="Google Shape;6783;p91"/>
            <p:cNvGrpSpPr/>
            <p:nvPr/>
          </p:nvGrpSpPr>
          <p:grpSpPr>
            <a:xfrm>
              <a:off x="2658741" y="4097347"/>
              <a:ext cx="118572" cy="294074"/>
              <a:chOff x="3343310" y="4475555"/>
              <a:chExt cx="127717" cy="316753"/>
            </a:xfrm>
          </p:grpSpPr>
          <p:sp>
            <p:nvSpPr>
              <p:cNvPr id="6784" name="Google Shape;6784;p9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9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91"/>
            <p:cNvGrpSpPr/>
            <p:nvPr/>
          </p:nvGrpSpPr>
          <p:grpSpPr>
            <a:xfrm>
              <a:off x="3815519" y="4098388"/>
              <a:ext cx="147831" cy="291991"/>
              <a:chOff x="3527539" y="4476677"/>
              <a:chExt cx="159232" cy="314510"/>
            </a:xfrm>
          </p:grpSpPr>
          <p:sp>
            <p:nvSpPr>
              <p:cNvPr id="6787" name="Google Shape;6787;p9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9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91"/>
            <p:cNvGrpSpPr/>
            <p:nvPr/>
          </p:nvGrpSpPr>
          <p:grpSpPr>
            <a:xfrm>
              <a:off x="3511696" y="4098388"/>
              <a:ext cx="147831" cy="291991"/>
              <a:chOff x="3527539" y="4476677"/>
              <a:chExt cx="159232" cy="314510"/>
            </a:xfrm>
          </p:grpSpPr>
          <p:sp>
            <p:nvSpPr>
              <p:cNvPr id="6790" name="Google Shape;6790;p9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9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91"/>
            <p:cNvGrpSpPr/>
            <p:nvPr/>
          </p:nvGrpSpPr>
          <p:grpSpPr>
            <a:xfrm>
              <a:off x="3207874" y="4098388"/>
              <a:ext cx="147831" cy="291991"/>
              <a:chOff x="3527539" y="4476677"/>
              <a:chExt cx="159232" cy="314510"/>
            </a:xfrm>
          </p:grpSpPr>
          <p:sp>
            <p:nvSpPr>
              <p:cNvPr id="6793" name="Google Shape;6793;p9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9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91"/>
            <p:cNvGrpSpPr/>
            <p:nvPr/>
          </p:nvGrpSpPr>
          <p:grpSpPr>
            <a:xfrm>
              <a:off x="2933305" y="4097347"/>
              <a:ext cx="118572" cy="294074"/>
              <a:chOff x="3343310" y="4475555"/>
              <a:chExt cx="127717" cy="316753"/>
            </a:xfrm>
          </p:grpSpPr>
          <p:sp>
            <p:nvSpPr>
              <p:cNvPr id="6796" name="Google Shape;6796;p9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9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8" name="Google Shape;6798;p91"/>
          <p:cNvGrpSpPr/>
          <p:nvPr/>
        </p:nvGrpSpPr>
        <p:grpSpPr>
          <a:xfrm>
            <a:off x="4197136" y="963991"/>
            <a:ext cx="1430711" cy="751237"/>
            <a:chOff x="5159450" y="1919950"/>
            <a:chExt cx="1541050" cy="862500"/>
          </a:xfrm>
        </p:grpSpPr>
        <p:sp>
          <p:nvSpPr>
            <p:cNvPr id="6799" name="Google Shape;6799;p9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AU"/>
            </a:p>
          </p:txBody>
        </p:sp>
        <p:grpSp>
          <p:nvGrpSpPr>
            <p:cNvPr id="6800" name="Google Shape;6800;p91"/>
            <p:cNvGrpSpPr/>
            <p:nvPr/>
          </p:nvGrpSpPr>
          <p:grpSpPr>
            <a:xfrm>
              <a:off x="5159450" y="1919950"/>
              <a:ext cx="1541050" cy="862500"/>
              <a:chOff x="5159450" y="1919950"/>
              <a:chExt cx="1541050" cy="862500"/>
            </a:xfrm>
          </p:grpSpPr>
          <p:cxnSp>
            <p:nvCxnSpPr>
              <p:cNvPr id="6801" name="Google Shape;6801;p9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802" name="Google Shape;6802;p9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803" name="Google Shape;6803;p91"/>
          <p:cNvGrpSpPr/>
          <p:nvPr/>
        </p:nvGrpSpPr>
        <p:grpSpPr>
          <a:xfrm>
            <a:off x="4245274" y="2227761"/>
            <a:ext cx="1334436" cy="967914"/>
            <a:chOff x="4294923" y="2439811"/>
            <a:chExt cx="1334436" cy="967914"/>
          </a:xfrm>
        </p:grpSpPr>
        <p:grpSp>
          <p:nvGrpSpPr>
            <p:cNvPr id="6804" name="Google Shape;6804;p91"/>
            <p:cNvGrpSpPr/>
            <p:nvPr/>
          </p:nvGrpSpPr>
          <p:grpSpPr>
            <a:xfrm>
              <a:off x="4960455" y="2469658"/>
              <a:ext cx="668904" cy="885524"/>
              <a:chOff x="4960455" y="2469658"/>
              <a:chExt cx="668904" cy="885524"/>
            </a:xfrm>
          </p:grpSpPr>
          <p:sp>
            <p:nvSpPr>
              <p:cNvPr id="6805" name="Google Shape;6805;p9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9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9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9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9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9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91"/>
            <p:cNvGrpSpPr/>
            <p:nvPr/>
          </p:nvGrpSpPr>
          <p:grpSpPr>
            <a:xfrm>
              <a:off x="4294923" y="2469658"/>
              <a:ext cx="668951" cy="885524"/>
              <a:chOff x="4294923" y="2469658"/>
              <a:chExt cx="668951" cy="885524"/>
            </a:xfrm>
          </p:grpSpPr>
          <p:sp>
            <p:nvSpPr>
              <p:cNvPr id="6812" name="Google Shape;6812;p9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9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9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9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9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9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8" name="Google Shape;6818;p9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91"/>
          <p:cNvGrpSpPr/>
          <p:nvPr/>
        </p:nvGrpSpPr>
        <p:grpSpPr>
          <a:xfrm>
            <a:off x="4231477" y="3282206"/>
            <a:ext cx="1430949" cy="897289"/>
            <a:chOff x="4351371" y="3547942"/>
            <a:chExt cx="1345130" cy="843475"/>
          </a:xfrm>
        </p:grpSpPr>
        <p:grpSp>
          <p:nvGrpSpPr>
            <p:cNvPr id="6820" name="Google Shape;6820;p91"/>
            <p:cNvGrpSpPr/>
            <p:nvPr/>
          </p:nvGrpSpPr>
          <p:grpSpPr>
            <a:xfrm>
              <a:off x="4351371" y="4209917"/>
              <a:ext cx="1345130" cy="181500"/>
              <a:chOff x="4351371" y="4209917"/>
              <a:chExt cx="1345130" cy="181500"/>
            </a:xfrm>
          </p:grpSpPr>
          <p:sp>
            <p:nvSpPr>
              <p:cNvPr id="6821" name="Google Shape;6821;p9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22" name="Google Shape;6822;p9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823" name="Google Shape;6823;p91"/>
            <p:cNvGrpSpPr/>
            <p:nvPr/>
          </p:nvGrpSpPr>
          <p:grpSpPr>
            <a:xfrm>
              <a:off x="4403010" y="3985221"/>
              <a:ext cx="1109518" cy="181500"/>
              <a:chOff x="4403010" y="3985221"/>
              <a:chExt cx="1109518" cy="181500"/>
            </a:xfrm>
          </p:grpSpPr>
          <p:sp>
            <p:nvSpPr>
              <p:cNvPr id="6824" name="Google Shape;6824;p9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25" name="Google Shape;6825;p9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826" name="Google Shape;6826;p91"/>
            <p:cNvGrpSpPr/>
            <p:nvPr/>
          </p:nvGrpSpPr>
          <p:grpSpPr>
            <a:xfrm>
              <a:off x="4618704" y="3766582"/>
              <a:ext cx="807858" cy="181500"/>
              <a:chOff x="4618704" y="3766582"/>
              <a:chExt cx="807858" cy="181500"/>
            </a:xfrm>
          </p:grpSpPr>
          <p:sp>
            <p:nvSpPr>
              <p:cNvPr id="6827" name="Google Shape;6827;p9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28" name="Google Shape;6828;p9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829" name="Google Shape;6829;p91"/>
            <p:cNvGrpSpPr/>
            <p:nvPr/>
          </p:nvGrpSpPr>
          <p:grpSpPr>
            <a:xfrm>
              <a:off x="4735238" y="3547942"/>
              <a:ext cx="462839" cy="181500"/>
              <a:chOff x="4735238" y="3547942"/>
              <a:chExt cx="462839" cy="181500"/>
            </a:xfrm>
          </p:grpSpPr>
          <p:sp>
            <p:nvSpPr>
              <p:cNvPr id="6830" name="Google Shape;6830;p9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31" name="Google Shape;6831;p9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832" name="Google Shape;6832;p91"/>
          <p:cNvGrpSpPr/>
          <p:nvPr/>
        </p:nvGrpSpPr>
        <p:grpSpPr>
          <a:xfrm>
            <a:off x="7407835" y="2217530"/>
            <a:ext cx="1020955" cy="928853"/>
            <a:chOff x="926675" y="238125"/>
            <a:chExt cx="5755100" cy="5232975"/>
          </a:xfrm>
        </p:grpSpPr>
        <p:sp>
          <p:nvSpPr>
            <p:cNvPr id="6833" name="Google Shape;6833;p9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9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9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9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91"/>
          <p:cNvGrpSpPr/>
          <p:nvPr/>
        </p:nvGrpSpPr>
        <p:grpSpPr>
          <a:xfrm>
            <a:off x="715208" y="2616265"/>
            <a:ext cx="1695374" cy="1560837"/>
            <a:chOff x="727421" y="2828315"/>
            <a:chExt cx="1695374" cy="1560837"/>
          </a:xfrm>
        </p:grpSpPr>
        <p:grpSp>
          <p:nvGrpSpPr>
            <p:cNvPr id="6838" name="Google Shape;6838;p91"/>
            <p:cNvGrpSpPr/>
            <p:nvPr/>
          </p:nvGrpSpPr>
          <p:grpSpPr>
            <a:xfrm>
              <a:off x="727421" y="2828315"/>
              <a:ext cx="1695374" cy="1560837"/>
              <a:chOff x="734799" y="2782450"/>
              <a:chExt cx="1571100" cy="1577400"/>
            </a:xfrm>
          </p:grpSpPr>
          <p:cxnSp>
            <p:nvCxnSpPr>
              <p:cNvPr id="6839" name="Google Shape;6839;p9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840" name="Google Shape;6840;p9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841" name="Google Shape;6841;p91"/>
            <p:cNvGrpSpPr/>
            <p:nvPr/>
          </p:nvGrpSpPr>
          <p:grpSpPr>
            <a:xfrm>
              <a:off x="819108" y="2882501"/>
              <a:ext cx="1556791" cy="1426186"/>
              <a:chOff x="819108" y="2882501"/>
              <a:chExt cx="1556791" cy="1426186"/>
            </a:xfrm>
          </p:grpSpPr>
          <p:grpSp>
            <p:nvGrpSpPr>
              <p:cNvPr id="6842" name="Google Shape;6842;p91"/>
              <p:cNvGrpSpPr/>
              <p:nvPr/>
            </p:nvGrpSpPr>
            <p:grpSpPr>
              <a:xfrm>
                <a:off x="819108" y="2882501"/>
                <a:ext cx="103104" cy="1426186"/>
                <a:chOff x="4674013" y="3100904"/>
                <a:chExt cx="122758" cy="1698043"/>
              </a:xfrm>
            </p:grpSpPr>
            <p:sp>
              <p:nvSpPr>
                <p:cNvPr id="6843" name="Google Shape;6843;p9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9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9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9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9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9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9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91"/>
              <p:cNvGrpSpPr/>
              <p:nvPr/>
            </p:nvGrpSpPr>
            <p:grpSpPr>
              <a:xfrm>
                <a:off x="1062475" y="2882501"/>
                <a:ext cx="103104" cy="1426186"/>
                <a:chOff x="4940438" y="3100904"/>
                <a:chExt cx="122758" cy="1698043"/>
              </a:xfrm>
            </p:grpSpPr>
            <p:sp>
              <p:nvSpPr>
                <p:cNvPr id="6851" name="Google Shape;6851;p9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9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9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9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9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9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9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91"/>
              <p:cNvGrpSpPr/>
              <p:nvPr/>
            </p:nvGrpSpPr>
            <p:grpSpPr>
              <a:xfrm>
                <a:off x="1299324" y="2882501"/>
                <a:ext cx="103104" cy="1426186"/>
                <a:chOff x="5206863" y="3100904"/>
                <a:chExt cx="122758" cy="1698043"/>
              </a:xfrm>
            </p:grpSpPr>
            <p:sp>
              <p:nvSpPr>
                <p:cNvPr id="6859" name="Google Shape;6859;p9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9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9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9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9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9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9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6" name="Google Shape;6866;p91"/>
              <p:cNvGrpSpPr/>
              <p:nvPr/>
            </p:nvGrpSpPr>
            <p:grpSpPr>
              <a:xfrm>
                <a:off x="1786057" y="2882501"/>
                <a:ext cx="103104" cy="1426186"/>
                <a:chOff x="6006138" y="3143629"/>
                <a:chExt cx="122758" cy="1698043"/>
              </a:xfrm>
            </p:grpSpPr>
            <p:sp>
              <p:nvSpPr>
                <p:cNvPr id="6867" name="Google Shape;6867;p9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9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9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9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9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9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9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91"/>
              <p:cNvGrpSpPr/>
              <p:nvPr/>
            </p:nvGrpSpPr>
            <p:grpSpPr>
              <a:xfrm>
                <a:off x="2029422" y="2882501"/>
                <a:ext cx="103104" cy="1426186"/>
                <a:chOff x="6805413" y="3100904"/>
                <a:chExt cx="122758" cy="1698043"/>
              </a:xfrm>
            </p:grpSpPr>
            <p:sp>
              <p:nvSpPr>
                <p:cNvPr id="6875" name="Google Shape;6875;p9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9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9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9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9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9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9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91"/>
              <p:cNvGrpSpPr/>
              <p:nvPr/>
            </p:nvGrpSpPr>
            <p:grpSpPr>
              <a:xfrm>
                <a:off x="2272795" y="2882501"/>
                <a:ext cx="103104" cy="1426186"/>
                <a:chOff x="5206863" y="3100904"/>
                <a:chExt cx="122758" cy="1698043"/>
              </a:xfrm>
            </p:grpSpPr>
            <p:sp>
              <p:nvSpPr>
                <p:cNvPr id="6883" name="Google Shape;6883;p9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9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9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9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9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9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9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91"/>
              <p:cNvGrpSpPr/>
              <p:nvPr/>
            </p:nvGrpSpPr>
            <p:grpSpPr>
              <a:xfrm>
                <a:off x="1542694" y="2882501"/>
                <a:ext cx="103104" cy="1426186"/>
                <a:chOff x="6006138" y="3143629"/>
                <a:chExt cx="122758" cy="1698043"/>
              </a:xfrm>
            </p:grpSpPr>
            <p:sp>
              <p:nvSpPr>
                <p:cNvPr id="6891" name="Google Shape;6891;p9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9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9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9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9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9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9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98" name="Google Shape;6898;p91"/>
          <p:cNvGrpSpPr/>
          <p:nvPr/>
        </p:nvGrpSpPr>
        <p:grpSpPr>
          <a:xfrm>
            <a:off x="5671259" y="3305987"/>
            <a:ext cx="2749952" cy="870677"/>
            <a:chOff x="238125" y="1725700"/>
            <a:chExt cx="7139025" cy="2260325"/>
          </a:xfrm>
        </p:grpSpPr>
        <p:sp>
          <p:nvSpPr>
            <p:cNvPr id="6899" name="Google Shape;6899;p9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9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9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9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9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9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9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9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9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9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91"/>
          <p:cNvGrpSpPr/>
          <p:nvPr/>
        </p:nvGrpSpPr>
        <p:grpSpPr>
          <a:xfrm>
            <a:off x="5941423" y="2247733"/>
            <a:ext cx="1105452" cy="916747"/>
            <a:chOff x="5249100" y="1210600"/>
            <a:chExt cx="3502700" cy="2904775"/>
          </a:xfrm>
        </p:grpSpPr>
        <p:sp>
          <p:nvSpPr>
            <p:cNvPr id="6910" name="Google Shape;6910;p9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9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9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9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14" name="Google Shape;6914;p9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915" name="Google Shape;6915;p9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916" name="Google Shape;6916;p9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917" name="Google Shape;6917;p9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918" name="Google Shape;6918;p9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91"/>
          <p:cNvGrpSpPr/>
          <p:nvPr/>
        </p:nvGrpSpPr>
        <p:grpSpPr>
          <a:xfrm>
            <a:off x="7123971" y="967151"/>
            <a:ext cx="1304650" cy="1124856"/>
            <a:chOff x="7287122" y="1165658"/>
            <a:chExt cx="1219413" cy="1051365"/>
          </a:xfrm>
        </p:grpSpPr>
        <p:grpSp>
          <p:nvGrpSpPr>
            <p:cNvPr id="6920" name="Google Shape;6920;p91"/>
            <p:cNvGrpSpPr/>
            <p:nvPr/>
          </p:nvGrpSpPr>
          <p:grpSpPr>
            <a:xfrm>
              <a:off x="7287122" y="1969723"/>
              <a:ext cx="1219413" cy="247300"/>
              <a:chOff x="7287122" y="1969723"/>
              <a:chExt cx="1219413" cy="247300"/>
            </a:xfrm>
          </p:grpSpPr>
          <p:sp>
            <p:nvSpPr>
              <p:cNvPr id="6921" name="Google Shape;6921;p9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2" name="Google Shape;6922;p91"/>
              <p:cNvGrpSpPr/>
              <p:nvPr/>
            </p:nvGrpSpPr>
            <p:grpSpPr>
              <a:xfrm>
                <a:off x="7287122" y="2063892"/>
                <a:ext cx="1151753" cy="73428"/>
                <a:chOff x="7287122" y="2063892"/>
                <a:chExt cx="1151753" cy="73428"/>
              </a:xfrm>
            </p:grpSpPr>
            <p:sp>
              <p:nvSpPr>
                <p:cNvPr id="6923" name="Google Shape;6923;p9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24" name="Google Shape;6924;p9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925" name="Google Shape;6925;p91"/>
            <p:cNvGrpSpPr/>
            <p:nvPr/>
          </p:nvGrpSpPr>
          <p:grpSpPr>
            <a:xfrm>
              <a:off x="7287122" y="1712201"/>
              <a:ext cx="1219403" cy="246767"/>
              <a:chOff x="7287122" y="1712201"/>
              <a:chExt cx="1219403" cy="246767"/>
            </a:xfrm>
          </p:grpSpPr>
          <p:sp>
            <p:nvSpPr>
              <p:cNvPr id="6926" name="Google Shape;6926;p9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7" name="Google Shape;6927;p91"/>
              <p:cNvGrpSpPr/>
              <p:nvPr/>
            </p:nvGrpSpPr>
            <p:grpSpPr>
              <a:xfrm>
                <a:off x="7287122" y="1842861"/>
                <a:ext cx="1005303" cy="73419"/>
                <a:chOff x="7287122" y="1842861"/>
                <a:chExt cx="1005303" cy="73419"/>
              </a:xfrm>
            </p:grpSpPr>
            <p:sp>
              <p:nvSpPr>
                <p:cNvPr id="6928" name="Google Shape;6928;p9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29" name="Google Shape;6929;p9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930" name="Google Shape;6930;p91"/>
            <p:cNvGrpSpPr/>
            <p:nvPr/>
          </p:nvGrpSpPr>
          <p:grpSpPr>
            <a:xfrm>
              <a:off x="7287122" y="1447520"/>
              <a:ext cx="1219403" cy="286667"/>
              <a:chOff x="7287122" y="1447520"/>
              <a:chExt cx="1219403" cy="286667"/>
            </a:xfrm>
          </p:grpSpPr>
          <p:sp>
            <p:nvSpPr>
              <p:cNvPr id="6931" name="Google Shape;6931;p9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2" name="Google Shape;6932;p91"/>
              <p:cNvGrpSpPr/>
              <p:nvPr/>
            </p:nvGrpSpPr>
            <p:grpSpPr>
              <a:xfrm>
                <a:off x="7287122" y="1581977"/>
                <a:ext cx="852803" cy="73428"/>
                <a:chOff x="7287122" y="1581977"/>
                <a:chExt cx="852803" cy="73428"/>
              </a:xfrm>
            </p:grpSpPr>
            <p:sp>
              <p:nvSpPr>
                <p:cNvPr id="6933" name="Google Shape;6933;p9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4" name="Google Shape;6934;p9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935" name="Google Shape;6935;p91"/>
            <p:cNvGrpSpPr/>
            <p:nvPr/>
          </p:nvGrpSpPr>
          <p:grpSpPr>
            <a:xfrm>
              <a:off x="7287122" y="1165658"/>
              <a:ext cx="1219403" cy="344253"/>
              <a:chOff x="7287122" y="1165658"/>
              <a:chExt cx="1219403" cy="344253"/>
            </a:xfrm>
          </p:grpSpPr>
          <p:sp>
            <p:nvSpPr>
              <p:cNvPr id="6936" name="Google Shape;6936;p9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7" name="Google Shape;6937;p91"/>
              <p:cNvGrpSpPr/>
              <p:nvPr/>
            </p:nvGrpSpPr>
            <p:grpSpPr>
              <a:xfrm>
                <a:off x="7287122" y="1341025"/>
                <a:ext cx="695703" cy="73419"/>
                <a:chOff x="7287122" y="1341025"/>
                <a:chExt cx="695703" cy="73419"/>
              </a:xfrm>
            </p:grpSpPr>
            <p:sp>
              <p:nvSpPr>
                <p:cNvPr id="6938" name="Google Shape;6938;p9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9" name="Google Shape;6939;p9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940" name="Google Shape;6940;p91"/>
          <p:cNvGrpSpPr/>
          <p:nvPr/>
        </p:nvGrpSpPr>
        <p:grpSpPr>
          <a:xfrm>
            <a:off x="5790463" y="973174"/>
            <a:ext cx="1397729" cy="1098540"/>
            <a:chOff x="5900602" y="1193063"/>
            <a:chExt cx="1299851" cy="1021707"/>
          </a:xfrm>
        </p:grpSpPr>
        <p:grpSp>
          <p:nvGrpSpPr>
            <p:cNvPr id="6941" name="Google Shape;6941;p91"/>
            <p:cNvGrpSpPr/>
            <p:nvPr/>
          </p:nvGrpSpPr>
          <p:grpSpPr>
            <a:xfrm>
              <a:off x="6520337" y="1193063"/>
              <a:ext cx="341815" cy="799959"/>
              <a:chOff x="6520337" y="1193063"/>
              <a:chExt cx="341815" cy="799959"/>
            </a:xfrm>
          </p:grpSpPr>
          <p:grpSp>
            <p:nvGrpSpPr>
              <p:cNvPr id="6942" name="Google Shape;6942;p91"/>
              <p:cNvGrpSpPr/>
              <p:nvPr/>
            </p:nvGrpSpPr>
            <p:grpSpPr>
              <a:xfrm>
                <a:off x="6520337" y="1589527"/>
                <a:ext cx="213950" cy="403494"/>
                <a:chOff x="6520337" y="1589527"/>
                <a:chExt cx="213950" cy="403494"/>
              </a:xfrm>
            </p:grpSpPr>
            <p:sp>
              <p:nvSpPr>
                <p:cNvPr id="6943" name="Google Shape;6943;p9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9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91"/>
              <p:cNvGrpSpPr/>
              <p:nvPr/>
            </p:nvGrpSpPr>
            <p:grpSpPr>
              <a:xfrm>
                <a:off x="6577204" y="1193063"/>
                <a:ext cx="284947" cy="464512"/>
                <a:chOff x="6577204" y="1193063"/>
                <a:chExt cx="284947" cy="464512"/>
              </a:xfrm>
            </p:grpSpPr>
            <p:sp>
              <p:nvSpPr>
                <p:cNvPr id="6946" name="Google Shape;6946;p9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47" name="Google Shape;6947;p9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948" name="Google Shape;6948;p91"/>
            <p:cNvGrpSpPr/>
            <p:nvPr/>
          </p:nvGrpSpPr>
          <p:grpSpPr>
            <a:xfrm>
              <a:off x="6238903" y="1193063"/>
              <a:ext cx="300475" cy="900152"/>
              <a:chOff x="6238903" y="1193063"/>
              <a:chExt cx="300475" cy="900152"/>
            </a:xfrm>
          </p:grpSpPr>
          <p:grpSp>
            <p:nvGrpSpPr>
              <p:cNvPr id="6949" name="Google Shape;6949;p91"/>
              <p:cNvGrpSpPr/>
              <p:nvPr/>
            </p:nvGrpSpPr>
            <p:grpSpPr>
              <a:xfrm>
                <a:off x="6290865" y="1489315"/>
                <a:ext cx="248514" cy="603900"/>
                <a:chOff x="6290865" y="1489315"/>
                <a:chExt cx="248514" cy="603900"/>
              </a:xfrm>
            </p:grpSpPr>
            <p:sp>
              <p:nvSpPr>
                <p:cNvPr id="6950" name="Google Shape;6950;p9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9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91"/>
              <p:cNvGrpSpPr/>
              <p:nvPr/>
            </p:nvGrpSpPr>
            <p:grpSpPr>
              <a:xfrm>
                <a:off x="6238903" y="1193063"/>
                <a:ext cx="284947" cy="333087"/>
                <a:chOff x="6238903" y="1193063"/>
                <a:chExt cx="284947" cy="333087"/>
              </a:xfrm>
            </p:grpSpPr>
            <p:sp>
              <p:nvSpPr>
                <p:cNvPr id="6953" name="Google Shape;6953;p9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54" name="Google Shape;6954;p9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955" name="Google Shape;6955;p91"/>
            <p:cNvGrpSpPr/>
            <p:nvPr/>
          </p:nvGrpSpPr>
          <p:grpSpPr>
            <a:xfrm>
              <a:off x="5900602" y="1193063"/>
              <a:ext cx="444345" cy="1021707"/>
              <a:chOff x="5900602" y="1193063"/>
              <a:chExt cx="444345" cy="1021707"/>
            </a:xfrm>
          </p:grpSpPr>
          <p:grpSp>
            <p:nvGrpSpPr>
              <p:cNvPr id="6956" name="Google Shape;6956;p91"/>
              <p:cNvGrpSpPr/>
              <p:nvPr/>
            </p:nvGrpSpPr>
            <p:grpSpPr>
              <a:xfrm>
                <a:off x="6046501" y="1367785"/>
                <a:ext cx="298446" cy="846986"/>
                <a:chOff x="6046501" y="1367785"/>
                <a:chExt cx="298446" cy="846986"/>
              </a:xfrm>
            </p:grpSpPr>
            <p:sp>
              <p:nvSpPr>
                <p:cNvPr id="6957" name="Google Shape;6957;p9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9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91"/>
              <p:cNvGrpSpPr/>
              <p:nvPr/>
            </p:nvGrpSpPr>
            <p:grpSpPr>
              <a:xfrm>
                <a:off x="5900602" y="1193063"/>
                <a:ext cx="284947" cy="182312"/>
                <a:chOff x="5900602" y="1193063"/>
                <a:chExt cx="284947" cy="182312"/>
              </a:xfrm>
            </p:grpSpPr>
            <p:sp>
              <p:nvSpPr>
                <p:cNvPr id="6960" name="Google Shape;6960;p9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1" name="Google Shape;6961;p9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962" name="Google Shape;6962;p91"/>
            <p:cNvGrpSpPr/>
            <p:nvPr/>
          </p:nvGrpSpPr>
          <p:grpSpPr>
            <a:xfrm>
              <a:off x="6738300" y="1193063"/>
              <a:ext cx="462153" cy="707634"/>
              <a:chOff x="6738300" y="1193063"/>
              <a:chExt cx="462153" cy="707634"/>
            </a:xfrm>
          </p:grpSpPr>
          <p:grpSp>
            <p:nvGrpSpPr>
              <p:cNvPr id="6963" name="Google Shape;6963;p91"/>
              <p:cNvGrpSpPr/>
              <p:nvPr/>
            </p:nvGrpSpPr>
            <p:grpSpPr>
              <a:xfrm>
                <a:off x="6915505" y="1193063"/>
                <a:ext cx="284947" cy="597387"/>
                <a:chOff x="6915505" y="1193063"/>
                <a:chExt cx="284947" cy="597387"/>
              </a:xfrm>
            </p:grpSpPr>
            <p:sp>
              <p:nvSpPr>
                <p:cNvPr id="6964" name="Google Shape;6964;p9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5" name="Google Shape;6965;p9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966" name="Google Shape;6966;p91"/>
              <p:cNvGrpSpPr/>
              <p:nvPr/>
            </p:nvGrpSpPr>
            <p:grpSpPr>
              <a:xfrm>
                <a:off x="6738300" y="1684725"/>
                <a:ext cx="230066" cy="215971"/>
                <a:chOff x="6738300" y="1684725"/>
                <a:chExt cx="230066" cy="215971"/>
              </a:xfrm>
            </p:grpSpPr>
            <p:sp>
              <p:nvSpPr>
                <p:cNvPr id="6967" name="Google Shape;6967;p9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9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72"/>
        <p:cNvGrpSpPr/>
        <p:nvPr/>
      </p:nvGrpSpPr>
      <p:grpSpPr>
        <a:xfrm>
          <a:off x="0" y="0"/>
          <a:ext cx="0" cy="0"/>
          <a:chOff x="0" y="0"/>
          <a:chExt cx="0" cy="0"/>
        </a:xfrm>
      </p:grpSpPr>
      <p:grpSp>
        <p:nvGrpSpPr>
          <p:cNvPr id="6973" name="Google Shape;6973;p92"/>
          <p:cNvGrpSpPr/>
          <p:nvPr/>
        </p:nvGrpSpPr>
        <p:grpSpPr>
          <a:xfrm>
            <a:off x="829359" y="2307635"/>
            <a:ext cx="339235" cy="298186"/>
            <a:chOff x="898875" y="244725"/>
            <a:chExt cx="481800" cy="423500"/>
          </a:xfrm>
        </p:grpSpPr>
        <p:sp>
          <p:nvSpPr>
            <p:cNvPr id="6974" name="Google Shape;6974;p9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5" name="Google Shape;6975;p9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6" name="Google Shape;6976;p9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7" name="Google Shape;6977;p9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8" name="Google Shape;6978;p9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9" name="Google Shape;6979;p9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0" name="Google Shape;6980;p92"/>
          <p:cNvGrpSpPr/>
          <p:nvPr/>
        </p:nvGrpSpPr>
        <p:grpSpPr>
          <a:xfrm>
            <a:off x="1267741" y="2287103"/>
            <a:ext cx="298169" cy="339253"/>
            <a:chOff x="1529350" y="258825"/>
            <a:chExt cx="423475" cy="481825"/>
          </a:xfrm>
        </p:grpSpPr>
        <p:sp>
          <p:nvSpPr>
            <p:cNvPr id="6981" name="Google Shape;6981;p9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2" name="Google Shape;6982;p9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3" name="Google Shape;6983;p92"/>
          <p:cNvGrpSpPr/>
          <p:nvPr/>
        </p:nvGrpSpPr>
        <p:grpSpPr>
          <a:xfrm>
            <a:off x="1660716" y="2367273"/>
            <a:ext cx="340890" cy="178912"/>
            <a:chOff x="2084325" y="363300"/>
            <a:chExt cx="484150" cy="254100"/>
          </a:xfrm>
        </p:grpSpPr>
        <p:sp>
          <p:nvSpPr>
            <p:cNvPr id="6984" name="Google Shape;6984;p9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5" name="Google Shape;6985;p9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6" name="Google Shape;6986;p92"/>
          <p:cNvGrpSpPr/>
          <p:nvPr/>
        </p:nvGrpSpPr>
        <p:grpSpPr>
          <a:xfrm>
            <a:off x="2110011" y="2287102"/>
            <a:ext cx="298169" cy="339253"/>
            <a:chOff x="2707500" y="249400"/>
            <a:chExt cx="423475" cy="481825"/>
          </a:xfrm>
        </p:grpSpPr>
        <p:sp>
          <p:nvSpPr>
            <p:cNvPr id="6987" name="Google Shape;6987;p9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8" name="Google Shape;6988;p9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9" name="Google Shape;6989;p92"/>
          <p:cNvGrpSpPr/>
          <p:nvPr/>
        </p:nvGrpSpPr>
        <p:grpSpPr>
          <a:xfrm>
            <a:off x="2523626" y="2287428"/>
            <a:ext cx="305386" cy="338602"/>
            <a:chOff x="3300325" y="249875"/>
            <a:chExt cx="433725" cy="480900"/>
          </a:xfrm>
        </p:grpSpPr>
        <p:sp>
          <p:nvSpPr>
            <p:cNvPr id="6990" name="Google Shape;6990;p9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1" name="Google Shape;6991;p9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2" name="Google Shape;6992;p9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3" name="Google Shape;6993;p9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4" name="Google Shape;6994;p9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5" name="Google Shape;6995;p9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96" name="Google Shape;6996;p92"/>
          <p:cNvGrpSpPr/>
          <p:nvPr/>
        </p:nvGrpSpPr>
        <p:grpSpPr>
          <a:xfrm>
            <a:off x="2912712" y="2287349"/>
            <a:ext cx="352349" cy="338760"/>
            <a:chOff x="3854700" y="249750"/>
            <a:chExt cx="500425" cy="481125"/>
          </a:xfrm>
        </p:grpSpPr>
        <p:sp>
          <p:nvSpPr>
            <p:cNvPr id="6997" name="Google Shape;6997;p9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8" name="Google Shape;6998;p9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9" name="Google Shape;6999;p9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0" name="Google Shape;7000;p9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1" name="Google Shape;7001;p9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2" name="Google Shape;7002;p9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3" name="Google Shape;7003;p9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4" name="Google Shape;7004;p9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5" name="Google Shape;7005;p92"/>
          <p:cNvGrpSpPr/>
          <p:nvPr/>
        </p:nvGrpSpPr>
        <p:grpSpPr>
          <a:xfrm>
            <a:off x="3330701" y="2287349"/>
            <a:ext cx="352349" cy="338760"/>
            <a:chOff x="4447550" y="249750"/>
            <a:chExt cx="500425" cy="481125"/>
          </a:xfrm>
        </p:grpSpPr>
        <p:sp>
          <p:nvSpPr>
            <p:cNvPr id="7006" name="Google Shape;7006;p9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7" name="Google Shape;7007;p9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8" name="Google Shape;7008;p92"/>
          <p:cNvGrpSpPr/>
          <p:nvPr/>
        </p:nvGrpSpPr>
        <p:grpSpPr>
          <a:xfrm>
            <a:off x="3759902" y="2287102"/>
            <a:ext cx="339253" cy="339253"/>
            <a:chOff x="5049725" y="249400"/>
            <a:chExt cx="481825" cy="481825"/>
          </a:xfrm>
        </p:grpSpPr>
        <p:sp>
          <p:nvSpPr>
            <p:cNvPr id="7009" name="Google Shape;7009;p9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0" name="Google Shape;7010;p9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11" name="Google Shape;7011;p92"/>
          <p:cNvGrpSpPr/>
          <p:nvPr/>
        </p:nvGrpSpPr>
        <p:grpSpPr>
          <a:xfrm>
            <a:off x="4173843" y="2287102"/>
            <a:ext cx="339253" cy="339253"/>
            <a:chOff x="5660400" y="238125"/>
            <a:chExt cx="481825" cy="481825"/>
          </a:xfrm>
        </p:grpSpPr>
        <p:sp>
          <p:nvSpPr>
            <p:cNvPr id="7012" name="Google Shape;7012;p9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3" name="Google Shape;7013;p9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14" name="Google Shape;7014;p92"/>
          <p:cNvGrpSpPr/>
          <p:nvPr/>
        </p:nvGrpSpPr>
        <p:grpSpPr>
          <a:xfrm>
            <a:off x="4590529" y="2287102"/>
            <a:ext cx="339253" cy="339253"/>
            <a:chOff x="6235400" y="249400"/>
            <a:chExt cx="481825" cy="481825"/>
          </a:xfrm>
        </p:grpSpPr>
        <p:sp>
          <p:nvSpPr>
            <p:cNvPr id="7015" name="Google Shape;7015;p9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6" name="Google Shape;7016;p9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7" name="Google Shape;7017;p9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8" name="Google Shape;7018;p9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9" name="Google Shape;7019;p9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0" name="Google Shape;7020;p92"/>
          <p:cNvGrpSpPr/>
          <p:nvPr/>
        </p:nvGrpSpPr>
        <p:grpSpPr>
          <a:xfrm>
            <a:off x="828875" y="2731810"/>
            <a:ext cx="340204" cy="298116"/>
            <a:chOff x="899850" y="871450"/>
            <a:chExt cx="483175" cy="423400"/>
          </a:xfrm>
        </p:grpSpPr>
        <p:sp>
          <p:nvSpPr>
            <p:cNvPr id="7021" name="Google Shape;7021;p9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2" name="Google Shape;7022;p9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3" name="Google Shape;7023;p9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4" name="Google Shape;7024;p9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025" name="Google Shape;7025;p9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26" name="Google Shape;7026;p92"/>
          <p:cNvGrpSpPr/>
          <p:nvPr/>
        </p:nvGrpSpPr>
        <p:grpSpPr>
          <a:xfrm>
            <a:off x="1660875" y="2711232"/>
            <a:ext cx="340573" cy="339271"/>
            <a:chOff x="2085450" y="842250"/>
            <a:chExt cx="483700" cy="481850"/>
          </a:xfrm>
        </p:grpSpPr>
        <p:sp>
          <p:nvSpPr>
            <p:cNvPr id="7027" name="Google Shape;7027;p9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8" name="Google Shape;7028;p9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9" name="Google Shape;7029;p9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0" name="Google Shape;7030;p92"/>
          <p:cNvGrpSpPr/>
          <p:nvPr/>
        </p:nvGrpSpPr>
        <p:grpSpPr>
          <a:xfrm>
            <a:off x="2089443" y="2711241"/>
            <a:ext cx="339306" cy="339253"/>
            <a:chOff x="2685825" y="840375"/>
            <a:chExt cx="481900" cy="481825"/>
          </a:xfrm>
        </p:grpSpPr>
        <p:sp>
          <p:nvSpPr>
            <p:cNvPr id="7031" name="Google Shape;7031;p9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2" name="Google Shape;7032;p9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3" name="Google Shape;7033;p92"/>
          <p:cNvGrpSpPr/>
          <p:nvPr/>
        </p:nvGrpSpPr>
        <p:grpSpPr>
          <a:xfrm>
            <a:off x="2501104" y="2710924"/>
            <a:ext cx="350431" cy="339887"/>
            <a:chOff x="3270675" y="841800"/>
            <a:chExt cx="497700" cy="482725"/>
          </a:xfrm>
        </p:grpSpPr>
        <p:sp>
          <p:nvSpPr>
            <p:cNvPr id="7034" name="Google Shape;7034;p9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5" name="Google Shape;7035;p9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6" name="Google Shape;7036;p9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037" name="Google Shape;7037;p9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38" name="Google Shape;7038;p92"/>
          <p:cNvGrpSpPr/>
          <p:nvPr/>
        </p:nvGrpSpPr>
        <p:grpSpPr>
          <a:xfrm>
            <a:off x="3337249" y="2731783"/>
            <a:ext cx="339253" cy="298169"/>
            <a:chOff x="4467200" y="877100"/>
            <a:chExt cx="481825" cy="423475"/>
          </a:xfrm>
        </p:grpSpPr>
        <p:sp>
          <p:nvSpPr>
            <p:cNvPr id="7039" name="Google Shape;7039;p9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0" name="Google Shape;7040;p9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1" name="Google Shape;7041;p9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2" name="Google Shape;7042;p9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3" name="Google Shape;7043;p92"/>
          <p:cNvGrpSpPr/>
          <p:nvPr/>
        </p:nvGrpSpPr>
        <p:grpSpPr>
          <a:xfrm>
            <a:off x="3752140" y="2711232"/>
            <a:ext cx="354778" cy="339271"/>
            <a:chOff x="5045500" y="842250"/>
            <a:chExt cx="503875" cy="481850"/>
          </a:xfrm>
        </p:grpSpPr>
        <p:sp>
          <p:nvSpPr>
            <p:cNvPr id="7044" name="Google Shape;7044;p9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5" name="Google Shape;7045;p9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6" name="Google Shape;7046;p92"/>
          <p:cNvGrpSpPr/>
          <p:nvPr/>
        </p:nvGrpSpPr>
        <p:grpSpPr>
          <a:xfrm>
            <a:off x="4174987" y="2737451"/>
            <a:ext cx="336965" cy="286833"/>
            <a:chOff x="5645200" y="879425"/>
            <a:chExt cx="478575" cy="407375"/>
          </a:xfrm>
        </p:grpSpPr>
        <p:sp>
          <p:nvSpPr>
            <p:cNvPr id="7047" name="Google Shape;7047;p9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8" name="Google Shape;7048;p9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9" name="Google Shape;7049;p9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0" name="Google Shape;7050;p9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1" name="Google Shape;7051;p9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2" name="Google Shape;7052;p9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3" name="Google Shape;7053;p92"/>
          <p:cNvGrpSpPr/>
          <p:nvPr/>
        </p:nvGrpSpPr>
        <p:grpSpPr>
          <a:xfrm>
            <a:off x="4611062" y="2711241"/>
            <a:ext cx="298186" cy="339253"/>
            <a:chOff x="6264525" y="842250"/>
            <a:chExt cx="423500" cy="481825"/>
          </a:xfrm>
        </p:grpSpPr>
        <p:sp>
          <p:nvSpPr>
            <p:cNvPr id="7054" name="Google Shape;7054;p9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5" name="Google Shape;7055;p9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6" name="Google Shape;7056;p9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7" name="Google Shape;7057;p9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8" name="Google Shape;7058;p9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9" name="Google Shape;7059;p9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0" name="Google Shape;7060;p9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61" name="Google Shape;7061;p92"/>
          <p:cNvGrpSpPr/>
          <p:nvPr/>
        </p:nvGrpSpPr>
        <p:grpSpPr>
          <a:xfrm>
            <a:off x="829350" y="3125895"/>
            <a:ext cx="339253" cy="339253"/>
            <a:chOff x="900750" y="1436075"/>
            <a:chExt cx="481825" cy="481825"/>
          </a:xfrm>
        </p:grpSpPr>
        <p:sp>
          <p:nvSpPr>
            <p:cNvPr id="7062" name="Google Shape;7062;p9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3" name="Google Shape;7063;p9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4" name="Google Shape;7064;p9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5" name="Google Shape;7065;p9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66" name="Google Shape;7066;p92"/>
          <p:cNvGrpSpPr/>
          <p:nvPr/>
        </p:nvGrpSpPr>
        <p:grpSpPr>
          <a:xfrm>
            <a:off x="1247198" y="3186183"/>
            <a:ext cx="339253" cy="218676"/>
            <a:chOff x="1492675" y="1520750"/>
            <a:chExt cx="481825" cy="310575"/>
          </a:xfrm>
        </p:grpSpPr>
        <p:sp>
          <p:nvSpPr>
            <p:cNvPr id="7067" name="Google Shape;7067;p9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8" name="Google Shape;7068;p9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69" name="Google Shape;7069;p92"/>
          <p:cNvGrpSpPr/>
          <p:nvPr/>
        </p:nvGrpSpPr>
        <p:grpSpPr>
          <a:xfrm>
            <a:off x="1654995" y="3125877"/>
            <a:ext cx="352332" cy="339288"/>
            <a:chOff x="2071000" y="1435025"/>
            <a:chExt cx="500400" cy="481875"/>
          </a:xfrm>
        </p:grpSpPr>
        <p:sp>
          <p:nvSpPr>
            <p:cNvPr id="7070" name="Google Shape;7070;p9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1" name="Google Shape;7071;p9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2" name="Google Shape;7072;p9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3" name="Google Shape;7073;p92"/>
          <p:cNvGrpSpPr/>
          <p:nvPr/>
        </p:nvGrpSpPr>
        <p:grpSpPr>
          <a:xfrm>
            <a:off x="2083159" y="3146709"/>
            <a:ext cx="351874" cy="297623"/>
            <a:chOff x="2678350" y="1464650"/>
            <a:chExt cx="499750" cy="422700"/>
          </a:xfrm>
        </p:grpSpPr>
        <p:sp>
          <p:nvSpPr>
            <p:cNvPr id="7074" name="Google Shape;7074;p9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5" name="Google Shape;7075;p9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6" name="Google Shape;7076;p9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7" name="Google Shape;7077;p92"/>
          <p:cNvGrpSpPr/>
          <p:nvPr/>
        </p:nvGrpSpPr>
        <p:grpSpPr>
          <a:xfrm>
            <a:off x="2506692" y="3125895"/>
            <a:ext cx="339253" cy="339253"/>
            <a:chOff x="3271200" y="1435075"/>
            <a:chExt cx="481825" cy="481825"/>
          </a:xfrm>
        </p:grpSpPr>
        <p:sp>
          <p:nvSpPr>
            <p:cNvPr id="7078" name="Google Shape;7078;p9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9" name="Google Shape;7079;p9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80" name="Google Shape;7080;p92"/>
          <p:cNvGrpSpPr/>
          <p:nvPr/>
        </p:nvGrpSpPr>
        <p:grpSpPr>
          <a:xfrm>
            <a:off x="2917165" y="3125877"/>
            <a:ext cx="343442" cy="339288"/>
            <a:chOff x="3858100" y="1435075"/>
            <a:chExt cx="487775" cy="481875"/>
          </a:xfrm>
        </p:grpSpPr>
        <p:sp>
          <p:nvSpPr>
            <p:cNvPr id="7081" name="Google Shape;7081;p9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2" name="Google Shape;7082;p9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3" name="Google Shape;7083;p9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4" name="Google Shape;7084;p9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5" name="Google Shape;7085;p9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86" name="Google Shape;7086;p92"/>
          <p:cNvGrpSpPr/>
          <p:nvPr/>
        </p:nvGrpSpPr>
        <p:grpSpPr>
          <a:xfrm>
            <a:off x="3337249" y="3125895"/>
            <a:ext cx="339253" cy="339253"/>
            <a:chOff x="4456875" y="1435075"/>
            <a:chExt cx="481825" cy="481825"/>
          </a:xfrm>
        </p:grpSpPr>
        <p:sp>
          <p:nvSpPr>
            <p:cNvPr id="7087" name="Google Shape;7087;p9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8" name="Google Shape;7088;p9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9" name="Google Shape;7089;p9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0" name="Google Shape;7090;p9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1" name="Google Shape;7091;p9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2" name="Google Shape;7092;p9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3" name="Google Shape;7093;p9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4" name="Google Shape;7094;p9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5" name="Google Shape;7095;p9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6" name="Google Shape;7096;p9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7" name="Google Shape;7097;p9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8" name="Google Shape;7098;p9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9" name="Google Shape;7099;p9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0" name="Google Shape;7100;p9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1" name="Google Shape;7101;p9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2" name="Google Shape;7102;p9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3" name="Google Shape;7103;p9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4" name="Google Shape;7104;p9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5" name="Google Shape;7105;p9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6" name="Google Shape;7106;p92"/>
          <p:cNvGrpSpPr/>
          <p:nvPr/>
        </p:nvGrpSpPr>
        <p:grpSpPr>
          <a:xfrm>
            <a:off x="3758239" y="3125886"/>
            <a:ext cx="342580" cy="339271"/>
            <a:chOff x="5049725" y="1435050"/>
            <a:chExt cx="486550" cy="481850"/>
          </a:xfrm>
        </p:grpSpPr>
        <p:sp>
          <p:nvSpPr>
            <p:cNvPr id="7107" name="Google Shape;7107;p9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8" name="Google Shape;7108;p9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9" name="Google Shape;7109;p9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0" name="Google Shape;7110;p9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1" name="Google Shape;7111;p92"/>
          <p:cNvGrpSpPr/>
          <p:nvPr/>
        </p:nvGrpSpPr>
        <p:grpSpPr>
          <a:xfrm>
            <a:off x="4173790" y="3125895"/>
            <a:ext cx="339359" cy="339253"/>
            <a:chOff x="5642475" y="1435075"/>
            <a:chExt cx="481975" cy="481825"/>
          </a:xfrm>
        </p:grpSpPr>
        <p:sp>
          <p:nvSpPr>
            <p:cNvPr id="7112" name="Google Shape;7112;p9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3" name="Google Shape;7113;p9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4" name="Google Shape;7114;p9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5" name="Google Shape;7115;p92"/>
          <p:cNvGrpSpPr/>
          <p:nvPr/>
        </p:nvGrpSpPr>
        <p:grpSpPr>
          <a:xfrm>
            <a:off x="4588276" y="3125886"/>
            <a:ext cx="343759" cy="339271"/>
            <a:chOff x="6232000" y="1435050"/>
            <a:chExt cx="488225" cy="481850"/>
          </a:xfrm>
        </p:grpSpPr>
        <p:sp>
          <p:nvSpPr>
            <p:cNvPr id="7116" name="Google Shape;7116;p9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7" name="Google Shape;7117;p9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8" name="Google Shape;7118;p9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9" name="Google Shape;7119;p9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0" name="Google Shape;7120;p9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1" name="Google Shape;7121;p92"/>
          <p:cNvGrpSpPr/>
          <p:nvPr/>
        </p:nvGrpSpPr>
        <p:grpSpPr>
          <a:xfrm>
            <a:off x="849012" y="3539545"/>
            <a:ext cx="299929" cy="337792"/>
            <a:chOff x="924450" y="2028975"/>
            <a:chExt cx="425975" cy="479750"/>
          </a:xfrm>
        </p:grpSpPr>
        <p:sp>
          <p:nvSpPr>
            <p:cNvPr id="7122" name="Google Shape;7122;p9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3" name="Google Shape;7123;p9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4" name="Google Shape;7124;p9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5" name="Google Shape;7125;p92"/>
          <p:cNvGrpSpPr/>
          <p:nvPr/>
        </p:nvGrpSpPr>
        <p:grpSpPr>
          <a:xfrm>
            <a:off x="1661509" y="3559347"/>
            <a:ext cx="339306" cy="298186"/>
            <a:chOff x="2085450" y="2057100"/>
            <a:chExt cx="481900" cy="423500"/>
          </a:xfrm>
        </p:grpSpPr>
        <p:sp>
          <p:nvSpPr>
            <p:cNvPr id="7126" name="Google Shape;7126;p9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7" name="Google Shape;7127;p9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8" name="Google Shape;7128;p9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9" name="Google Shape;7129;p92"/>
          <p:cNvGrpSpPr/>
          <p:nvPr/>
        </p:nvGrpSpPr>
        <p:grpSpPr>
          <a:xfrm>
            <a:off x="2089442" y="3582592"/>
            <a:ext cx="339306" cy="251698"/>
            <a:chOff x="2678275" y="2090100"/>
            <a:chExt cx="481900" cy="357475"/>
          </a:xfrm>
        </p:grpSpPr>
        <p:sp>
          <p:nvSpPr>
            <p:cNvPr id="7130" name="Google Shape;7130;p9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1" name="Google Shape;7131;p9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2" name="Google Shape;7132;p9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3" name="Google Shape;7133;p9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4" name="Google Shape;7134;p9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35" name="Google Shape;7135;p92"/>
          <p:cNvGrpSpPr/>
          <p:nvPr/>
        </p:nvGrpSpPr>
        <p:grpSpPr>
          <a:xfrm>
            <a:off x="2566646" y="3594790"/>
            <a:ext cx="219345" cy="227301"/>
            <a:chOff x="3357325" y="2093500"/>
            <a:chExt cx="311525" cy="322825"/>
          </a:xfrm>
        </p:grpSpPr>
        <p:sp>
          <p:nvSpPr>
            <p:cNvPr id="7136" name="Google Shape;7136;p9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7" name="Google Shape;7137;p9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8" name="Google Shape;7138;p9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39" name="Google Shape;7139;p9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140" name="Google Shape;7140;p92"/>
          <p:cNvGrpSpPr/>
          <p:nvPr/>
        </p:nvGrpSpPr>
        <p:grpSpPr>
          <a:xfrm>
            <a:off x="3360836" y="3538814"/>
            <a:ext cx="292078" cy="339253"/>
            <a:chOff x="4492800" y="2027925"/>
            <a:chExt cx="414825" cy="481825"/>
          </a:xfrm>
        </p:grpSpPr>
        <p:sp>
          <p:nvSpPr>
            <p:cNvPr id="7141" name="Google Shape;7141;p9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2" name="Google Shape;7142;p9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43" name="Google Shape;7143;p92"/>
          <p:cNvGrpSpPr/>
          <p:nvPr/>
        </p:nvGrpSpPr>
        <p:grpSpPr>
          <a:xfrm>
            <a:off x="3759928" y="3538805"/>
            <a:ext cx="339200" cy="339271"/>
            <a:chOff x="5049725" y="2027900"/>
            <a:chExt cx="481750" cy="481850"/>
          </a:xfrm>
        </p:grpSpPr>
        <p:sp>
          <p:nvSpPr>
            <p:cNvPr id="7144" name="Google Shape;7144;p9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5" name="Google Shape;7145;p9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6" name="Google Shape;7146;p9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7" name="Google Shape;7147;p9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8" name="Google Shape;7148;p9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49" name="Google Shape;7149;p9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0" name="Google Shape;7150;p9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1" name="Google Shape;7151;p9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52" name="Google Shape;7152;p92"/>
          <p:cNvGrpSpPr/>
          <p:nvPr/>
        </p:nvGrpSpPr>
        <p:grpSpPr>
          <a:xfrm>
            <a:off x="4233524" y="3538893"/>
            <a:ext cx="219890" cy="339095"/>
            <a:chOff x="5726350" y="2028150"/>
            <a:chExt cx="312300" cy="481600"/>
          </a:xfrm>
        </p:grpSpPr>
        <p:sp>
          <p:nvSpPr>
            <p:cNvPr id="7153" name="Google Shape;7153;p9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4" name="Google Shape;7154;p9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5" name="Google Shape;7155;p9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56" name="Google Shape;7156;p92"/>
          <p:cNvGrpSpPr/>
          <p:nvPr/>
        </p:nvGrpSpPr>
        <p:grpSpPr>
          <a:xfrm>
            <a:off x="4593715" y="3542000"/>
            <a:ext cx="332881" cy="332881"/>
            <a:chOff x="6239925" y="2032450"/>
            <a:chExt cx="472775" cy="472775"/>
          </a:xfrm>
        </p:grpSpPr>
        <p:sp>
          <p:nvSpPr>
            <p:cNvPr id="7157" name="Google Shape;7157;p9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58" name="Google Shape;7158;p9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59" name="Google Shape;7159;p92"/>
          <p:cNvGrpSpPr/>
          <p:nvPr/>
        </p:nvGrpSpPr>
        <p:grpSpPr>
          <a:xfrm>
            <a:off x="5042807" y="2364092"/>
            <a:ext cx="334641" cy="185425"/>
            <a:chOff x="903075" y="2730000"/>
            <a:chExt cx="475275" cy="263350"/>
          </a:xfrm>
        </p:grpSpPr>
        <p:sp>
          <p:nvSpPr>
            <p:cNvPr id="7160" name="Google Shape;7160;p9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1" name="Google Shape;7161;p9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2" name="Google Shape;7162;p9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63" name="Google Shape;7163;p92"/>
          <p:cNvGrpSpPr/>
          <p:nvPr/>
        </p:nvGrpSpPr>
        <p:grpSpPr>
          <a:xfrm>
            <a:off x="1247198" y="3538814"/>
            <a:ext cx="339253" cy="339253"/>
            <a:chOff x="1492675" y="2027925"/>
            <a:chExt cx="481825" cy="481825"/>
          </a:xfrm>
        </p:grpSpPr>
        <p:sp>
          <p:nvSpPr>
            <p:cNvPr id="7164" name="Google Shape;7164;p9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5" name="Google Shape;7165;p9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6" name="Google Shape;7166;p9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7" name="Google Shape;7167;p9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68" name="Google Shape;7168;p9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69" name="Google Shape;7169;p92"/>
          <p:cNvGrpSpPr/>
          <p:nvPr/>
        </p:nvGrpSpPr>
        <p:grpSpPr>
          <a:xfrm>
            <a:off x="5473575" y="2287178"/>
            <a:ext cx="339253" cy="339253"/>
            <a:chOff x="1492675" y="2620775"/>
            <a:chExt cx="481825" cy="481825"/>
          </a:xfrm>
        </p:grpSpPr>
        <p:sp>
          <p:nvSpPr>
            <p:cNvPr id="7170" name="Google Shape;7170;p9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1" name="Google Shape;7171;p9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72" name="Google Shape;7172;p9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173" name="Google Shape;7173;p92"/>
          <p:cNvGrpSpPr/>
          <p:nvPr/>
        </p:nvGrpSpPr>
        <p:grpSpPr>
          <a:xfrm>
            <a:off x="6297328" y="2303161"/>
            <a:ext cx="333585" cy="307287"/>
            <a:chOff x="2682350" y="2643425"/>
            <a:chExt cx="473775" cy="436425"/>
          </a:xfrm>
        </p:grpSpPr>
        <p:sp>
          <p:nvSpPr>
            <p:cNvPr id="7174" name="Google Shape;7174;p9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5" name="Google Shape;7175;p9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6" name="Google Shape;7176;p9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7" name="Google Shape;7177;p9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8" name="Google Shape;7178;p9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9" name="Google Shape;7179;p9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0" name="Google Shape;7180;p9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81" name="Google Shape;7181;p92"/>
          <p:cNvGrpSpPr/>
          <p:nvPr/>
        </p:nvGrpSpPr>
        <p:grpSpPr>
          <a:xfrm>
            <a:off x="6762818" y="2287178"/>
            <a:ext cx="238531" cy="339253"/>
            <a:chOff x="3342725" y="2620775"/>
            <a:chExt cx="338775" cy="481825"/>
          </a:xfrm>
        </p:grpSpPr>
        <p:sp>
          <p:nvSpPr>
            <p:cNvPr id="7182" name="Google Shape;7182;p9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3" name="Google Shape;7183;p9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4" name="Google Shape;7184;p9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85" name="Google Shape;7185;p92"/>
          <p:cNvGrpSpPr/>
          <p:nvPr/>
        </p:nvGrpSpPr>
        <p:grpSpPr>
          <a:xfrm>
            <a:off x="7156568" y="2287178"/>
            <a:ext cx="278296" cy="339253"/>
            <a:chOff x="3907325" y="2620775"/>
            <a:chExt cx="395250" cy="481825"/>
          </a:xfrm>
        </p:grpSpPr>
        <p:sp>
          <p:nvSpPr>
            <p:cNvPr id="7186" name="Google Shape;7186;p9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7" name="Google Shape;7187;p9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8" name="Google Shape;7188;p9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9" name="Google Shape;7189;p9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90" name="Google Shape;7190;p92"/>
          <p:cNvGrpSpPr/>
          <p:nvPr/>
        </p:nvGrpSpPr>
        <p:grpSpPr>
          <a:xfrm>
            <a:off x="7549755" y="2297783"/>
            <a:ext cx="339253" cy="318042"/>
            <a:chOff x="4456875" y="2635825"/>
            <a:chExt cx="481825" cy="451700"/>
          </a:xfrm>
        </p:grpSpPr>
        <p:sp>
          <p:nvSpPr>
            <p:cNvPr id="7191" name="Google Shape;7191;p9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2" name="Google Shape;7192;p9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3" name="Google Shape;7193;p9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4" name="Google Shape;7194;p9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5" name="Google Shape;7195;p9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6" name="Google Shape;7196;p9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97" name="Google Shape;7197;p92"/>
          <p:cNvGrpSpPr/>
          <p:nvPr/>
        </p:nvGrpSpPr>
        <p:grpSpPr>
          <a:xfrm>
            <a:off x="7974679" y="2297783"/>
            <a:ext cx="339253" cy="318042"/>
            <a:chOff x="5049725" y="2635825"/>
            <a:chExt cx="481825" cy="451700"/>
          </a:xfrm>
        </p:grpSpPr>
        <p:sp>
          <p:nvSpPr>
            <p:cNvPr id="7198" name="Google Shape;7198;p9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9" name="Google Shape;7199;p9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0" name="Google Shape;7200;p9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01" name="Google Shape;7201;p92"/>
          <p:cNvGrpSpPr/>
          <p:nvPr/>
        </p:nvGrpSpPr>
        <p:grpSpPr>
          <a:xfrm>
            <a:off x="2375386" y="3952243"/>
            <a:ext cx="338566" cy="338373"/>
            <a:chOff x="5643000" y="2621375"/>
            <a:chExt cx="480850" cy="480575"/>
          </a:xfrm>
        </p:grpSpPr>
        <p:sp>
          <p:nvSpPr>
            <p:cNvPr id="7202" name="Google Shape;7202;p9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3" name="Google Shape;7203;p9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4" name="Google Shape;7204;p9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5" name="Google Shape;7205;p9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6" name="Google Shape;7206;p9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7" name="Google Shape;7207;p9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8" name="Google Shape;7208;p9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09" name="Google Shape;7209;p92"/>
          <p:cNvGrpSpPr/>
          <p:nvPr/>
        </p:nvGrpSpPr>
        <p:grpSpPr>
          <a:xfrm>
            <a:off x="4192782" y="3951803"/>
            <a:ext cx="339359" cy="339253"/>
            <a:chOff x="6235250" y="2620775"/>
            <a:chExt cx="481975" cy="481825"/>
          </a:xfrm>
        </p:grpSpPr>
        <p:sp>
          <p:nvSpPr>
            <p:cNvPr id="7210" name="Google Shape;7210;p9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11" name="Google Shape;7211;p9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12" name="Google Shape;7212;p9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13" name="Google Shape;7213;p9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14" name="Google Shape;7214;p9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215" name="Google Shape;7215;p9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216" name="Google Shape;7216;p92"/>
          <p:cNvGrpSpPr/>
          <p:nvPr/>
        </p:nvGrpSpPr>
        <p:grpSpPr>
          <a:xfrm>
            <a:off x="5472652" y="2711317"/>
            <a:ext cx="341101" cy="339253"/>
            <a:chOff x="1535000" y="3223325"/>
            <a:chExt cx="484450" cy="481825"/>
          </a:xfrm>
        </p:grpSpPr>
        <p:sp>
          <p:nvSpPr>
            <p:cNvPr id="7217" name="Google Shape;7217;p9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18" name="Google Shape;7218;p9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19" name="Google Shape;7219;p9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20" name="Google Shape;7220;p92"/>
          <p:cNvGrpSpPr/>
          <p:nvPr/>
        </p:nvGrpSpPr>
        <p:grpSpPr>
          <a:xfrm>
            <a:off x="5880219" y="2746618"/>
            <a:ext cx="339253" cy="268649"/>
            <a:chOff x="2085525" y="3263750"/>
            <a:chExt cx="481825" cy="381550"/>
          </a:xfrm>
        </p:grpSpPr>
        <p:sp>
          <p:nvSpPr>
            <p:cNvPr id="7221" name="Google Shape;7221;p9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22" name="Google Shape;7222;p9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223" name="Google Shape;7223;p9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224" name="Google Shape;7224;p92"/>
          <p:cNvGrpSpPr/>
          <p:nvPr/>
        </p:nvGrpSpPr>
        <p:grpSpPr>
          <a:xfrm>
            <a:off x="6711982" y="2711308"/>
            <a:ext cx="340204" cy="339271"/>
            <a:chOff x="3270450" y="3213625"/>
            <a:chExt cx="483175" cy="481850"/>
          </a:xfrm>
        </p:grpSpPr>
        <p:sp>
          <p:nvSpPr>
            <p:cNvPr id="7225" name="Google Shape;7225;p9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26" name="Google Shape;7226;p9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27" name="Google Shape;7227;p92"/>
          <p:cNvGrpSpPr/>
          <p:nvPr/>
        </p:nvGrpSpPr>
        <p:grpSpPr>
          <a:xfrm>
            <a:off x="7211250" y="2711317"/>
            <a:ext cx="168931" cy="339253"/>
            <a:chOff x="3984950" y="3213600"/>
            <a:chExt cx="239925" cy="481825"/>
          </a:xfrm>
        </p:grpSpPr>
        <p:sp>
          <p:nvSpPr>
            <p:cNvPr id="7228" name="Google Shape;7228;p9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29" name="Google Shape;7229;p9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230" name="Google Shape;7230;p9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31" name="Google Shape;7231;p9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232" name="Google Shape;7232;p92"/>
          <p:cNvGrpSpPr/>
          <p:nvPr/>
        </p:nvGrpSpPr>
        <p:grpSpPr>
          <a:xfrm>
            <a:off x="1874281" y="3981487"/>
            <a:ext cx="355218" cy="279880"/>
            <a:chOff x="5629975" y="3255775"/>
            <a:chExt cx="504500" cy="397500"/>
          </a:xfrm>
        </p:grpSpPr>
        <p:sp>
          <p:nvSpPr>
            <p:cNvPr id="7233" name="Google Shape;7233;p9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34" name="Google Shape;7234;p9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35" name="Google Shape;7235;p9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36" name="Google Shape;7236;p9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37" name="Google Shape;7237;p9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38" name="Google Shape;7238;p92"/>
          <p:cNvGrpSpPr/>
          <p:nvPr/>
        </p:nvGrpSpPr>
        <p:grpSpPr>
          <a:xfrm>
            <a:off x="3755839" y="3981593"/>
            <a:ext cx="340256" cy="279669"/>
            <a:chOff x="6234950" y="3255925"/>
            <a:chExt cx="483250" cy="397200"/>
          </a:xfrm>
        </p:grpSpPr>
        <p:sp>
          <p:nvSpPr>
            <p:cNvPr id="7239" name="Google Shape;7239;p9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0" name="Google Shape;7240;p9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1" name="Google Shape;7241;p9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2" name="Google Shape;7242;p9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3" name="Google Shape;7243;p9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4" name="Google Shape;7244;p9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45" name="Google Shape;7245;p92"/>
          <p:cNvGrpSpPr/>
          <p:nvPr/>
        </p:nvGrpSpPr>
        <p:grpSpPr>
          <a:xfrm>
            <a:off x="5051107" y="3125970"/>
            <a:ext cx="318042" cy="339253"/>
            <a:chOff x="914900" y="3806450"/>
            <a:chExt cx="451700" cy="481825"/>
          </a:xfrm>
        </p:grpSpPr>
        <p:sp>
          <p:nvSpPr>
            <p:cNvPr id="7246" name="Google Shape;7246;p9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7" name="Google Shape;7247;p9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8" name="Google Shape;7248;p9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9" name="Google Shape;7249;p9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0" name="Google Shape;7250;p9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51" name="Google Shape;7251;p92"/>
          <p:cNvGrpSpPr/>
          <p:nvPr/>
        </p:nvGrpSpPr>
        <p:grpSpPr>
          <a:xfrm>
            <a:off x="5470028" y="3125785"/>
            <a:ext cx="346347" cy="339623"/>
            <a:chOff x="1490050" y="3805975"/>
            <a:chExt cx="491900" cy="482350"/>
          </a:xfrm>
        </p:grpSpPr>
        <p:sp>
          <p:nvSpPr>
            <p:cNvPr id="7252" name="Google Shape;7252;p9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3" name="Google Shape;7253;p9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4" name="Google Shape;7254;p9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5" name="Google Shape;7255;p9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56" name="Google Shape;7256;p92"/>
          <p:cNvGrpSpPr/>
          <p:nvPr/>
        </p:nvGrpSpPr>
        <p:grpSpPr>
          <a:xfrm>
            <a:off x="5893896" y="3125970"/>
            <a:ext cx="311899" cy="339253"/>
            <a:chOff x="2104275" y="3806450"/>
            <a:chExt cx="442975" cy="481825"/>
          </a:xfrm>
        </p:grpSpPr>
        <p:sp>
          <p:nvSpPr>
            <p:cNvPr id="7257" name="Google Shape;7257;p9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8" name="Google Shape;7258;p9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59" name="Google Shape;7259;p92"/>
          <p:cNvGrpSpPr/>
          <p:nvPr/>
        </p:nvGrpSpPr>
        <p:grpSpPr>
          <a:xfrm>
            <a:off x="6317413" y="3125970"/>
            <a:ext cx="293416" cy="339253"/>
            <a:chOff x="2710875" y="3806450"/>
            <a:chExt cx="416725" cy="481825"/>
          </a:xfrm>
        </p:grpSpPr>
        <p:sp>
          <p:nvSpPr>
            <p:cNvPr id="7260" name="Google Shape;7260;p9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1" name="Google Shape;7261;p9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62" name="Google Shape;7262;p92"/>
          <p:cNvGrpSpPr/>
          <p:nvPr/>
        </p:nvGrpSpPr>
        <p:grpSpPr>
          <a:xfrm>
            <a:off x="6712457" y="3166412"/>
            <a:ext cx="339253" cy="258369"/>
            <a:chOff x="3271200" y="3863875"/>
            <a:chExt cx="481825" cy="366950"/>
          </a:xfrm>
        </p:grpSpPr>
        <p:sp>
          <p:nvSpPr>
            <p:cNvPr id="7263" name="Google Shape;7263;p9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4" name="Google Shape;7264;p9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65" name="Google Shape;7265;p92"/>
          <p:cNvGrpSpPr/>
          <p:nvPr/>
        </p:nvGrpSpPr>
        <p:grpSpPr>
          <a:xfrm>
            <a:off x="7147952" y="3126199"/>
            <a:ext cx="295528" cy="338795"/>
            <a:chOff x="3895050" y="3806775"/>
            <a:chExt cx="419725" cy="481175"/>
          </a:xfrm>
        </p:grpSpPr>
        <p:sp>
          <p:nvSpPr>
            <p:cNvPr id="7266" name="Google Shape;7266;p9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7" name="Google Shape;7267;p9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68" name="Google Shape;7268;p92"/>
          <p:cNvGrpSpPr/>
          <p:nvPr/>
        </p:nvGrpSpPr>
        <p:grpSpPr>
          <a:xfrm>
            <a:off x="7551234" y="3125979"/>
            <a:ext cx="336296" cy="339235"/>
            <a:chOff x="4464775" y="3806475"/>
            <a:chExt cx="477625" cy="481800"/>
          </a:xfrm>
        </p:grpSpPr>
        <p:sp>
          <p:nvSpPr>
            <p:cNvPr id="7269" name="Google Shape;7269;p9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0" name="Google Shape;7270;p9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1" name="Google Shape;7271;p9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2" name="Google Shape;7272;p9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3" name="Google Shape;7273;p9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4" name="Google Shape;7274;p9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75" name="Google Shape;7275;p92"/>
          <p:cNvGrpSpPr/>
          <p:nvPr/>
        </p:nvGrpSpPr>
        <p:grpSpPr>
          <a:xfrm>
            <a:off x="7974679" y="3125970"/>
            <a:ext cx="339253" cy="339253"/>
            <a:chOff x="5049725" y="3806450"/>
            <a:chExt cx="481825" cy="481825"/>
          </a:xfrm>
        </p:grpSpPr>
        <p:sp>
          <p:nvSpPr>
            <p:cNvPr id="7276" name="Google Shape;7276;p9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7" name="Google Shape;7277;p9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8" name="Google Shape;7278;p9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79" name="Google Shape;7279;p92"/>
          <p:cNvGrpSpPr/>
          <p:nvPr/>
        </p:nvGrpSpPr>
        <p:grpSpPr>
          <a:xfrm>
            <a:off x="1461983" y="3951798"/>
            <a:ext cx="339253" cy="339253"/>
            <a:chOff x="5651375" y="3806450"/>
            <a:chExt cx="481825" cy="481825"/>
          </a:xfrm>
        </p:grpSpPr>
        <p:sp>
          <p:nvSpPr>
            <p:cNvPr id="7280" name="Google Shape;7280;p9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1" name="Google Shape;7281;p9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2" name="Google Shape;7282;p9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3" name="Google Shape;7283;p9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84" name="Google Shape;7284;p92"/>
          <p:cNvGrpSpPr/>
          <p:nvPr/>
        </p:nvGrpSpPr>
        <p:grpSpPr>
          <a:xfrm>
            <a:off x="3360663" y="3953787"/>
            <a:ext cx="298503" cy="335275"/>
            <a:chOff x="6264300" y="3809300"/>
            <a:chExt cx="423950" cy="476175"/>
          </a:xfrm>
        </p:grpSpPr>
        <p:sp>
          <p:nvSpPr>
            <p:cNvPr id="7285" name="Google Shape;7285;p9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6" name="Google Shape;7286;p9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7" name="Google Shape;7287;p9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88" name="Google Shape;7288;p92"/>
          <p:cNvGrpSpPr/>
          <p:nvPr/>
        </p:nvGrpSpPr>
        <p:grpSpPr>
          <a:xfrm>
            <a:off x="5039841" y="3538881"/>
            <a:ext cx="340573" cy="339271"/>
            <a:chOff x="898875" y="4399275"/>
            <a:chExt cx="483700" cy="481850"/>
          </a:xfrm>
        </p:grpSpPr>
        <p:sp>
          <p:nvSpPr>
            <p:cNvPr id="7289" name="Google Shape;7289;p9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0" name="Google Shape;7290;p9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1" name="Google Shape;7291;p9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2" name="Google Shape;7292;p9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3" name="Google Shape;7293;p9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4" name="Google Shape;7294;p9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5" name="Google Shape;7295;p9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6" name="Google Shape;7296;p9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97" name="Google Shape;7297;p92"/>
          <p:cNvGrpSpPr/>
          <p:nvPr/>
        </p:nvGrpSpPr>
        <p:grpSpPr>
          <a:xfrm>
            <a:off x="5473575" y="3554133"/>
            <a:ext cx="339253" cy="308765"/>
            <a:chOff x="1492675" y="4420975"/>
            <a:chExt cx="481825" cy="438525"/>
          </a:xfrm>
        </p:grpSpPr>
        <p:sp>
          <p:nvSpPr>
            <p:cNvPr id="7298" name="Google Shape;7298;p9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9" name="Google Shape;7299;p9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0" name="Google Shape;7300;p9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1" name="Google Shape;7301;p9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2" name="Google Shape;7302;p9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03" name="Google Shape;7303;p92"/>
          <p:cNvGrpSpPr/>
          <p:nvPr/>
        </p:nvGrpSpPr>
        <p:grpSpPr>
          <a:xfrm>
            <a:off x="5878556" y="3539558"/>
            <a:ext cx="342580" cy="337915"/>
            <a:chOff x="2084100" y="4400250"/>
            <a:chExt cx="486550" cy="479925"/>
          </a:xfrm>
        </p:grpSpPr>
        <p:sp>
          <p:nvSpPr>
            <p:cNvPr id="7304" name="Google Shape;7304;p9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5" name="Google Shape;7305;p9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6" name="Google Shape;7306;p9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7" name="Google Shape;7307;p9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8" name="Google Shape;7308;p9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9" name="Google Shape;7309;p9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10" name="Google Shape;7310;p92"/>
          <p:cNvGrpSpPr/>
          <p:nvPr/>
        </p:nvGrpSpPr>
        <p:grpSpPr>
          <a:xfrm>
            <a:off x="6315036" y="3538907"/>
            <a:ext cx="298169" cy="339218"/>
            <a:chOff x="2707950" y="4399325"/>
            <a:chExt cx="423475" cy="481775"/>
          </a:xfrm>
        </p:grpSpPr>
        <p:sp>
          <p:nvSpPr>
            <p:cNvPr id="7311" name="Google Shape;7311;p9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2" name="Google Shape;7312;p9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3" name="Google Shape;7313;p9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4" name="Google Shape;7314;p9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5" name="Google Shape;7315;p9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6" name="Google Shape;7316;p9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7" name="Google Shape;7317;p9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8" name="Google Shape;7318;p9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9" name="Google Shape;7319;p9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0" name="Google Shape;7320;p9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1" name="Google Shape;7321;p9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2" name="Google Shape;7322;p9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23" name="Google Shape;7323;p92"/>
          <p:cNvGrpSpPr/>
          <p:nvPr/>
        </p:nvGrpSpPr>
        <p:grpSpPr>
          <a:xfrm>
            <a:off x="6744555" y="3538881"/>
            <a:ext cx="275057" cy="339271"/>
            <a:chOff x="3330525" y="4399275"/>
            <a:chExt cx="390650" cy="481850"/>
          </a:xfrm>
        </p:grpSpPr>
        <p:sp>
          <p:nvSpPr>
            <p:cNvPr id="7324" name="Google Shape;7324;p9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5" name="Google Shape;7325;p9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6" name="Google Shape;7326;p9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7" name="Google Shape;7327;p9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8" name="Google Shape;7328;p9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9" name="Google Shape;7329;p9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0" name="Google Shape;7330;p9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31" name="Google Shape;7331;p92"/>
          <p:cNvGrpSpPr/>
          <p:nvPr/>
        </p:nvGrpSpPr>
        <p:grpSpPr>
          <a:xfrm>
            <a:off x="7169084" y="3538890"/>
            <a:ext cx="253265" cy="339253"/>
            <a:chOff x="3938800" y="4399275"/>
            <a:chExt cx="359700" cy="481825"/>
          </a:xfrm>
        </p:grpSpPr>
        <p:sp>
          <p:nvSpPr>
            <p:cNvPr id="7332" name="Google Shape;7332;p9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3" name="Google Shape;7333;p9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4" name="Google Shape;7334;p9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5" name="Google Shape;7335;p9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6" name="Google Shape;7336;p9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37" name="Google Shape;7337;p92"/>
          <p:cNvGrpSpPr/>
          <p:nvPr/>
        </p:nvGrpSpPr>
        <p:grpSpPr>
          <a:xfrm>
            <a:off x="7639862" y="3538890"/>
            <a:ext cx="159039" cy="339253"/>
            <a:chOff x="4584850" y="4399275"/>
            <a:chExt cx="225875" cy="481825"/>
          </a:xfrm>
        </p:grpSpPr>
        <p:sp>
          <p:nvSpPr>
            <p:cNvPr id="7338" name="Google Shape;7338;p9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9" name="Google Shape;7339;p9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340" name="Google Shape;7340;p9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341" name="Google Shape;7341;p92"/>
          <p:cNvGrpSpPr/>
          <p:nvPr/>
        </p:nvGrpSpPr>
        <p:grpSpPr>
          <a:xfrm>
            <a:off x="1049680" y="3951795"/>
            <a:ext cx="339253" cy="339253"/>
            <a:chOff x="5642550" y="4399275"/>
            <a:chExt cx="481825" cy="481825"/>
          </a:xfrm>
        </p:grpSpPr>
        <p:sp>
          <p:nvSpPr>
            <p:cNvPr id="7342" name="Google Shape;7342;p9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3" name="Google Shape;7343;p9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44" name="Google Shape;7344;p92"/>
          <p:cNvGrpSpPr/>
          <p:nvPr/>
        </p:nvGrpSpPr>
        <p:grpSpPr>
          <a:xfrm>
            <a:off x="2859815" y="3963703"/>
            <a:ext cx="363316" cy="315437"/>
            <a:chOff x="6218300" y="4416175"/>
            <a:chExt cx="516000" cy="448000"/>
          </a:xfrm>
        </p:grpSpPr>
        <p:sp>
          <p:nvSpPr>
            <p:cNvPr id="7345" name="Google Shape;7345;p9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6" name="Google Shape;7346;p9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7" name="Google Shape;7347;p9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48" name="Google Shape;7348;p92"/>
          <p:cNvGrpSpPr/>
          <p:nvPr/>
        </p:nvGrpSpPr>
        <p:grpSpPr>
          <a:xfrm>
            <a:off x="5918879" y="3951792"/>
            <a:ext cx="339253" cy="339253"/>
            <a:chOff x="899850" y="4992125"/>
            <a:chExt cx="481825" cy="481825"/>
          </a:xfrm>
        </p:grpSpPr>
        <p:sp>
          <p:nvSpPr>
            <p:cNvPr id="7349" name="Google Shape;7349;p9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0" name="Google Shape;7350;p9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1" name="Google Shape;7351;p9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2" name="Google Shape;7352;p92"/>
          <p:cNvGrpSpPr/>
          <p:nvPr/>
        </p:nvGrpSpPr>
        <p:grpSpPr>
          <a:xfrm>
            <a:off x="5461708" y="3951792"/>
            <a:ext cx="339253" cy="339253"/>
            <a:chOff x="1492675" y="4992125"/>
            <a:chExt cx="481825" cy="481825"/>
          </a:xfrm>
        </p:grpSpPr>
        <p:sp>
          <p:nvSpPr>
            <p:cNvPr id="7353" name="Google Shape;7353;p9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4" name="Google Shape;7354;p9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5" name="Google Shape;7355;p92"/>
          <p:cNvGrpSpPr/>
          <p:nvPr/>
        </p:nvGrpSpPr>
        <p:grpSpPr>
          <a:xfrm>
            <a:off x="5004462" y="3951792"/>
            <a:ext cx="339253" cy="339253"/>
            <a:chOff x="2085525" y="4992125"/>
            <a:chExt cx="481825" cy="481825"/>
          </a:xfrm>
        </p:grpSpPr>
        <p:sp>
          <p:nvSpPr>
            <p:cNvPr id="7356" name="Google Shape;7356;p9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7" name="Google Shape;7357;p9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8" name="Google Shape;7358;p92"/>
          <p:cNvGrpSpPr/>
          <p:nvPr/>
        </p:nvGrpSpPr>
        <p:grpSpPr>
          <a:xfrm>
            <a:off x="6833221" y="3951792"/>
            <a:ext cx="339253" cy="339253"/>
            <a:chOff x="2678350" y="4992125"/>
            <a:chExt cx="481825" cy="481825"/>
          </a:xfrm>
        </p:grpSpPr>
        <p:sp>
          <p:nvSpPr>
            <p:cNvPr id="7359" name="Google Shape;7359;p9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0" name="Google Shape;7360;p9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1" name="Google Shape;7361;p9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62" name="Google Shape;7362;p92"/>
          <p:cNvGrpSpPr/>
          <p:nvPr/>
        </p:nvGrpSpPr>
        <p:grpSpPr>
          <a:xfrm>
            <a:off x="4628816" y="3951792"/>
            <a:ext cx="339253" cy="339253"/>
            <a:chOff x="3271200" y="4992125"/>
            <a:chExt cx="481825" cy="481825"/>
          </a:xfrm>
        </p:grpSpPr>
        <p:sp>
          <p:nvSpPr>
            <p:cNvPr id="7363" name="Google Shape;7363;p9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4" name="Google Shape;7364;p9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5" name="Google Shape;7365;p9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66" name="Google Shape;7366;p92"/>
          <p:cNvGrpSpPr/>
          <p:nvPr/>
        </p:nvGrpSpPr>
        <p:grpSpPr>
          <a:xfrm>
            <a:off x="7290263" y="3952822"/>
            <a:ext cx="339411" cy="337193"/>
            <a:chOff x="3863900" y="4993625"/>
            <a:chExt cx="482050" cy="478900"/>
          </a:xfrm>
        </p:grpSpPr>
        <p:sp>
          <p:nvSpPr>
            <p:cNvPr id="7367" name="Google Shape;7367;p9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8" name="Google Shape;7368;p9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9" name="Google Shape;7369;p9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0" name="Google Shape;7370;p9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71" name="Google Shape;7371;p92"/>
          <p:cNvGrpSpPr/>
          <p:nvPr/>
        </p:nvGrpSpPr>
        <p:grpSpPr>
          <a:xfrm>
            <a:off x="7747437" y="3952822"/>
            <a:ext cx="339411" cy="337193"/>
            <a:chOff x="4456725" y="4993625"/>
            <a:chExt cx="482050" cy="478900"/>
          </a:xfrm>
        </p:grpSpPr>
        <p:sp>
          <p:nvSpPr>
            <p:cNvPr id="7372" name="Google Shape;7372;p9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3" name="Google Shape;7373;p9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4" name="Google Shape;7374;p9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5" name="Google Shape;7375;p9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76" name="Google Shape;7376;p92"/>
          <p:cNvGrpSpPr/>
          <p:nvPr/>
        </p:nvGrpSpPr>
        <p:grpSpPr>
          <a:xfrm>
            <a:off x="6376030" y="3952813"/>
            <a:ext cx="339411" cy="337211"/>
            <a:chOff x="5049575" y="4993600"/>
            <a:chExt cx="482050" cy="478925"/>
          </a:xfrm>
        </p:grpSpPr>
        <p:sp>
          <p:nvSpPr>
            <p:cNvPr id="7377" name="Google Shape;7377;p9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8" name="Google Shape;7378;p9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9" name="Google Shape;7379;p9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0" name="Google Shape;7380;p9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381" name="Google Shape;7381;p9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382" name="Google Shape;7382;p9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86"/>
        <p:cNvGrpSpPr/>
        <p:nvPr/>
      </p:nvGrpSpPr>
      <p:grpSpPr>
        <a:xfrm>
          <a:off x="0" y="0"/>
          <a:ext cx="0" cy="0"/>
          <a:chOff x="0" y="0"/>
          <a:chExt cx="0" cy="0"/>
        </a:xfrm>
      </p:grpSpPr>
      <p:grpSp>
        <p:nvGrpSpPr>
          <p:cNvPr id="7387" name="Google Shape;7387;p93"/>
          <p:cNvGrpSpPr/>
          <p:nvPr/>
        </p:nvGrpSpPr>
        <p:grpSpPr>
          <a:xfrm>
            <a:off x="876361" y="1308054"/>
            <a:ext cx="322099" cy="370529"/>
            <a:chOff x="-42971725" y="3217825"/>
            <a:chExt cx="275675" cy="317125"/>
          </a:xfrm>
        </p:grpSpPr>
        <p:sp>
          <p:nvSpPr>
            <p:cNvPr id="7388" name="Google Shape;7388;p9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9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9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93"/>
          <p:cNvGrpSpPr/>
          <p:nvPr/>
        </p:nvGrpSpPr>
        <p:grpSpPr>
          <a:xfrm>
            <a:off x="848276" y="1776710"/>
            <a:ext cx="378270" cy="337551"/>
            <a:chOff x="-42996150" y="3612600"/>
            <a:chExt cx="323750" cy="288900"/>
          </a:xfrm>
        </p:grpSpPr>
        <p:sp>
          <p:nvSpPr>
            <p:cNvPr id="7392" name="Google Shape;7392;p9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9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9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93"/>
          <p:cNvGrpSpPr/>
          <p:nvPr/>
        </p:nvGrpSpPr>
        <p:grpSpPr>
          <a:xfrm>
            <a:off x="851036" y="2186080"/>
            <a:ext cx="372749" cy="370909"/>
            <a:chOff x="-42994575" y="3950300"/>
            <a:chExt cx="319025" cy="317450"/>
          </a:xfrm>
        </p:grpSpPr>
        <p:sp>
          <p:nvSpPr>
            <p:cNvPr id="7396" name="Google Shape;7396;p9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9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9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93"/>
          <p:cNvGrpSpPr/>
          <p:nvPr/>
        </p:nvGrpSpPr>
        <p:grpSpPr>
          <a:xfrm>
            <a:off x="3004431" y="1332912"/>
            <a:ext cx="371785" cy="370879"/>
            <a:chOff x="-41111350" y="3239100"/>
            <a:chExt cx="318200" cy="317425"/>
          </a:xfrm>
        </p:grpSpPr>
        <p:sp>
          <p:nvSpPr>
            <p:cNvPr id="7400" name="Google Shape;7400;p9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9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9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9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93"/>
          <p:cNvGrpSpPr/>
          <p:nvPr/>
        </p:nvGrpSpPr>
        <p:grpSpPr>
          <a:xfrm>
            <a:off x="3000751" y="1768444"/>
            <a:ext cx="379146" cy="370967"/>
            <a:chOff x="-41117650" y="3605525"/>
            <a:chExt cx="324500" cy="317500"/>
          </a:xfrm>
        </p:grpSpPr>
        <p:sp>
          <p:nvSpPr>
            <p:cNvPr id="7405" name="Google Shape;7405;p9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9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9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8" name="Google Shape;7408;p93"/>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93"/>
          <p:cNvGrpSpPr/>
          <p:nvPr/>
        </p:nvGrpSpPr>
        <p:grpSpPr>
          <a:xfrm>
            <a:off x="1827005" y="2659967"/>
            <a:ext cx="216271" cy="371814"/>
            <a:chOff x="-39205300" y="3220175"/>
            <a:chExt cx="185100" cy="318225"/>
          </a:xfrm>
        </p:grpSpPr>
        <p:sp>
          <p:nvSpPr>
            <p:cNvPr id="7410" name="Google Shape;7410;p9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9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93"/>
          <p:cNvGrpSpPr/>
          <p:nvPr/>
        </p:nvGrpSpPr>
        <p:grpSpPr>
          <a:xfrm>
            <a:off x="1792533" y="3120038"/>
            <a:ext cx="300016" cy="369273"/>
            <a:chOff x="-39248625" y="3588600"/>
            <a:chExt cx="256775" cy="316050"/>
          </a:xfrm>
        </p:grpSpPr>
        <p:sp>
          <p:nvSpPr>
            <p:cNvPr id="7413" name="Google Shape;7413;p9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9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5" name="Google Shape;7415;p93"/>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93"/>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7" name="Google Shape;7417;p93"/>
          <p:cNvGrpSpPr/>
          <p:nvPr/>
        </p:nvGrpSpPr>
        <p:grpSpPr>
          <a:xfrm>
            <a:off x="1243246" y="1308054"/>
            <a:ext cx="429504" cy="370879"/>
            <a:chOff x="-42651700" y="3217825"/>
            <a:chExt cx="367600" cy="317425"/>
          </a:xfrm>
        </p:grpSpPr>
        <p:sp>
          <p:nvSpPr>
            <p:cNvPr id="7418" name="Google Shape;7418;p9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9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9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9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93"/>
          <p:cNvGrpSpPr/>
          <p:nvPr/>
        </p:nvGrpSpPr>
        <p:grpSpPr>
          <a:xfrm>
            <a:off x="1278678" y="1747704"/>
            <a:ext cx="358640" cy="363226"/>
            <a:chOff x="-42617300" y="3587775"/>
            <a:chExt cx="306950" cy="310875"/>
          </a:xfrm>
        </p:grpSpPr>
        <p:sp>
          <p:nvSpPr>
            <p:cNvPr id="7423" name="Google Shape;7423;p9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9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5" name="Google Shape;7425;p93"/>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6" name="Google Shape;7426;p93"/>
          <p:cNvGrpSpPr/>
          <p:nvPr/>
        </p:nvGrpSpPr>
        <p:grpSpPr>
          <a:xfrm>
            <a:off x="3450506" y="1332445"/>
            <a:ext cx="376926" cy="370324"/>
            <a:chOff x="-40748275" y="3238700"/>
            <a:chExt cx="322600" cy="316950"/>
          </a:xfrm>
        </p:grpSpPr>
        <p:sp>
          <p:nvSpPr>
            <p:cNvPr id="7427" name="Google Shape;7427;p9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9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9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9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9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9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93"/>
          <p:cNvGrpSpPr/>
          <p:nvPr/>
        </p:nvGrpSpPr>
        <p:grpSpPr>
          <a:xfrm>
            <a:off x="3453062" y="1800429"/>
            <a:ext cx="371814" cy="338690"/>
            <a:chOff x="-40745125" y="3632900"/>
            <a:chExt cx="318225" cy="289875"/>
          </a:xfrm>
        </p:grpSpPr>
        <p:sp>
          <p:nvSpPr>
            <p:cNvPr id="7434" name="Google Shape;7434;p9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9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9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9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9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9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9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93"/>
          <p:cNvGrpSpPr/>
          <p:nvPr/>
        </p:nvGrpSpPr>
        <p:grpSpPr>
          <a:xfrm>
            <a:off x="3457209" y="2211639"/>
            <a:ext cx="363518" cy="370178"/>
            <a:chOff x="-40742750" y="3972175"/>
            <a:chExt cx="311125" cy="316825"/>
          </a:xfrm>
        </p:grpSpPr>
        <p:sp>
          <p:nvSpPr>
            <p:cNvPr id="7442" name="Google Shape;7442;p9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9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93"/>
          <p:cNvGrpSpPr/>
          <p:nvPr/>
        </p:nvGrpSpPr>
        <p:grpSpPr>
          <a:xfrm>
            <a:off x="2239871" y="2661807"/>
            <a:ext cx="266892" cy="369974"/>
            <a:chOff x="-38860325" y="3221750"/>
            <a:chExt cx="228425" cy="316650"/>
          </a:xfrm>
        </p:grpSpPr>
        <p:sp>
          <p:nvSpPr>
            <p:cNvPr id="7445" name="Google Shape;7445;p9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9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9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9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93"/>
          <p:cNvGrpSpPr/>
          <p:nvPr/>
        </p:nvGrpSpPr>
        <p:grpSpPr>
          <a:xfrm>
            <a:off x="2190678" y="3123864"/>
            <a:ext cx="380081" cy="367111"/>
            <a:chOff x="-38905225" y="3591875"/>
            <a:chExt cx="325300" cy="314200"/>
          </a:xfrm>
        </p:grpSpPr>
        <p:sp>
          <p:nvSpPr>
            <p:cNvPr id="7450" name="Google Shape;7450;p9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9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9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3" name="Google Shape;7453;p93"/>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4" name="Google Shape;7454;p93"/>
          <p:cNvGrpSpPr/>
          <p:nvPr/>
        </p:nvGrpSpPr>
        <p:grpSpPr>
          <a:xfrm>
            <a:off x="3997427" y="3108944"/>
            <a:ext cx="290815" cy="369740"/>
            <a:chOff x="-37370925" y="3579105"/>
            <a:chExt cx="248900" cy="316450"/>
          </a:xfrm>
        </p:grpSpPr>
        <p:sp>
          <p:nvSpPr>
            <p:cNvPr id="7455" name="Google Shape;7455;p9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9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7" name="Google Shape;7457;p93"/>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93"/>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9" name="Google Shape;7459;p93"/>
          <p:cNvGrpSpPr/>
          <p:nvPr/>
        </p:nvGrpSpPr>
        <p:grpSpPr>
          <a:xfrm>
            <a:off x="1690803" y="2187015"/>
            <a:ext cx="371814" cy="369974"/>
            <a:chOff x="-42259725" y="3951100"/>
            <a:chExt cx="318225" cy="316650"/>
          </a:xfrm>
        </p:grpSpPr>
        <p:sp>
          <p:nvSpPr>
            <p:cNvPr id="7460" name="Google Shape;7460;p9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9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93"/>
          <p:cNvGrpSpPr/>
          <p:nvPr/>
        </p:nvGrpSpPr>
        <p:grpSpPr>
          <a:xfrm>
            <a:off x="3889164" y="1366036"/>
            <a:ext cx="370879" cy="337755"/>
            <a:chOff x="-40378075" y="3267450"/>
            <a:chExt cx="317425" cy="289075"/>
          </a:xfrm>
        </p:grpSpPr>
        <p:sp>
          <p:nvSpPr>
            <p:cNvPr id="7463" name="Google Shape;7463;p9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9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9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9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93"/>
          <p:cNvGrpSpPr/>
          <p:nvPr/>
        </p:nvGrpSpPr>
        <p:grpSpPr>
          <a:xfrm>
            <a:off x="3892830" y="1767304"/>
            <a:ext cx="363548" cy="369974"/>
            <a:chOff x="-40372575" y="3604550"/>
            <a:chExt cx="311150" cy="316650"/>
          </a:xfrm>
        </p:grpSpPr>
        <p:sp>
          <p:nvSpPr>
            <p:cNvPr id="7468" name="Google Shape;7468;p9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9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9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1" name="Google Shape;7471;p93"/>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2" name="Google Shape;7472;p93"/>
          <p:cNvGrpSpPr/>
          <p:nvPr/>
        </p:nvGrpSpPr>
        <p:grpSpPr>
          <a:xfrm>
            <a:off x="2616780" y="2659967"/>
            <a:ext cx="399038" cy="372165"/>
            <a:chOff x="-38542250" y="3220175"/>
            <a:chExt cx="341525" cy="318525"/>
          </a:xfrm>
        </p:grpSpPr>
        <p:sp>
          <p:nvSpPr>
            <p:cNvPr id="7473" name="Google Shape;7473;p9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9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9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93"/>
          <p:cNvGrpSpPr/>
          <p:nvPr/>
        </p:nvGrpSpPr>
        <p:grpSpPr>
          <a:xfrm>
            <a:off x="2638712" y="3119337"/>
            <a:ext cx="369974" cy="369068"/>
            <a:chOff x="-38537400" y="3588000"/>
            <a:chExt cx="316650" cy="315875"/>
          </a:xfrm>
        </p:grpSpPr>
        <p:sp>
          <p:nvSpPr>
            <p:cNvPr id="7477" name="Google Shape;7477;p9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9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9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9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93"/>
          <p:cNvGrpSpPr/>
          <p:nvPr/>
        </p:nvGrpSpPr>
        <p:grpSpPr>
          <a:xfrm>
            <a:off x="2637792" y="3576866"/>
            <a:ext cx="371814" cy="369974"/>
            <a:chOff x="-38538975" y="3954250"/>
            <a:chExt cx="318225" cy="316650"/>
          </a:xfrm>
        </p:grpSpPr>
        <p:sp>
          <p:nvSpPr>
            <p:cNvPr id="7482" name="Google Shape;7482;p9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9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93"/>
          <p:cNvGrpSpPr/>
          <p:nvPr/>
        </p:nvGrpSpPr>
        <p:grpSpPr>
          <a:xfrm>
            <a:off x="3955104" y="3571793"/>
            <a:ext cx="375465" cy="371814"/>
            <a:chOff x="-37385100" y="3949908"/>
            <a:chExt cx="321350" cy="318225"/>
          </a:xfrm>
        </p:grpSpPr>
        <p:sp>
          <p:nvSpPr>
            <p:cNvPr id="7485" name="Google Shape;7485;p9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9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93"/>
          <p:cNvGrpSpPr/>
          <p:nvPr/>
        </p:nvGrpSpPr>
        <p:grpSpPr>
          <a:xfrm>
            <a:off x="2130763" y="1307353"/>
            <a:ext cx="370909" cy="370675"/>
            <a:chOff x="-41895050" y="3217225"/>
            <a:chExt cx="317450" cy="317250"/>
          </a:xfrm>
        </p:grpSpPr>
        <p:sp>
          <p:nvSpPr>
            <p:cNvPr id="7488" name="Google Shape;7488;p9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9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9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9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9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93"/>
          <p:cNvGrpSpPr/>
          <p:nvPr/>
        </p:nvGrpSpPr>
        <p:grpSpPr>
          <a:xfrm>
            <a:off x="2130310" y="1744287"/>
            <a:ext cx="371814" cy="369974"/>
            <a:chOff x="-41893475" y="3584850"/>
            <a:chExt cx="318225" cy="316650"/>
          </a:xfrm>
        </p:grpSpPr>
        <p:sp>
          <p:nvSpPr>
            <p:cNvPr id="7494" name="Google Shape;7494;p9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9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9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9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8" name="Google Shape;7498;p93"/>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93"/>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0" name="Google Shape;7500;p93"/>
          <p:cNvGrpSpPr/>
          <p:nvPr/>
        </p:nvGrpSpPr>
        <p:grpSpPr>
          <a:xfrm>
            <a:off x="900338" y="3139579"/>
            <a:ext cx="337522" cy="370909"/>
            <a:chOff x="-39998250" y="3605325"/>
            <a:chExt cx="288875" cy="317450"/>
          </a:xfrm>
        </p:grpSpPr>
        <p:sp>
          <p:nvSpPr>
            <p:cNvPr id="7501" name="Google Shape;7501;p9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9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93"/>
          <p:cNvGrpSpPr/>
          <p:nvPr/>
        </p:nvGrpSpPr>
        <p:grpSpPr>
          <a:xfrm>
            <a:off x="884112" y="3598043"/>
            <a:ext cx="369974" cy="369945"/>
            <a:chOff x="-40011050" y="3972375"/>
            <a:chExt cx="316650" cy="316625"/>
          </a:xfrm>
        </p:grpSpPr>
        <p:sp>
          <p:nvSpPr>
            <p:cNvPr id="7504" name="Google Shape;7504;p9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9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93"/>
          <p:cNvGrpSpPr/>
          <p:nvPr/>
        </p:nvGrpSpPr>
        <p:grpSpPr>
          <a:xfrm>
            <a:off x="3116043" y="2662742"/>
            <a:ext cx="266921" cy="369039"/>
            <a:chOff x="-38129425" y="3222550"/>
            <a:chExt cx="228450" cy="315850"/>
          </a:xfrm>
        </p:grpSpPr>
        <p:sp>
          <p:nvSpPr>
            <p:cNvPr id="7507" name="Google Shape;7507;p9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9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93"/>
          <p:cNvGrpSpPr/>
          <p:nvPr/>
        </p:nvGrpSpPr>
        <p:grpSpPr>
          <a:xfrm>
            <a:off x="3071012" y="3119337"/>
            <a:ext cx="371785" cy="369974"/>
            <a:chOff x="-38172725" y="3588000"/>
            <a:chExt cx="318200" cy="316650"/>
          </a:xfrm>
        </p:grpSpPr>
        <p:sp>
          <p:nvSpPr>
            <p:cNvPr id="7510" name="Google Shape;7510;p9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9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9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9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9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9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9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9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93"/>
          <p:cNvGrpSpPr/>
          <p:nvPr/>
        </p:nvGrpSpPr>
        <p:grpSpPr>
          <a:xfrm>
            <a:off x="3146914" y="3577772"/>
            <a:ext cx="219981" cy="369974"/>
            <a:chOff x="-38109725" y="3955025"/>
            <a:chExt cx="188275" cy="316650"/>
          </a:xfrm>
        </p:grpSpPr>
        <p:sp>
          <p:nvSpPr>
            <p:cNvPr id="7519" name="Google Shape;7519;p9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9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1" name="Google Shape;7521;p93"/>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2" name="Google Shape;7522;p93"/>
          <p:cNvGrpSpPr/>
          <p:nvPr/>
        </p:nvGrpSpPr>
        <p:grpSpPr>
          <a:xfrm>
            <a:off x="2562313" y="1309193"/>
            <a:ext cx="373654" cy="369068"/>
            <a:chOff x="-41530375" y="3218800"/>
            <a:chExt cx="319800" cy="315875"/>
          </a:xfrm>
        </p:grpSpPr>
        <p:sp>
          <p:nvSpPr>
            <p:cNvPr id="7523" name="Google Shape;7523;p9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9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93"/>
          <p:cNvGrpSpPr/>
          <p:nvPr/>
        </p:nvGrpSpPr>
        <p:grpSpPr>
          <a:xfrm>
            <a:off x="2564607" y="1824351"/>
            <a:ext cx="369068" cy="289004"/>
            <a:chOff x="-41526450" y="3653375"/>
            <a:chExt cx="315875" cy="247350"/>
          </a:xfrm>
        </p:grpSpPr>
        <p:sp>
          <p:nvSpPr>
            <p:cNvPr id="7526" name="Google Shape;7526;p9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9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93"/>
          <p:cNvGrpSpPr/>
          <p:nvPr/>
        </p:nvGrpSpPr>
        <p:grpSpPr>
          <a:xfrm>
            <a:off x="2565994" y="2187015"/>
            <a:ext cx="366293" cy="369974"/>
            <a:chOff x="-41526450" y="3951100"/>
            <a:chExt cx="313500" cy="316650"/>
          </a:xfrm>
        </p:grpSpPr>
        <p:sp>
          <p:nvSpPr>
            <p:cNvPr id="7529" name="Google Shape;7529;p9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9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9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93"/>
          <p:cNvGrpSpPr/>
          <p:nvPr/>
        </p:nvGrpSpPr>
        <p:grpSpPr>
          <a:xfrm>
            <a:off x="1331249" y="2681144"/>
            <a:ext cx="339595" cy="371814"/>
            <a:chOff x="-39625900" y="3238300"/>
            <a:chExt cx="290650" cy="318225"/>
          </a:xfrm>
        </p:grpSpPr>
        <p:sp>
          <p:nvSpPr>
            <p:cNvPr id="7533" name="Google Shape;7533;p9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9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5" name="Google Shape;7535;p93"/>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6" name="Google Shape;7536;p93"/>
          <p:cNvGrpSpPr/>
          <p:nvPr/>
        </p:nvGrpSpPr>
        <p:grpSpPr>
          <a:xfrm>
            <a:off x="1325300" y="3597605"/>
            <a:ext cx="366293" cy="370441"/>
            <a:chOff x="-39647175" y="3972000"/>
            <a:chExt cx="313500" cy="317050"/>
          </a:xfrm>
        </p:grpSpPr>
        <p:sp>
          <p:nvSpPr>
            <p:cNvPr id="7537" name="Google Shape;7537;p9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9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9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93"/>
          <p:cNvGrpSpPr/>
          <p:nvPr/>
        </p:nvGrpSpPr>
        <p:grpSpPr>
          <a:xfrm>
            <a:off x="3494427" y="2661603"/>
            <a:ext cx="375495" cy="370879"/>
            <a:chOff x="-37808850" y="3221575"/>
            <a:chExt cx="321375" cy="317425"/>
          </a:xfrm>
        </p:grpSpPr>
        <p:sp>
          <p:nvSpPr>
            <p:cNvPr id="7541" name="Google Shape;7541;p9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9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93"/>
          <p:cNvGrpSpPr/>
          <p:nvPr/>
        </p:nvGrpSpPr>
        <p:grpSpPr>
          <a:xfrm>
            <a:off x="3503201" y="3183634"/>
            <a:ext cx="372749" cy="241158"/>
            <a:chOff x="-37806500" y="3643030"/>
            <a:chExt cx="319025" cy="206400"/>
          </a:xfrm>
        </p:grpSpPr>
        <p:sp>
          <p:nvSpPr>
            <p:cNvPr id="7544" name="Google Shape;7544;p9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9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93"/>
          <p:cNvGrpSpPr/>
          <p:nvPr/>
        </p:nvGrpSpPr>
        <p:grpSpPr>
          <a:xfrm>
            <a:off x="3505508" y="3575931"/>
            <a:ext cx="368134" cy="371814"/>
            <a:chOff x="-37804925" y="3953450"/>
            <a:chExt cx="315075" cy="318225"/>
          </a:xfrm>
        </p:grpSpPr>
        <p:sp>
          <p:nvSpPr>
            <p:cNvPr id="7547" name="Google Shape;7547;p9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9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9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93"/>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1" name="Google Shape;7551;p93"/>
          <p:cNvGrpSpPr/>
          <p:nvPr/>
        </p:nvGrpSpPr>
        <p:grpSpPr>
          <a:xfrm>
            <a:off x="4860977" y="1328538"/>
            <a:ext cx="355663" cy="308725"/>
            <a:chOff x="-28462125" y="3199700"/>
            <a:chExt cx="298550" cy="259150"/>
          </a:xfrm>
        </p:grpSpPr>
        <p:sp>
          <p:nvSpPr>
            <p:cNvPr id="7552" name="Google Shape;7552;p9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9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9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93"/>
          <p:cNvGrpSpPr/>
          <p:nvPr/>
        </p:nvGrpSpPr>
        <p:grpSpPr>
          <a:xfrm>
            <a:off x="4861930" y="1763228"/>
            <a:ext cx="353757" cy="352833"/>
            <a:chOff x="-28461325" y="3545475"/>
            <a:chExt cx="296950" cy="296175"/>
          </a:xfrm>
        </p:grpSpPr>
        <p:sp>
          <p:nvSpPr>
            <p:cNvPr id="7556" name="Google Shape;7556;p9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9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9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9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9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9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93"/>
          <p:cNvGrpSpPr/>
          <p:nvPr/>
        </p:nvGrpSpPr>
        <p:grpSpPr>
          <a:xfrm>
            <a:off x="4858162" y="2213272"/>
            <a:ext cx="361292" cy="352803"/>
            <a:chOff x="-28463700" y="3914875"/>
            <a:chExt cx="303275" cy="296150"/>
          </a:xfrm>
        </p:grpSpPr>
        <p:sp>
          <p:nvSpPr>
            <p:cNvPr id="7563" name="Google Shape;7563;p9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9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93"/>
          <p:cNvGrpSpPr/>
          <p:nvPr/>
        </p:nvGrpSpPr>
        <p:grpSpPr>
          <a:xfrm>
            <a:off x="7092947" y="1369355"/>
            <a:ext cx="351880" cy="227092"/>
            <a:chOff x="-26573400" y="3224125"/>
            <a:chExt cx="295375" cy="190625"/>
          </a:xfrm>
        </p:grpSpPr>
        <p:sp>
          <p:nvSpPr>
            <p:cNvPr id="7566" name="Google Shape;7566;p9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9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93"/>
          <p:cNvGrpSpPr/>
          <p:nvPr/>
        </p:nvGrpSpPr>
        <p:grpSpPr>
          <a:xfrm>
            <a:off x="7092947" y="1763690"/>
            <a:ext cx="351880" cy="351910"/>
            <a:chOff x="-26573400" y="3546250"/>
            <a:chExt cx="295375" cy="295400"/>
          </a:xfrm>
        </p:grpSpPr>
        <p:sp>
          <p:nvSpPr>
            <p:cNvPr id="7569" name="Google Shape;7569;p9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9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9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9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9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93"/>
          <p:cNvGrpSpPr/>
          <p:nvPr/>
        </p:nvGrpSpPr>
        <p:grpSpPr>
          <a:xfrm>
            <a:off x="7081228" y="2213599"/>
            <a:ext cx="375319" cy="352148"/>
            <a:chOff x="-26583625" y="3917025"/>
            <a:chExt cx="315050" cy="295600"/>
          </a:xfrm>
        </p:grpSpPr>
        <p:sp>
          <p:nvSpPr>
            <p:cNvPr id="7575" name="Google Shape;7575;p9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9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9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9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9" name="Google Shape;7579;p93"/>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93"/>
          <p:cNvGrpSpPr/>
          <p:nvPr/>
        </p:nvGrpSpPr>
        <p:grpSpPr>
          <a:xfrm>
            <a:off x="5779742" y="3172629"/>
            <a:ext cx="289039" cy="352833"/>
            <a:chOff x="-24694925" y="3518700"/>
            <a:chExt cx="242625" cy="296175"/>
          </a:xfrm>
        </p:grpSpPr>
        <p:sp>
          <p:nvSpPr>
            <p:cNvPr id="7581" name="Google Shape;7581;p9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9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9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9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93"/>
          <p:cNvGrpSpPr/>
          <p:nvPr/>
        </p:nvGrpSpPr>
        <p:grpSpPr>
          <a:xfrm>
            <a:off x="5779280" y="3622657"/>
            <a:ext cx="289962" cy="352833"/>
            <a:chOff x="-24709100" y="3888875"/>
            <a:chExt cx="243400" cy="296175"/>
          </a:xfrm>
        </p:grpSpPr>
        <p:sp>
          <p:nvSpPr>
            <p:cNvPr id="7586" name="Google Shape;7586;p9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9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9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93"/>
          <p:cNvGrpSpPr/>
          <p:nvPr/>
        </p:nvGrpSpPr>
        <p:grpSpPr>
          <a:xfrm>
            <a:off x="7979280" y="2695320"/>
            <a:ext cx="356556" cy="349557"/>
            <a:chOff x="-22863675" y="3131775"/>
            <a:chExt cx="299300" cy="293425"/>
          </a:xfrm>
        </p:grpSpPr>
        <p:sp>
          <p:nvSpPr>
            <p:cNvPr id="7590" name="Google Shape;7590;p9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9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9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93"/>
          <p:cNvGrpSpPr/>
          <p:nvPr/>
        </p:nvGrpSpPr>
        <p:grpSpPr>
          <a:xfrm>
            <a:off x="5322144" y="1306499"/>
            <a:ext cx="310602" cy="352803"/>
            <a:chOff x="-28069875" y="3175300"/>
            <a:chExt cx="260725" cy="296150"/>
          </a:xfrm>
        </p:grpSpPr>
        <p:sp>
          <p:nvSpPr>
            <p:cNvPr id="7594" name="Google Shape;7594;p9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9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9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9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9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9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9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9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9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3" name="Google Shape;7603;p93"/>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4" name="Google Shape;7604;p93"/>
          <p:cNvGrpSpPr/>
          <p:nvPr/>
        </p:nvGrpSpPr>
        <p:grpSpPr>
          <a:xfrm>
            <a:off x="5363423" y="2213733"/>
            <a:ext cx="228045" cy="351880"/>
            <a:chOff x="-28032075" y="3916450"/>
            <a:chExt cx="191425" cy="295375"/>
          </a:xfrm>
        </p:grpSpPr>
        <p:sp>
          <p:nvSpPr>
            <p:cNvPr id="7605" name="Google Shape;7605;p9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9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9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93"/>
          <p:cNvGrpSpPr/>
          <p:nvPr/>
        </p:nvGrpSpPr>
        <p:grpSpPr>
          <a:xfrm>
            <a:off x="7528769" y="1306484"/>
            <a:ext cx="352833" cy="352833"/>
            <a:chOff x="-26201650" y="3176075"/>
            <a:chExt cx="296175" cy="296175"/>
          </a:xfrm>
        </p:grpSpPr>
        <p:sp>
          <p:nvSpPr>
            <p:cNvPr id="7609" name="Google Shape;7609;p9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9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93"/>
          <p:cNvGrpSpPr/>
          <p:nvPr/>
        </p:nvGrpSpPr>
        <p:grpSpPr>
          <a:xfrm>
            <a:off x="7528293" y="1763705"/>
            <a:ext cx="353786" cy="351880"/>
            <a:chOff x="-26204800" y="3547050"/>
            <a:chExt cx="296975" cy="295375"/>
          </a:xfrm>
        </p:grpSpPr>
        <p:sp>
          <p:nvSpPr>
            <p:cNvPr id="7612" name="Google Shape;7612;p9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9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4" name="Google Shape;7614;p93"/>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93"/>
          <p:cNvGrpSpPr/>
          <p:nvPr/>
        </p:nvGrpSpPr>
        <p:grpSpPr>
          <a:xfrm>
            <a:off x="6199548" y="2693683"/>
            <a:ext cx="345328" cy="352833"/>
            <a:chOff x="-24353875" y="3147725"/>
            <a:chExt cx="289875" cy="296175"/>
          </a:xfrm>
        </p:grpSpPr>
        <p:sp>
          <p:nvSpPr>
            <p:cNvPr id="7616" name="Google Shape;7616;p9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9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93"/>
          <p:cNvGrpSpPr/>
          <p:nvPr/>
        </p:nvGrpSpPr>
        <p:grpSpPr>
          <a:xfrm>
            <a:off x="6207530" y="3173090"/>
            <a:ext cx="329365" cy="351910"/>
            <a:chOff x="-24344425" y="3519475"/>
            <a:chExt cx="276475" cy="295400"/>
          </a:xfrm>
        </p:grpSpPr>
        <p:sp>
          <p:nvSpPr>
            <p:cNvPr id="7619" name="Google Shape;7619;p9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9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93"/>
          <p:cNvGrpSpPr/>
          <p:nvPr/>
        </p:nvGrpSpPr>
        <p:grpSpPr>
          <a:xfrm>
            <a:off x="6197210" y="3625010"/>
            <a:ext cx="350004" cy="348128"/>
            <a:chOff x="-24353075" y="3891250"/>
            <a:chExt cx="293800" cy="292225"/>
          </a:xfrm>
        </p:grpSpPr>
        <p:sp>
          <p:nvSpPr>
            <p:cNvPr id="7622" name="Google Shape;7622;p9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9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93"/>
          <p:cNvGrpSpPr/>
          <p:nvPr/>
        </p:nvGrpSpPr>
        <p:grpSpPr>
          <a:xfrm>
            <a:off x="7980681" y="3173313"/>
            <a:ext cx="353757" cy="351463"/>
            <a:chOff x="-22845575" y="3504075"/>
            <a:chExt cx="296950" cy="295025"/>
          </a:xfrm>
        </p:grpSpPr>
        <p:sp>
          <p:nvSpPr>
            <p:cNvPr id="7625" name="Google Shape;7625;p9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9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93"/>
          <p:cNvGrpSpPr/>
          <p:nvPr/>
        </p:nvGrpSpPr>
        <p:grpSpPr>
          <a:xfrm>
            <a:off x="5773862" y="1306961"/>
            <a:ext cx="299344" cy="351880"/>
            <a:chOff x="-27691025" y="3175300"/>
            <a:chExt cx="251275" cy="295375"/>
          </a:xfrm>
        </p:grpSpPr>
        <p:sp>
          <p:nvSpPr>
            <p:cNvPr id="7628" name="Google Shape;7628;p9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9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9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9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93"/>
          <p:cNvGrpSpPr/>
          <p:nvPr/>
        </p:nvGrpSpPr>
        <p:grpSpPr>
          <a:xfrm>
            <a:off x="5746179" y="1825637"/>
            <a:ext cx="354710" cy="228015"/>
            <a:chOff x="-27721750" y="3598250"/>
            <a:chExt cx="297750" cy="191400"/>
          </a:xfrm>
        </p:grpSpPr>
        <p:sp>
          <p:nvSpPr>
            <p:cNvPr id="7633" name="Google Shape;7633;p9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9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93"/>
          <p:cNvGrpSpPr/>
          <p:nvPr/>
        </p:nvGrpSpPr>
        <p:grpSpPr>
          <a:xfrm>
            <a:off x="5747579" y="2219183"/>
            <a:ext cx="351910" cy="340980"/>
            <a:chOff x="-27719400" y="3925600"/>
            <a:chExt cx="295400" cy="286225"/>
          </a:xfrm>
        </p:grpSpPr>
        <p:sp>
          <p:nvSpPr>
            <p:cNvPr id="7636" name="Google Shape;7636;p9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9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93"/>
          <p:cNvGrpSpPr/>
          <p:nvPr/>
        </p:nvGrpSpPr>
        <p:grpSpPr>
          <a:xfrm>
            <a:off x="7968851" y="1306023"/>
            <a:ext cx="353757" cy="353757"/>
            <a:chOff x="-25834600" y="3176875"/>
            <a:chExt cx="296950" cy="296950"/>
          </a:xfrm>
        </p:grpSpPr>
        <p:sp>
          <p:nvSpPr>
            <p:cNvPr id="7639" name="Google Shape;7639;p9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9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9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9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9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93"/>
          <p:cNvGrpSpPr/>
          <p:nvPr/>
        </p:nvGrpSpPr>
        <p:grpSpPr>
          <a:xfrm>
            <a:off x="7968851" y="1774024"/>
            <a:ext cx="353757" cy="331241"/>
            <a:chOff x="-25834600" y="3564375"/>
            <a:chExt cx="296950" cy="278050"/>
          </a:xfrm>
        </p:grpSpPr>
        <p:sp>
          <p:nvSpPr>
            <p:cNvPr id="7645" name="Google Shape;7645;p9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9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9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9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9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9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9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9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93"/>
          <p:cNvGrpSpPr/>
          <p:nvPr/>
        </p:nvGrpSpPr>
        <p:grpSpPr>
          <a:xfrm>
            <a:off x="7966974" y="2213376"/>
            <a:ext cx="357509" cy="352595"/>
            <a:chOff x="-25834600" y="3915850"/>
            <a:chExt cx="300100" cy="295975"/>
          </a:xfrm>
        </p:grpSpPr>
        <p:sp>
          <p:nvSpPr>
            <p:cNvPr id="7654" name="Google Shape;7654;p9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9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9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93"/>
          <p:cNvGrpSpPr/>
          <p:nvPr/>
        </p:nvGrpSpPr>
        <p:grpSpPr>
          <a:xfrm>
            <a:off x="6702402" y="2694606"/>
            <a:ext cx="228968" cy="350987"/>
            <a:chOff x="-23930925" y="3149300"/>
            <a:chExt cx="192200" cy="294625"/>
          </a:xfrm>
        </p:grpSpPr>
        <p:sp>
          <p:nvSpPr>
            <p:cNvPr id="7658" name="Google Shape;7658;p9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9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9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9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93"/>
          <p:cNvGrpSpPr/>
          <p:nvPr/>
        </p:nvGrpSpPr>
        <p:grpSpPr>
          <a:xfrm>
            <a:off x="6659232" y="3173090"/>
            <a:ext cx="315307" cy="351910"/>
            <a:chOff x="-23962425" y="3519475"/>
            <a:chExt cx="264675" cy="295400"/>
          </a:xfrm>
        </p:grpSpPr>
        <p:sp>
          <p:nvSpPr>
            <p:cNvPr id="7663" name="Google Shape;7663;p9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9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5" name="Google Shape;7665;p93"/>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6" name="Google Shape;7666;p93"/>
          <p:cNvGrpSpPr/>
          <p:nvPr/>
        </p:nvGrpSpPr>
        <p:grpSpPr>
          <a:xfrm>
            <a:off x="8037908" y="3623134"/>
            <a:ext cx="239302" cy="351880"/>
            <a:chOff x="-22788075" y="3904625"/>
            <a:chExt cx="200875" cy="295375"/>
          </a:xfrm>
        </p:grpSpPr>
        <p:sp>
          <p:nvSpPr>
            <p:cNvPr id="7667" name="Google Shape;7667;p9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9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9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9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93"/>
          <p:cNvGrpSpPr/>
          <p:nvPr/>
        </p:nvGrpSpPr>
        <p:grpSpPr>
          <a:xfrm>
            <a:off x="6193206" y="1306499"/>
            <a:ext cx="354710" cy="352803"/>
            <a:chOff x="-27351575" y="3175300"/>
            <a:chExt cx="297750" cy="296150"/>
          </a:xfrm>
        </p:grpSpPr>
        <p:sp>
          <p:nvSpPr>
            <p:cNvPr id="7672" name="Google Shape;7672;p9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9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9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9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93"/>
          <p:cNvGrpSpPr/>
          <p:nvPr/>
        </p:nvGrpSpPr>
        <p:grpSpPr>
          <a:xfrm>
            <a:off x="6235914" y="1763109"/>
            <a:ext cx="269293" cy="353072"/>
            <a:chOff x="-27313750" y="3545275"/>
            <a:chExt cx="226050" cy="296375"/>
          </a:xfrm>
        </p:grpSpPr>
        <p:sp>
          <p:nvSpPr>
            <p:cNvPr id="7677" name="Google Shape;7677;p9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9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9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93"/>
          <p:cNvGrpSpPr/>
          <p:nvPr/>
        </p:nvGrpSpPr>
        <p:grpSpPr>
          <a:xfrm>
            <a:off x="6193206" y="2211380"/>
            <a:ext cx="354710" cy="356586"/>
            <a:chOff x="-27351575" y="3915650"/>
            <a:chExt cx="297750" cy="299325"/>
          </a:xfrm>
        </p:grpSpPr>
        <p:sp>
          <p:nvSpPr>
            <p:cNvPr id="7681" name="Google Shape;7681;p9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9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93"/>
          <p:cNvGrpSpPr/>
          <p:nvPr/>
        </p:nvGrpSpPr>
        <p:grpSpPr>
          <a:xfrm>
            <a:off x="4880696" y="2693579"/>
            <a:ext cx="319060" cy="353042"/>
            <a:chOff x="-25445525" y="3175900"/>
            <a:chExt cx="267825" cy="296350"/>
          </a:xfrm>
        </p:grpSpPr>
        <p:sp>
          <p:nvSpPr>
            <p:cNvPr id="7684" name="Google Shape;7684;p9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9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9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93"/>
          <p:cNvGrpSpPr/>
          <p:nvPr/>
        </p:nvGrpSpPr>
        <p:grpSpPr>
          <a:xfrm>
            <a:off x="4862410" y="3183902"/>
            <a:ext cx="355633" cy="330288"/>
            <a:chOff x="-25465200" y="3565175"/>
            <a:chExt cx="298525" cy="277250"/>
          </a:xfrm>
        </p:grpSpPr>
        <p:sp>
          <p:nvSpPr>
            <p:cNvPr id="7688" name="Google Shape;7688;p9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9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93"/>
          <p:cNvGrpSpPr/>
          <p:nvPr/>
        </p:nvGrpSpPr>
        <p:grpSpPr>
          <a:xfrm>
            <a:off x="4861948" y="3623432"/>
            <a:ext cx="356556" cy="351285"/>
            <a:chOff x="-25465200" y="3916150"/>
            <a:chExt cx="299300" cy="294875"/>
          </a:xfrm>
        </p:grpSpPr>
        <p:sp>
          <p:nvSpPr>
            <p:cNvPr id="7691" name="Google Shape;7691;p9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9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93"/>
          <p:cNvGrpSpPr/>
          <p:nvPr/>
        </p:nvGrpSpPr>
        <p:grpSpPr>
          <a:xfrm>
            <a:off x="7089388" y="2693698"/>
            <a:ext cx="351880" cy="352803"/>
            <a:chOff x="-23615075" y="3148525"/>
            <a:chExt cx="295375" cy="296150"/>
          </a:xfrm>
        </p:grpSpPr>
        <p:sp>
          <p:nvSpPr>
            <p:cNvPr id="7694" name="Google Shape;7694;p9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9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9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9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8" name="Google Shape;7698;p93"/>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9" name="Google Shape;7699;p93"/>
          <p:cNvGrpSpPr/>
          <p:nvPr/>
        </p:nvGrpSpPr>
        <p:grpSpPr>
          <a:xfrm>
            <a:off x="7088911" y="3632977"/>
            <a:ext cx="352833" cy="332194"/>
            <a:chOff x="-23615075" y="3906200"/>
            <a:chExt cx="296175" cy="278850"/>
          </a:xfrm>
        </p:grpSpPr>
        <p:sp>
          <p:nvSpPr>
            <p:cNvPr id="7700" name="Google Shape;7700;p9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9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9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93"/>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4" name="Google Shape;7704;p93"/>
          <p:cNvGrpSpPr/>
          <p:nvPr/>
        </p:nvGrpSpPr>
        <p:grpSpPr>
          <a:xfrm>
            <a:off x="6637880" y="1306618"/>
            <a:ext cx="353757" cy="352565"/>
            <a:chOff x="-26980600" y="3175500"/>
            <a:chExt cx="296950" cy="295950"/>
          </a:xfrm>
        </p:grpSpPr>
        <p:sp>
          <p:nvSpPr>
            <p:cNvPr id="7705" name="Google Shape;7705;p9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9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9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8" name="Google Shape;7708;p93"/>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9" name="Google Shape;7709;p93"/>
          <p:cNvGrpSpPr/>
          <p:nvPr/>
        </p:nvGrpSpPr>
        <p:grpSpPr>
          <a:xfrm>
            <a:off x="6638357" y="2245154"/>
            <a:ext cx="352803" cy="289039"/>
            <a:chOff x="-26981375" y="3951875"/>
            <a:chExt cx="296150" cy="242625"/>
          </a:xfrm>
        </p:grpSpPr>
        <p:sp>
          <p:nvSpPr>
            <p:cNvPr id="7710" name="Google Shape;7710;p9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9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9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93"/>
          <p:cNvGrpSpPr/>
          <p:nvPr/>
        </p:nvGrpSpPr>
        <p:grpSpPr>
          <a:xfrm>
            <a:off x="5303399" y="2692745"/>
            <a:ext cx="351910" cy="354710"/>
            <a:chOff x="-25094250" y="3176075"/>
            <a:chExt cx="295400" cy="297750"/>
          </a:xfrm>
        </p:grpSpPr>
        <p:sp>
          <p:nvSpPr>
            <p:cNvPr id="7714" name="Google Shape;7714;p9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9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9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93"/>
          <p:cNvGrpSpPr/>
          <p:nvPr/>
        </p:nvGrpSpPr>
        <p:grpSpPr>
          <a:xfrm>
            <a:off x="5303399" y="3173106"/>
            <a:ext cx="351910" cy="351880"/>
            <a:chOff x="-25094250" y="3547050"/>
            <a:chExt cx="295400" cy="295375"/>
          </a:xfrm>
        </p:grpSpPr>
        <p:sp>
          <p:nvSpPr>
            <p:cNvPr id="7718" name="Google Shape;7718;p9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9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9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9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9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3" name="Google Shape;7723;p93"/>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4" name="Google Shape;7724;p93"/>
          <p:cNvGrpSpPr/>
          <p:nvPr/>
        </p:nvGrpSpPr>
        <p:grpSpPr>
          <a:xfrm>
            <a:off x="7535476" y="2693698"/>
            <a:ext cx="352803" cy="352803"/>
            <a:chOff x="-23245675" y="3148525"/>
            <a:chExt cx="296150" cy="296150"/>
          </a:xfrm>
        </p:grpSpPr>
        <p:sp>
          <p:nvSpPr>
            <p:cNvPr id="7725" name="Google Shape;7725;p9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9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9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8" name="Google Shape;7728;p93"/>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9" name="Google Shape;7729;p93"/>
          <p:cNvGrpSpPr/>
          <p:nvPr/>
        </p:nvGrpSpPr>
        <p:grpSpPr>
          <a:xfrm>
            <a:off x="7535938" y="3622672"/>
            <a:ext cx="351880" cy="352803"/>
            <a:chOff x="-23244900" y="3888100"/>
            <a:chExt cx="295375" cy="296150"/>
          </a:xfrm>
        </p:grpSpPr>
        <p:sp>
          <p:nvSpPr>
            <p:cNvPr id="7730" name="Google Shape;7730;p9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9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9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9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9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9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9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9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9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9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9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1" name="Google Shape;7741;p93"/>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9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7743" name="Google Shape;7743;p9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9"/>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The </a:t>
            </a:r>
            <a:r>
              <a:rPr lang="en" dirty="0"/>
              <a:t>Dataset</a:t>
            </a:r>
            <a:endParaRPr dirty="0"/>
          </a:p>
        </p:txBody>
      </p:sp>
      <p:sp>
        <p:nvSpPr>
          <p:cNvPr id="1166" name="Google Shape;1166;p49"/>
          <p:cNvSpPr txBox="1">
            <a:spLocks noGrp="1"/>
          </p:cNvSpPr>
          <p:nvPr>
            <p:ph type="title" idx="2"/>
          </p:nvPr>
        </p:nvSpPr>
        <p:spPr>
          <a:xfrm>
            <a:off x="1440350" y="1309050"/>
            <a:ext cx="1067100" cy="9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167" name="Google Shape;1167;p49"/>
          <p:cNvSpPr/>
          <p:nvPr/>
        </p:nvSpPr>
        <p:spPr>
          <a:xfrm>
            <a:off x="7195615" y="2559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978325" y="7381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785599" y="2340372"/>
            <a:ext cx="1067077" cy="58061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0" name="Google Shape;1170;p49"/>
          <p:cNvPicPr preferRelativeResize="0"/>
          <p:nvPr/>
        </p:nvPicPr>
        <p:blipFill>
          <a:blip r:embed="rId3">
            <a:alphaModFix/>
          </a:blip>
          <a:stretch>
            <a:fillRect/>
          </a:stretch>
        </p:blipFill>
        <p:spPr>
          <a:xfrm flipH="1">
            <a:off x="6456075" y="1044566"/>
            <a:ext cx="679600" cy="561208"/>
          </a:xfrm>
          <a:prstGeom prst="rect">
            <a:avLst/>
          </a:prstGeom>
          <a:noFill/>
          <a:ln>
            <a:noFill/>
          </a:ln>
        </p:spPr>
      </p:pic>
      <p:sp>
        <p:nvSpPr>
          <p:cNvPr id="2" name="Google Shape;1427;p54">
            <a:extLst>
              <a:ext uri="{FF2B5EF4-FFF2-40B4-BE49-F238E27FC236}">
                <a16:creationId xmlns:a16="http://schemas.microsoft.com/office/drawing/2014/main" id="{A79C6A10-1BA5-462A-1635-A70CE3A6557C}"/>
              </a:ext>
            </a:extLst>
          </p:cNvPr>
          <p:cNvSpPr txBox="1">
            <a:spLocks/>
          </p:cNvSpPr>
          <p:nvPr/>
        </p:nvSpPr>
        <p:spPr>
          <a:xfrm>
            <a:off x="2936836" y="2217722"/>
            <a:ext cx="756518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6000"/>
              <a:buFont typeface="Londrina Solid"/>
              <a:buNone/>
              <a:defRPr sz="6000" b="0" i="0" u="none" strike="noStrike" cap="none">
                <a:solidFill>
                  <a:schemeClr val="accen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9pPr>
          </a:lstStyle>
          <a:p>
            <a:pPr marL="0" lvl="0" indent="0" algn="l" rtl="0">
              <a:spcBef>
                <a:spcPts val="0"/>
              </a:spcBef>
              <a:spcAft>
                <a:spcPts val="0"/>
              </a:spcAft>
              <a:buNone/>
            </a:pPr>
            <a:r>
              <a:rPr lang="en-AU" sz="2800" dirty="0"/>
              <a:t>Data SA - Shipwrecks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47"/>
        <p:cNvGrpSpPr/>
        <p:nvPr/>
      </p:nvGrpSpPr>
      <p:grpSpPr>
        <a:xfrm>
          <a:off x="0" y="0"/>
          <a:ext cx="0" cy="0"/>
          <a:chOff x="0" y="0"/>
          <a:chExt cx="0" cy="0"/>
        </a:xfrm>
      </p:grpSpPr>
      <p:sp>
        <p:nvSpPr>
          <p:cNvPr id="7748" name="Google Shape;7748;p94"/>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9" name="Google Shape;7749;p94"/>
          <p:cNvGrpSpPr/>
          <p:nvPr/>
        </p:nvGrpSpPr>
        <p:grpSpPr>
          <a:xfrm>
            <a:off x="850004" y="1823018"/>
            <a:ext cx="367261" cy="367261"/>
            <a:chOff x="-65145700" y="3727425"/>
            <a:chExt cx="317425" cy="317425"/>
          </a:xfrm>
        </p:grpSpPr>
        <p:sp>
          <p:nvSpPr>
            <p:cNvPr id="7750" name="Google Shape;7750;p9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9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94"/>
          <p:cNvGrpSpPr/>
          <p:nvPr/>
        </p:nvGrpSpPr>
        <p:grpSpPr>
          <a:xfrm>
            <a:off x="853201" y="2251933"/>
            <a:ext cx="360868" cy="367261"/>
            <a:chOff x="-65144125" y="4094450"/>
            <a:chExt cx="311900" cy="317425"/>
          </a:xfrm>
        </p:grpSpPr>
        <p:sp>
          <p:nvSpPr>
            <p:cNvPr id="7753" name="Google Shape;7753;p9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9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9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6" name="Google Shape;7756;p94"/>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7" name="Google Shape;7757;p94"/>
          <p:cNvGrpSpPr/>
          <p:nvPr/>
        </p:nvGrpSpPr>
        <p:grpSpPr>
          <a:xfrm>
            <a:off x="3056770" y="1822628"/>
            <a:ext cx="370645" cy="368042"/>
            <a:chOff x="-63250675" y="3744075"/>
            <a:chExt cx="320350" cy="318100"/>
          </a:xfrm>
        </p:grpSpPr>
        <p:sp>
          <p:nvSpPr>
            <p:cNvPr id="7758" name="Google Shape;7758;p9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9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9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94"/>
          <p:cNvGrpSpPr/>
          <p:nvPr/>
        </p:nvGrpSpPr>
        <p:grpSpPr>
          <a:xfrm>
            <a:off x="3058462" y="2251933"/>
            <a:ext cx="367261" cy="367261"/>
            <a:chOff x="-63250675" y="4110200"/>
            <a:chExt cx="317425" cy="317425"/>
          </a:xfrm>
        </p:grpSpPr>
        <p:sp>
          <p:nvSpPr>
            <p:cNvPr id="7762" name="Google Shape;7762;p9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9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9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9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9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9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9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9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9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94"/>
          <p:cNvGrpSpPr/>
          <p:nvPr/>
        </p:nvGrpSpPr>
        <p:grpSpPr>
          <a:xfrm>
            <a:off x="1737509" y="2749028"/>
            <a:ext cx="359075" cy="358844"/>
            <a:chOff x="-61351725" y="3372400"/>
            <a:chExt cx="310350" cy="310150"/>
          </a:xfrm>
        </p:grpSpPr>
        <p:sp>
          <p:nvSpPr>
            <p:cNvPr id="7772" name="Google Shape;7772;p9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9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9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94"/>
          <p:cNvGrpSpPr/>
          <p:nvPr/>
        </p:nvGrpSpPr>
        <p:grpSpPr>
          <a:xfrm>
            <a:off x="1733864" y="3212084"/>
            <a:ext cx="366364" cy="333534"/>
            <a:chOff x="-61354875" y="3751050"/>
            <a:chExt cx="316650" cy="288275"/>
          </a:xfrm>
        </p:grpSpPr>
        <p:sp>
          <p:nvSpPr>
            <p:cNvPr id="7776" name="Google Shape;7776;p9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9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9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94"/>
          <p:cNvGrpSpPr/>
          <p:nvPr/>
        </p:nvGrpSpPr>
        <p:grpSpPr>
          <a:xfrm>
            <a:off x="1733864" y="3653724"/>
            <a:ext cx="366364" cy="367290"/>
            <a:chOff x="-61354875" y="4101525"/>
            <a:chExt cx="316650" cy="317450"/>
          </a:xfrm>
        </p:grpSpPr>
        <p:sp>
          <p:nvSpPr>
            <p:cNvPr id="7780" name="Google Shape;7780;p9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9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94"/>
          <p:cNvGrpSpPr/>
          <p:nvPr/>
        </p:nvGrpSpPr>
        <p:grpSpPr>
          <a:xfrm>
            <a:off x="3950299" y="2745600"/>
            <a:ext cx="368157" cy="365699"/>
            <a:chOff x="-59470075" y="3308975"/>
            <a:chExt cx="318200" cy="316075"/>
          </a:xfrm>
        </p:grpSpPr>
        <p:sp>
          <p:nvSpPr>
            <p:cNvPr id="7783" name="Google Shape;7783;p9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9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9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9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9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9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9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9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9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94"/>
          <p:cNvGrpSpPr/>
          <p:nvPr/>
        </p:nvGrpSpPr>
        <p:grpSpPr>
          <a:xfrm>
            <a:off x="1295729" y="1381305"/>
            <a:ext cx="367261" cy="364686"/>
            <a:chOff x="-64781025" y="3361050"/>
            <a:chExt cx="317425" cy="315200"/>
          </a:xfrm>
        </p:grpSpPr>
        <p:sp>
          <p:nvSpPr>
            <p:cNvPr id="7793" name="Google Shape;7793;p9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9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9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9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7" name="Google Shape;7797;p94"/>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94"/>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94"/>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0" name="Google Shape;7800;p94"/>
          <p:cNvGrpSpPr/>
          <p:nvPr/>
        </p:nvGrpSpPr>
        <p:grpSpPr>
          <a:xfrm>
            <a:off x="3500129" y="1822744"/>
            <a:ext cx="382765" cy="367810"/>
            <a:chOff x="-62890750" y="3747425"/>
            <a:chExt cx="330825" cy="317900"/>
          </a:xfrm>
        </p:grpSpPr>
        <p:sp>
          <p:nvSpPr>
            <p:cNvPr id="7801" name="Google Shape;7801;p9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9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9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9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9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9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9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9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9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9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9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9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9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9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94"/>
          <p:cNvGrpSpPr/>
          <p:nvPr/>
        </p:nvGrpSpPr>
        <p:grpSpPr>
          <a:xfrm>
            <a:off x="3507881" y="2252381"/>
            <a:ext cx="367261" cy="366364"/>
            <a:chOff x="-62884425" y="4111775"/>
            <a:chExt cx="317425" cy="316650"/>
          </a:xfrm>
        </p:grpSpPr>
        <p:sp>
          <p:nvSpPr>
            <p:cNvPr id="7816" name="Google Shape;7816;p9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9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94"/>
          <p:cNvGrpSpPr/>
          <p:nvPr/>
        </p:nvGrpSpPr>
        <p:grpSpPr>
          <a:xfrm>
            <a:off x="2180515" y="2748450"/>
            <a:ext cx="365438" cy="360001"/>
            <a:chOff x="-60991775" y="3376900"/>
            <a:chExt cx="315850" cy="311150"/>
          </a:xfrm>
        </p:grpSpPr>
        <p:sp>
          <p:nvSpPr>
            <p:cNvPr id="7819" name="Google Shape;7819;p9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9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9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94"/>
          <p:cNvGrpSpPr/>
          <p:nvPr/>
        </p:nvGrpSpPr>
        <p:grpSpPr>
          <a:xfrm>
            <a:off x="2180052" y="3199314"/>
            <a:ext cx="366364" cy="359075"/>
            <a:chOff x="-60988625" y="3740800"/>
            <a:chExt cx="316650" cy="310350"/>
          </a:xfrm>
        </p:grpSpPr>
        <p:sp>
          <p:nvSpPr>
            <p:cNvPr id="7823" name="Google Shape;7823;p9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9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9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94"/>
          <p:cNvGrpSpPr/>
          <p:nvPr/>
        </p:nvGrpSpPr>
        <p:grpSpPr>
          <a:xfrm>
            <a:off x="2180052" y="3654765"/>
            <a:ext cx="366364" cy="365207"/>
            <a:chOff x="-60987850" y="4100950"/>
            <a:chExt cx="316650" cy="315650"/>
          </a:xfrm>
        </p:grpSpPr>
        <p:sp>
          <p:nvSpPr>
            <p:cNvPr id="7827" name="Google Shape;7827;p9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9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9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9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9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94"/>
          <p:cNvGrpSpPr/>
          <p:nvPr/>
        </p:nvGrpSpPr>
        <p:grpSpPr>
          <a:xfrm>
            <a:off x="3949836" y="3200225"/>
            <a:ext cx="369083" cy="357253"/>
            <a:chOff x="-59447250" y="3706150"/>
            <a:chExt cx="319000" cy="308775"/>
          </a:xfrm>
        </p:grpSpPr>
        <p:sp>
          <p:nvSpPr>
            <p:cNvPr id="7833" name="Google Shape;7833;p9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9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9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9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94"/>
          <p:cNvGrpSpPr/>
          <p:nvPr/>
        </p:nvGrpSpPr>
        <p:grpSpPr>
          <a:xfrm>
            <a:off x="1738564" y="1381536"/>
            <a:ext cx="368186" cy="364224"/>
            <a:chOff x="-64406125" y="3362225"/>
            <a:chExt cx="318225" cy="314800"/>
          </a:xfrm>
        </p:grpSpPr>
        <p:sp>
          <p:nvSpPr>
            <p:cNvPr id="7838" name="Google Shape;7838;p9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9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0" name="Google Shape;7840;p94"/>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1" name="Google Shape;7841;p94"/>
          <p:cNvGrpSpPr/>
          <p:nvPr/>
        </p:nvGrpSpPr>
        <p:grpSpPr>
          <a:xfrm>
            <a:off x="1739027" y="2252381"/>
            <a:ext cx="367261" cy="366364"/>
            <a:chOff x="-64410850" y="4094450"/>
            <a:chExt cx="317425" cy="316650"/>
          </a:xfrm>
        </p:grpSpPr>
        <p:sp>
          <p:nvSpPr>
            <p:cNvPr id="7842" name="Google Shape;7842;p9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9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9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5" name="Google Shape;7845;p94"/>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6" name="Google Shape;7846;p94"/>
          <p:cNvGrpSpPr/>
          <p:nvPr/>
        </p:nvGrpSpPr>
        <p:grpSpPr>
          <a:xfrm>
            <a:off x="3960575" y="1822454"/>
            <a:ext cx="365467" cy="368389"/>
            <a:chOff x="-62516625" y="3743175"/>
            <a:chExt cx="315875" cy="318400"/>
          </a:xfrm>
        </p:grpSpPr>
        <p:sp>
          <p:nvSpPr>
            <p:cNvPr id="7847" name="Google Shape;7847;p9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9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94"/>
          <p:cNvGrpSpPr/>
          <p:nvPr/>
        </p:nvGrpSpPr>
        <p:grpSpPr>
          <a:xfrm>
            <a:off x="3967415" y="2272426"/>
            <a:ext cx="351786" cy="326274"/>
            <a:chOff x="-62511900" y="4129100"/>
            <a:chExt cx="304050" cy="282000"/>
          </a:xfrm>
        </p:grpSpPr>
        <p:sp>
          <p:nvSpPr>
            <p:cNvPr id="7850" name="Google Shape;7850;p9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9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9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9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9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94"/>
          <p:cNvGrpSpPr/>
          <p:nvPr/>
        </p:nvGrpSpPr>
        <p:grpSpPr>
          <a:xfrm>
            <a:off x="2645537" y="2744820"/>
            <a:ext cx="310770" cy="367261"/>
            <a:chOff x="-60597975" y="3367475"/>
            <a:chExt cx="268600" cy="317425"/>
          </a:xfrm>
        </p:grpSpPr>
        <p:sp>
          <p:nvSpPr>
            <p:cNvPr id="7856" name="Google Shape;7856;p9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9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9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9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9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1" name="Google Shape;7861;p94"/>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2" name="Google Shape;7862;p94"/>
          <p:cNvGrpSpPr/>
          <p:nvPr/>
        </p:nvGrpSpPr>
        <p:grpSpPr>
          <a:xfrm>
            <a:off x="2617740" y="3706136"/>
            <a:ext cx="366364" cy="262465"/>
            <a:chOff x="-60621600" y="4145650"/>
            <a:chExt cx="316650" cy="226850"/>
          </a:xfrm>
        </p:grpSpPr>
        <p:sp>
          <p:nvSpPr>
            <p:cNvPr id="7863" name="Google Shape;7863;p9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9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9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94"/>
          <p:cNvGrpSpPr/>
          <p:nvPr/>
        </p:nvGrpSpPr>
        <p:grpSpPr>
          <a:xfrm>
            <a:off x="3954392" y="3654635"/>
            <a:ext cx="359972" cy="365467"/>
            <a:chOff x="-59400775" y="4084200"/>
            <a:chExt cx="311125" cy="315875"/>
          </a:xfrm>
        </p:grpSpPr>
        <p:sp>
          <p:nvSpPr>
            <p:cNvPr id="7867" name="Google Shape;7867;p9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9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9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9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9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9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94"/>
          <p:cNvGrpSpPr/>
          <p:nvPr/>
        </p:nvGrpSpPr>
        <p:grpSpPr>
          <a:xfrm>
            <a:off x="2178486" y="1380466"/>
            <a:ext cx="365438" cy="366364"/>
            <a:chOff x="-64044600" y="3360375"/>
            <a:chExt cx="315850" cy="316650"/>
          </a:xfrm>
        </p:grpSpPr>
        <p:sp>
          <p:nvSpPr>
            <p:cNvPr id="7874" name="Google Shape;7874;p9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9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9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94"/>
          <p:cNvGrpSpPr/>
          <p:nvPr/>
        </p:nvGrpSpPr>
        <p:grpSpPr>
          <a:xfrm>
            <a:off x="2204909" y="1823018"/>
            <a:ext cx="312592" cy="367261"/>
            <a:chOff x="-64022550" y="3727425"/>
            <a:chExt cx="270175" cy="317425"/>
          </a:xfrm>
        </p:grpSpPr>
        <p:sp>
          <p:nvSpPr>
            <p:cNvPr id="7878" name="Google Shape;7878;p9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9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9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94"/>
          <p:cNvGrpSpPr/>
          <p:nvPr/>
        </p:nvGrpSpPr>
        <p:grpSpPr>
          <a:xfrm>
            <a:off x="2229047" y="2251918"/>
            <a:ext cx="264317" cy="367290"/>
            <a:chOff x="-64001300" y="4093650"/>
            <a:chExt cx="228450" cy="317450"/>
          </a:xfrm>
        </p:grpSpPr>
        <p:sp>
          <p:nvSpPr>
            <p:cNvPr id="7882" name="Google Shape;7882;p9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9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9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9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94"/>
          <p:cNvGrpSpPr/>
          <p:nvPr/>
        </p:nvGrpSpPr>
        <p:grpSpPr>
          <a:xfrm>
            <a:off x="848051" y="2745210"/>
            <a:ext cx="359972" cy="366480"/>
            <a:chOff x="-62148800" y="3377700"/>
            <a:chExt cx="311125" cy="316750"/>
          </a:xfrm>
        </p:grpSpPr>
        <p:sp>
          <p:nvSpPr>
            <p:cNvPr id="7887" name="Google Shape;7887;p9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9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94"/>
          <p:cNvGrpSpPr/>
          <p:nvPr/>
        </p:nvGrpSpPr>
        <p:grpSpPr>
          <a:xfrm>
            <a:off x="843958" y="3195207"/>
            <a:ext cx="368157" cy="367290"/>
            <a:chOff x="-62154300" y="3743950"/>
            <a:chExt cx="318200" cy="317450"/>
          </a:xfrm>
        </p:grpSpPr>
        <p:sp>
          <p:nvSpPr>
            <p:cNvPr id="7890" name="Google Shape;7890;p9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9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94"/>
          <p:cNvGrpSpPr/>
          <p:nvPr/>
        </p:nvGrpSpPr>
        <p:grpSpPr>
          <a:xfrm>
            <a:off x="843944" y="3654187"/>
            <a:ext cx="368186" cy="366364"/>
            <a:chOff x="-62151950" y="4111775"/>
            <a:chExt cx="318225" cy="316650"/>
          </a:xfrm>
        </p:grpSpPr>
        <p:sp>
          <p:nvSpPr>
            <p:cNvPr id="7893" name="Google Shape;7893;p9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9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9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9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94"/>
          <p:cNvGrpSpPr/>
          <p:nvPr/>
        </p:nvGrpSpPr>
        <p:grpSpPr>
          <a:xfrm>
            <a:off x="3062568" y="2744733"/>
            <a:ext cx="368157" cy="367434"/>
            <a:chOff x="-60254550" y="3367325"/>
            <a:chExt cx="318200" cy="317575"/>
          </a:xfrm>
        </p:grpSpPr>
        <p:sp>
          <p:nvSpPr>
            <p:cNvPr id="7898" name="Google Shape;7898;p9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9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9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9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94"/>
          <p:cNvGrpSpPr/>
          <p:nvPr/>
        </p:nvGrpSpPr>
        <p:grpSpPr>
          <a:xfrm>
            <a:off x="3063465" y="3195727"/>
            <a:ext cx="366364" cy="366248"/>
            <a:chOff x="-60255350" y="3733825"/>
            <a:chExt cx="316650" cy="316550"/>
          </a:xfrm>
        </p:grpSpPr>
        <p:sp>
          <p:nvSpPr>
            <p:cNvPr id="7903" name="Google Shape;7903;p9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9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9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9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9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9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9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94"/>
          <p:cNvGrpSpPr/>
          <p:nvPr/>
        </p:nvGrpSpPr>
        <p:grpSpPr>
          <a:xfrm>
            <a:off x="3091262" y="3654635"/>
            <a:ext cx="310770" cy="365467"/>
            <a:chOff x="-60232500" y="4101525"/>
            <a:chExt cx="268600" cy="315875"/>
          </a:xfrm>
        </p:grpSpPr>
        <p:sp>
          <p:nvSpPr>
            <p:cNvPr id="7911" name="Google Shape;7911;p9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9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3" name="Google Shape;7913;p94"/>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4" name="Google Shape;7914;p94"/>
          <p:cNvGrpSpPr/>
          <p:nvPr/>
        </p:nvGrpSpPr>
        <p:grpSpPr>
          <a:xfrm>
            <a:off x="2624262" y="1380466"/>
            <a:ext cx="368186" cy="366364"/>
            <a:chOff x="-63679950" y="3360375"/>
            <a:chExt cx="318225" cy="316650"/>
          </a:xfrm>
        </p:grpSpPr>
        <p:sp>
          <p:nvSpPr>
            <p:cNvPr id="7915" name="Google Shape;7915;p9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9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9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9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9" name="Google Shape;7919;p94"/>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0" name="Google Shape;7920;p94"/>
          <p:cNvGrpSpPr/>
          <p:nvPr/>
        </p:nvGrpSpPr>
        <p:grpSpPr>
          <a:xfrm>
            <a:off x="2622889" y="2251803"/>
            <a:ext cx="370934" cy="367521"/>
            <a:chOff x="-63679950" y="4093450"/>
            <a:chExt cx="320600" cy="317650"/>
          </a:xfrm>
        </p:grpSpPr>
        <p:sp>
          <p:nvSpPr>
            <p:cNvPr id="7921" name="Google Shape;7921;p9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9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9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94"/>
          <p:cNvGrpSpPr/>
          <p:nvPr/>
        </p:nvGrpSpPr>
        <p:grpSpPr>
          <a:xfrm>
            <a:off x="1283006" y="2744805"/>
            <a:ext cx="366364" cy="367290"/>
            <a:chOff x="-61784125" y="3377700"/>
            <a:chExt cx="316650" cy="317450"/>
          </a:xfrm>
        </p:grpSpPr>
        <p:sp>
          <p:nvSpPr>
            <p:cNvPr id="7925" name="Google Shape;7925;p9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9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9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9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9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9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9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94"/>
          <p:cNvGrpSpPr/>
          <p:nvPr/>
        </p:nvGrpSpPr>
        <p:grpSpPr>
          <a:xfrm>
            <a:off x="1283006" y="3195207"/>
            <a:ext cx="366364" cy="367290"/>
            <a:chOff x="-61783350" y="3743950"/>
            <a:chExt cx="316650" cy="317450"/>
          </a:xfrm>
        </p:grpSpPr>
        <p:sp>
          <p:nvSpPr>
            <p:cNvPr id="7933" name="Google Shape;7933;p9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9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5" name="Google Shape;7935;p94"/>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94"/>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94"/>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8" name="Google Shape;7938;p94"/>
          <p:cNvGrpSpPr/>
          <p:nvPr/>
        </p:nvGrpSpPr>
        <p:grpSpPr>
          <a:xfrm>
            <a:off x="3504430" y="3655040"/>
            <a:ext cx="369112" cy="364657"/>
            <a:chOff x="-59869425" y="4102225"/>
            <a:chExt cx="319025" cy="315175"/>
          </a:xfrm>
        </p:grpSpPr>
        <p:sp>
          <p:nvSpPr>
            <p:cNvPr id="7939" name="Google Shape;7939;p9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9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9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9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94"/>
          <p:cNvGrpSpPr/>
          <p:nvPr/>
        </p:nvGrpSpPr>
        <p:grpSpPr>
          <a:xfrm>
            <a:off x="2623233" y="4123862"/>
            <a:ext cx="366364" cy="365467"/>
            <a:chOff x="-59029025" y="3711650"/>
            <a:chExt cx="316650" cy="315875"/>
          </a:xfrm>
        </p:grpSpPr>
        <p:sp>
          <p:nvSpPr>
            <p:cNvPr id="7944" name="Google Shape;7944;p9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9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9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9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9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9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9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94"/>
          <p:cNvGrpSpPr/>
          <p:nvPr/>
        </p:nvGrpSpPr>
        <p:grpSpPr>
          <a:xfrm>
            <a:off x="4859311" y="1379917"/>
            <a:ext cx="351940" cy="348188"/>
            <a:chOff x="581525" y="3254850"/>
            <a:chExt cx="297750" cy="294575"/>
          </a:xfrm>
        </p:grpSpPr>
        <p:sp>
          <p:nvSpPr>
            <p:cNvPr id="7952" name="Google Shape;7952;p9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9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9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94"/>
          <p:cNvGrpSpPr/>
          <p:nvPr/>
        </p:nvGrpSpPr>
        <p:grpSpPr>
          <a:xfrm>
            <a:off x="4858380" y="1818853"/>
            <a:ext cx="353802" cy="351497"/>
            <a:chOff x="580725" y="3617925"/>
            <a:chExt cx="299325" cy="297375"/>
          </a:xfrm>
        </p:grpSpPr>
        <p:sp>
          <p:nvSpPr>
            <p:cNvPr id="7956" name="Google Shape;7956;p9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9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9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9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9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94"/>
          <p:cNvGrpSpPr/>
          <p:nvPr/>
        </p:nvGrpSpPr>
        <p:grpSpPr>
          <a:xfrm>
            <a:off x="4860242" y="2266043"/>
            <a:ext cx="350079" cy="350079"/>
            <a:chOff x="583100" y="3982600"/>
            <a:chExt cx="296175" cy="296175"/>
          </a:xfrm>
        </p:grpSpPr>
        <p:sp>
          <p:nvSpPr>
            <p:cNvPr id="7962" name="Google Shape;7962;p9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9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9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9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9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9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9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94"/>
          <p:cNvGrpSpPr/>
          <p:nvPr/>
        </p:nvGrpSpPr>
        <p:grpSpPr>
          <a:xfrm>
            <a:off x="7092856" y="1379667"/>
            <a:ext cx="307231" cy="348690"/>
            <a:chOff x="2423775" y="3226875"/>
            <a:chExt cx="259925" cy="295000"/>
          </a:xfrm>
        </p:grpSpPr>
        <p:sp>
          <p:nvSpPr>
            <p:cNvPr id="7970" name="Google Shape;7970;p9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9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9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94"/>
          <p:cNvGrpSpPr/>
          <p:nvPr/>
        </p:nvGrpSpPr>
        <p:grpSpPr>
          <a:xfrm>
            <a:off x="7070043" y="1820952"/>
            <a:ext cx="352857" cy="347301"/>
            <a:chOff x="2404875" y="3592725"/>
            <a:chExt cx="298525" cy="293825"/>
          </a:xfrm>
        </p:grpSpPr>
        <p:sp>
          <p:nvSpPr>
            <p:cNvPr id="7974" name="Google Shape;7974;p9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9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9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94"/>
          <p:cNvGrpSpPr/>
          <p:nvPr/>
        </p:nvGrpSpPr>
        <p:grpSpPr>
          <a:xfrm>
            <a:off x="7070974" y="2266517"/>
            <a:ext cx="350995" cy="349133"/>
            <a:chOff x="2404875" y="3955825"/>
            <a:chExt cx="296950" cy="295375"/>
          </a:xfrm>
        </p:grpSpPr>
        <p:sp>
          <p:nvSpPr>
            <p:cNvPr id="7978" name="Google Shape;7978;p9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9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9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9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94"/>
          <p:cNvGrpSpPr/>
          <p:nvPr/>
        </p:nvGrpSpPr>
        <p:grpSpPr>
          <a:xfrm>
            <a:off x="5764954" y="2730711"/>
            <a:ext cx="349163" cy="350079"/>
            <a:chOff x="4263650" y="3235150"/>
            <a:chExt cx="295400" cy="296175"/>
          </a:xfrm>
        </p:grpSpPr>
        <p:sp>
          <p:nvSpPr>
            <p:cNvPr id="7983" name="Google Shape;7983;p9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9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9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9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9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94"/>
          <p:cNvGrpSpPr/>
          <p:nvPr/>
        </p:nvGrpSpPr>
        <p:grpSpPr>
          <a:xfrm>
            <a:off x="5762634" y="3189872"/>
            <a:ext cx="353802" cy="327739"/>
            <a:chOff x="4266025" y="3609275"/>
            <a:chExt cx="299325" cy="277275"/>
          </a:xfrm>
        </p:grpSpPr>
        <p:sp>
          <p:nvSpPr>
            <p:cNvPr id="7989" name="Google Shape;7989;p9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9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94"/>
          <p:cNvGrpSpPr/>
          <p:nvPr/>
        </p:nvGrpSpPr>
        <p:grpSpPr>
          <a:xfrm>
            <a:off x="5763092" y="3655259"/>
            <a:ext cx="352886" cy="349133"/>
            <a:chOff x="4263650" y="3963700"/>
            <a:chExt cx="298550" cy="295375"/>
          </a:xfrm>
        </p:grpSpPr>
        <p:sp>
          <p:nvSpPr>
            <p:cNvPr id="7992" name="Google Shape;7992;p9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9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9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9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9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9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9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94"/>
          <p:cNvGrpSpPr/>
          <p:nvPr/>
        </p:nvGrpSpPr>
        <p:grpSpPr>
          <a:xfrm>
            <a:off x="8041429" y="2730711"/>
            <a:ext cx="226264" cy="350079"/>
            <a:chOff x="6164975" y="3211525"/>
            <a:chExt cx="191425" cy="296175"/>
          </a:xfrm>
        </p:grpSpPr>
        <p:sp>
          <p:nvSpPr>
            <p:cNvPr id="8000" name="Google Shape;8000;p9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9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9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9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9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9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9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94"/>
          <p:cNvGrpSpPr/>
          <p:nvPr/>
        </p:nvGrpSpPr>
        <p:grpSpPr>
          <a:xfrm>
            <a:off x="5303466" y="1378987"/>
            <a:ext cx="352886" cy="350049"/>
            <a:chOff x="946175" y="3253275"/>
            <a:chExt cx="298550" cy="296150"/>
          </a:xfrm>
        </p:grpSpPr>
        <p:sp>
          <p:nvSpPr>
            <p:cNvPr id="8008" name="Google Shape;8008;p9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9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9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9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9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94"/>
          <p:cNvGrpSpPr/>
          <p:nvPr/>
        </p:nvGrpSpPr>
        <p:grpSpPr>
          <a:xfrm>
            <a:off x="5304397" y="1820951"/>
            <a:ext cx="351024" cy="347301"/>
            <a:chOff x="946175" y="3619500"/>
            <a:chExt cx="296975" cy="293825"/>
          </a:xfrm>
        </p:grpSpPr>
        <p:sp>
          <p:nvSpPr>
            <p:cNvPr id="8014" name="Google Shape;8014;p9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9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9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9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9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9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94"/>
          <p:cNvGrpSpPr/>
          <p:nvPr/>
        </p:nvGrpSpPr>
        <p:grpSpPr>
          <a:xfrm>
            <a:off x="5303939" y="2265585"/>
            <a:ext cx="351940" cy="350995"/>
            <a:chOff x="944600" y="3981825"/>
            <a:chExt cx="297750" cy="296950"/>
          </a:xfrm>
        </p:grpSpPr>
        <p:sp>
          <p:nvSpPr>
            <p:cNvPr id="8021" name="Google Shape;8021;p9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9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9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9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94"/>
          <p:cNvGrpSpPr/>
          <p:nvPr/>
        </p:nvGrpSpPr>
        <p:grpSpPr>
          <a:xfrm>
            <a:off x="7520875" y="1379445"/>
            <a:ext cx="350079" cy="349133"/>
            <a:chOff x="2768750" y="3227275"/>
            <a:chExt cx="296175" cy="295375"/>
          </a:xfrm>
        </p:grpSpPr>
        <p:sp>
          <p:nvSpPr>
            <p:cNvPr id="8026" name="Google Shape;8026;p9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9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9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9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9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9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9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9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94"/>
          <p:cNvGrpSpPr/>
          <p:nvPr/>
        </p:nvGrpSpPr>
        <p:grpSpPr>
          <a:xfrm>
            <a:off x="7541826" y="1820317"/>
            <a:ext cx="308177" cy="348572"/>
            <a:chOff x="2786075" y="3591800"/>
            <a:chExt cx="260725" cy="294900"/>
          </a:xfrm>
        </p:grpSpPr>
        <p:sp>
          <p:nvSpPr>
            <p:cNvPr id="8035" name="Google Shape;8035;p9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9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9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9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9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94"/>
          <p:cNvGrpSpPr/>
          <p:nvPr/>
        </p:nvGrpSpPr>
        <p:grpSpPr>
          <a:xfrm>
            <a:off x="7582324" y="2266044"/>
            <a:ext cx="227180" cy="350079"/>
            <a:chOff x="2819150" y="3955025"/>
            <a:chExt cx="192200" cy="296175"/>
          </a:xfrm>
        </p:grpSpPr>
        <p:sp>
          <p:nvSpPr>
            <p:cNvPr id="8041" name="Google Shape;8041;p9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9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9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9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94"/>
          <p:cNvGrpSpPr/>
          <p:nvPr/>
        </p:nvGrpSpPr>
        <p:grpSpPr>
          <a:xfrm>
            <a:off x="6206097" y="2731642"/>
            <a:ext cx="349133" cy="348217"/>
            <a:chOff x="4629125" y="3235150"/>
            <a:chExt cx="295375" cy="294600"/>
          </a:xfrm>
        </p:grpSpPr>
        <p:sp>
          <p:nvSpPr>
            <p:cNvPr id="8046" name="Google Shape;8046;p9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9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9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9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9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94"/>
          <p:cNvGrpSpPr/>
          <p:nvPr/>
        </p:nvGrpSpPr>
        <p:grpSpPr>
          <a:xfrm>
            <a:off x="6206082" y="3179175"/>
            <a:ext cx="349163" cy="349133"/>
            <a:chOff x="4628325" y="3599825"/>
            <a:chExt cx="295400" cy="295375"/>
          </a:xfrm>
        </p:grpSpPr>
        <p:sp>
          <p:nvSpPr>
            <p:cNvPr id="8052" name="Google Shape;8052;p9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9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9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9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9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9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9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9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9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9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9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9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94"/>
          <p:cNvGrpSpPr/>
          <p:nvPr/>
        </p:nvGrpSpPr>
        <p:grpSpPr>
          <a:xfrm>
            <a:off x="6227033" y="3654786"/>
            <a:ext cx="307261" cy="350079"/>
            <a:chOff x="4645650" y="3962900"/>
            <a:chExt cx="259950" cy="296175"/>
          </a:xfrm>
        </p:grpSpPr>
        <p:sp>
          <p:nvSpPr>
            <p:cNvPr id="8065" name="Google Shape;8065;p9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9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9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9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9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9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94"/>
          <p:cNvGrpSpPr/>
          <p:nvPr/>
        </p:nvGrpSpPr>
        <p:grpSpPr>
          <a:xfrm>
            <a:off x="7979994" y="3179648"/>
            <a:ext cx="349133" cy="348188"/>
            <a:chOff x="6143725" y="3582500"/>
            <a:chExt cx="295375" cy="294575"/>
          </a:xfrm>
        </p:grpSpPr>
        <p:sp>
          <p:nvSpPr>
            <p:cNvPr id="8072" name="Google Shape;8072;p9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9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9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9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9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9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9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94"/>
          <p:cNvGrpSpPr/>
          <p:nvPr/>
        </p:nvGrpSpPr>
        <p:grpSpPr>
          <a:xfrm>
            <a:off x="5748820" y="1378987"/>
            <a:ext cx="350995" cy="350049"/>
            <a:chOff x="1310075" y="3253275"/>
            <a:chExt cx="296950" cy="296150"/>
          </a:xfrm>
        </p:grpSpPr>
        <p:sp>
          <p:nvSpPr>
            <p:cNvPr id="8080" name="Google Shape;8080;p9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9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9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3" name="Google Shape;8083;p94"/>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4" name="Google Shape;8084;p94"/>
          <p:cNvGrpSpPr/>
          <p:nvPr/>
        </p:nvGrpSpPr>
        <p:grpSpPr>
          <a:xfrm>
            <a:off x="5748347" y="2265246"/>
            <a:ext cx="351941" cy="351675"/>
            <a:chOff x="1310075" y="3980250"/>
            <a:chExt cx="297750" cy="297525"/>
          </a:xfrm>
        </p:grpSpPr>
        <p:sp>
          <p:nvSpPr>
            <p:cNvPr id="8085" name="Google Shape;8085;p9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9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9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9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94"/>
          <p:cNvGrpSpPr/>
          <p:nvPr/>
        </p:nvGrpSpPr>
        <p:grpSpPr>
          <a:xfrm>
            <a:off x="8013136" y="1379445"/>
            <a:ext cx="266305" cy="349133"/>
            <a:chOff x="3167275" y="3227275"/>
            <a:chExt cx="225300" cy="295375"/>
          </a:xfrm>
        </p:grpSpPr>
        <p:sp>
          <p:nvSpPr>
            <p:cNvPr id="8090" name="Google Shape;8090;p9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9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9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9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9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5" name="Google Shape;8095;p94"/>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6" name="Google Shape;8096;p94"/>
          <p:cNvGrpSpPr/>
          <p:nvPr/>
        </p:nvGrpSpPr>
        <p:grpSpPr>
          <a:xfrm>
            <a:off x="7970318" y="2266502"/>
            <a:ext cx="351940" cy="349163"/>
            <a:chOff x="3133425" y="3955025"/>
            <a:chExt cx="297750" cy="295400"/>
          </a:xfrm>
        </p:grpSpPr>
        <p:sp>
          <p:nvSpPr>
            <p:cNvPr id="8097" name="Google Shape;8097;p9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9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9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94"/>
          <p:cNvGrpSpPr/>
          <p:nvPr/>
        </p:nvGrpSpPr>
        <p:grpSpPr>
          <a:xfrm>
            <a:off x="6650491" y="2730090"/>
            <a:ext cx="350079" cy="351320"/>
            <a:chOff x="4991425" y="3234750"/>
            <a:chExt cx="296175" cy="297225"/>
          </a:xfrm>
        </p:grpSpPr>
        <p:sp>
          <p:nvSpPr>
            <p:cNvPr id="8101" name="Google Shape;8101;p9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9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9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9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9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9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94"/>
          <p:cNvGrpSpPr/>
          <p:nvPr/>
        </p:nvGrpSpPr>
        <p:grpSpPr>
          <a:xfrm>
            <a:off x="6650491" y="3199653"/>
            <a:ext cx="350079" cy="308177"/>
            <a:chOff x="4991425" y="3617150"/>
            <a:chExt cx="296175" cy="260725"/>
          </a:xfrm>
        </p:grpSpPr>
        <p:sp>
          <p:nvSpPr>
            <p:cNvPr id="8108" name="Google Shape;8108;p9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9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9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9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9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9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9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94"/>
          <p:cNvGrpSpPr/>
          <p:nvPr/>
        </p:nvGrpSpPr>
        <p:grpSpPr>
          <a:xfrm>
            <a:off x="6727764" y="3655244"/>
            <a:ext cx="195532" cy="349163"/>
            <a:chOff x="5056800" y="3962900"/>
            <a:chExt cx="165425" cy="295400"/>
          </a:xfrm>
        </p:grpSpPr>
        <p:sp>
          <p:nvSpPr>
            <p:cNvPr id="8116" name="Google Shape;8116;p9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9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9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94"/>
          <p:cNvGrpSpPr/>
          <p:nvPr/>
        </p:nvGrpSpPr>
        <p:grpSpPr>
          <a:xfrm>
            <a:off x="7979062" y="3655260"/>
            <a:ext cx="350995" cy="349133"/>
            <a:chOff x="6168925" y="3936925"/>
            <a:chExt cx="296950" cy="295375"/>
          </a:xfrm>
        </p:grpSpPr>
        <p:sp>
          <p:nvSpPr>
            <p:cNvPr id="8120" name="Google Shape;8120;p9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9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9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9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9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9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94"/>
          <p:cNvGrpSpPr/>
          <p:nvPr/>
        </p:nvGrpSpPr>
        <p:grpSpPr>
          <a:xfrm>
            <a:off x="6192781" y="1372332"/>
            <a:ext cx="348188" cy="349133"/>
            <a:chOff x="1674750" y="3254050"/>
            <a:chExt cx="294575" cy="295375"/>
          </a:xfrm>
        </p:grpSpPr>
        <p:sp>
          <p:nvSpPr>
            <p:cNvPr id="8127" name="Google Shape;8127;p9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9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9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94"/>
          <p:cNvGrpSpPr/>
          <p:nvPr/>
        </p:nvGrpSpPr>
        <p:grpSpPr>
          <a:xfrm>
            <a:off x="6207177" y="1820035"/>
            <a:ext cx="319347" cy="349133"/>
            <a:chOff x="1687350" y="3618725"/>
            <a:chExt cx="270175" cy="295375"/>
          </a:xfrm>
        </p:grpSpPr>
        <p:sp>
          <p:nvSpPr>
            <p:cNvPr id="8131" name="Google Shape;8131;p9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9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9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94"/>
          <p:cNvGrpSpPr/>
          <p:nvPr/>
        </p:nvGrpSpPr>
        <p:grpSpPr>
          <a:xfrm>
            <a:off x="6190880" y="2266516"/>
            <a:ext cx="351940" cy="349133"/>
            <a:chOff x="1672375" y="3982600"/>
            <a:chExt cx="297750" cy="295375"/>
          </a:xfrm>
        </p:grpSpPr>
        <p:sp>
          <p:nvSpPr>
            <p:cNvPr id="8135" name="Google Shape;8135;p9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9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9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94"/>
          <p:cNvGrpSpPr/>
          <p:nvPr/>
        </p:nvGrpSpPr>
        <p:grpSpPr>
          <a:xfrm>
            <a:off x="4882872" y="2730711"/>
            <a:ext cx="350079" cy="350079"/>
            <a:chOff x="3497300" y="3227275"/>
            <a:chExt cx="296175" cy="296175"/>
          </a:xfrm>
        </p:grpSpPr>
        <p:sp>
          <p:nvSpPr>
            <p:cNvPr id="8139" name="Google Shape;8139;p9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9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9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9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9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9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9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9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94"/>
          <p:cNvGrpSpPr/>
          <p:nvPr/>
        </p:nvGrpSpPr>
        <p:grpSpPr>
          <a:xfrm>
            <a:off x="4883345" y="3180106"/>
            <a:ext cx="349133" cy="347272"/>
            <a:chOff x="3497300" y="3591950"/>
            <a:chExt cx="295375" cy="293800"/>
          </a:xfrm>
        </p:grpSpPr>
        <p:sp>
          <p:nvSpPr>
            <p:cNvPr id="8148" name="Google Shape;8148;p9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9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9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9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9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9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9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9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94"/>
          <p:cNvGrpSpPr/>
          <p:nvPr/>
        </p:nvGrpSpPr>
        <p:grpSpPr>
          <a:xfrm>
            <a:off x="4883345" y="3655244"/>
            <a:ext cx="349133" cy="349163"/>
            <a:chOff x="3497300" y="3955025"/>
            <a:chExt cx="295375" cy="295400"/>
          </a:xfrm>
        </p:grpSpPr>
        <p:sp>
          <p:nvSpPr>
            <p:cNvPr id="8157" name="Google Shape;8157;p9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9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9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94"/>
          <p:cNvGrpSpPr/>
          <p:nvPr/>
        </p:nvGrpSpPr>
        <p:grpSpPr>
          <a:xfrm>
            <a:off x="7107917" y="2731435"/>
            <a:ext cx="327739" cy="348631"/>
            <a:chOff x="5364750" y="3235150"/>
            <a:chExt cx="277275" cy="294950"/>
          </a:xfrm>
        </p:grpSpPr>
        <p:sp>
          <p:nvSpPr>
            <p:cNvPr id="8161" name="Google Shape;8161;p9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9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9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9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9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9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9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9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94"/>
          <p:cNvGrpSpPr/>
          <p:nvPr/>
        </p:nvGrpSpPr>
        <p:grpSpPr>
          <a:xfrm>
            <a:off x="7096274" y="3177771"/>
            <a:ext cx="351024" cy="351941"/>
            <a:chOff x="5355300" y="3598250"/>
            <a:chExt cx="296975" cy="297750"/>
          </a:xfrm>
        </p:grpSpPr>
        <p:sp>
          <p:nvSpPr>
            <p:cNvPr id="8170" name="Google Shape;8170;p9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9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9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9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9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9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9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9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94"/>
          <p:cNvGrpSpPr/>
          <p:nvPr/>
        </p:nvGrpSpPr>
        <p:grpSpPr>
          <a:xfrm>
            <a:off x="7100470" y="3716693"/>
            <a:ext cx="342632" cy="226264"/>
            <a:chOff x="5358450" y="4015675"/>
            <a:chExt cx="289875" cy="191425"/>
          </a:xfrm>
        </p:grpSpPr>
        <p:sp>
          <p:nvSpPr>
            <p:cNvPr id="8179" name="Google Shape;8179;p9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9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9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9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94"/>
          <p:cNvGrpSpPr/>
          <p:nvPr/>
        </p:nvGrpSpPr>
        <p:grpSpPr>
          <a:xfrm>
            <a:off x="6226953" y="4099224"/>
            <a:ext cx="351024" cy="325464"/>
            <a:chOff x="6543825" y="3202075"/>
            <a:chExt cx="296975" cy="275350"/>
          </a:xfrm>
        </p:grpSpPr>
        <p:sp>
          <p:nvSpPr>
            <p:cNvPr id="8184" name="Google Shape;8184;p9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9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9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9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9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9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9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94"/>
          <p:cNvGrpSpPr/>
          <p:nvPr/>
        </p:nvGrpSpPr>
        <p:grpSpPr>
          <a:xfrm>
            <a:off x="6633934" y="1378972"/>
            <a:ext cx="350079" cy="350079"/>
            <a:chOff x="2037825" y="3254050"/>
            <a:chExt cx="296175" cy="296175"/>
          </a:xfrm>
        </p:grpSpPr>
        <p:sp>
          <p:nvSpPr>
            <p:cNvPr id="8192" name="Google Shape;8192;p9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9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9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9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9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9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94"/>
          <p:cNvGrpSpPr/>
          <p:nvPr/>
        </p:nvGrpSpPr>
        <p:grpSpPr>
          <a:xfrm>
            <a:off x="6632072" y="1820139"/>
            <a:ext cx="353802" cy="348926"/>
            <a:chOff x="2034675" y="3617925"/>
            <a:chExt cx="299325" cy="295200"/>
          </a:xfrm>
        </p:grpSpPr>
        <p:sp>
          <p:nvSpPr>
            <p:cNvPr id="8199" name="Google Shape;8199;p9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9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9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9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9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94"/>
          <p:cNvGrpSpPr/>
          <p:nvPr/>
        </p:nvGrpSpPr>
        <p:grpSpPr>
          <a:xfrm>
            <a:off x="6633934" y="2266516"/>
            <a:ext cx="350079" cy="349133"/>
            <a:chOff x="2037825" y="3981825"/>
            <a:chExt cx="296175" cy="295375"/>
          </a:xfrm>
        </p:grpSpPr>
        <p:sp>
          <p:nvSpPr>
            <p:cNvPr id="8205" name="Google Shape;8205;p9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9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9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94"/>
          <p:cNvGrpSpPr/>
          <p:nvPr/>
        </p:nvGrpSpPr>
        <p:grpSpPr>
          <a:xfrm>
            <a:off x="5318952" y="2762832"/>
            <a:ext cx="350079" cy="285837"/>
            <a:chOff x="3860400" y="3254050"/>
            <a:chExt cx="296175" cy="241825"/>
          </a:xfrm>
        </p:grpSpPr>
        <p:sp>
          <p:nvSpPr>
            <p:cNvPr id="8209" name="Google Shape;8209;p9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9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9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9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9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9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9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94"/>
          <p:cNvGrpSpPr/>
          <p:nvPr/>
        </p:nvGrpSpPr>
        <p:grpSpPr>
          <a:xfrm>
            <a:off x="5318479" y="3178702"/>
            <a:ext cx="351024" cy="350079"/>
            <a:chOff x="3859600" y="3591950"/>
            <a:chExt cx="296975" cy="296175"/>
          </a:xfrm>
        </p:grpSpPr>
        <p:sp>
          <p:nvSpPr>
            <p:cNvPr id="8217" name="Google Shape;8217;p9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9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9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94"/>
          <p:cNvGrpSpPr/>
          <p:nvPr/>
        </p:nvGrpSpPr>
        <p:grpSpPr>
          <a:xfrm>
            <a:off x="5318952" y="3654786"/>
            <a:ext cx="350079" cy="350079"/>
            <a:chOff x="3860400" y="3955025"/>
            <a:chExt cx="296175" cy="296175"/>
          </a:xfrm>
        </p:grpSpPr>
        <p:sp>
          <p:nvSpPr>
            <p:cNvPr id="8221" name="Google Shape;8221;p9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9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9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9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9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94"/>
          <p:cNvGrpSpPr/>
          <p:nvPr/>
        </p:nvGrpSpPr>
        <p:grpSpPr>
          <a:xfrm>
            <a:off x="7534167" y="2731184"/>
            <a:ext cx="355664" cy="349133"/>
            <a:chOff x="5716825" y="3235950"/>
            <a:chExt cx="300900" cy="295375"/>
          </a:xfrm>
        </p:grpSpPr>
        <p:sp>
          <p:nvSpPr>
            <p:cNvPr id="8227" name="Google Shape;8227;p9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9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9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9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94"/>
          <p:cNvGrpSpPr/>
          <p:nvPr/>
        </p:nvGrpSpPr>
        <p:grpSpPr>
          <a:xfrm>
            <a:off x="7547199" y="3189872"/>
            <a:ext cx="329601" cy="327739"/>
            <a:chOff x="5727850" y="3609275"/>
            <a:chExt cx="278850" cy="277275"/>
          </a:xfrm>
        </p:grpSpPr>
        <p:sp>
          <p:nvSpPr>
            <p:cNvPr id="8232" name="Google Shape;8232;p9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9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9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9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9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94"/>
          <p:cNvGrpSpPr/>
          <p:nvPr/>
        </p:nvGrpSpPr>
        <p:grpSpPr>
          <a:xfrm>
            <a:off x="7558383" y="3655259"/>
            <a:ext cx="307231" cy="349133"/>
            <a:chOff x="5736525" y="3963700"/>
            <a:chExt cx="259925" cy="295375"/>
          </a:xfrm>
        </p:grpSpPr>
        <p:sp>
          <p:nvSpPr>
            <p:cNvPr id="8238" name="Google Shape;8238;p9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9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9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9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9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9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9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94"/>
          <p:cNvGrpSpPr/>
          <p:nvPr/>
        </p:nvGrpSpPr>
        <p:grpSpPr>
          <a:xfrm>
            <a:off x="6649963" y="4104585"/>
            <a:ext cx="351024" cy="350079"/>
            <a:chOff x="6553275" y="3604550"/>
            <a:chExt cx="296975" cy="296175"/>
          </a:xfrm>
        </p:grpSpPr>
        <p:sp>
          <p:nvSpPr>
            <p:cNvPr id="8246" name="Google Shape;8246;p9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9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9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9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9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9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2" name="Google Shape;8252;p9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8253" name="Google Shape;8253;p9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57"/>
        <p:cNvGrpSpPr/>
        <p:nvPr/>
      </p:nvGrpSpPr>
      <p:grpSpPr>
        <a:xfrm>
          <a:off x="0" y="0"/>
          <a:ext cx="0" cy="0"/>
          <a:chOff x="0" y="0"/>
          <a:chExt cx="0" cy="0"/>
        </a:xfrm>
      </p:grpSpPr>
      <p:grpSp>
        <p:nvGrpSpPr>
          <p:cNvPr id="8258" name="Google Shape;8258;p95"/>
          <p:cNvGrpSpPr/>
          <p:nvPr/>
        </p:nvGrpSpPr>
        <p:grpSpPr>
          <a:xfrm>
            <a:off x="877057" y="1380546"/>
            <a:ext cx="294401" cy="353645"/>
            <a:chOff x="-35814600" y="3202075"/>
            <a:chExt cx="242625" cy="291450"/>
          </a:xfrm>
        </p:grpSpPr>
        <p:sp>
          <p:nvSpPr>
            <p:cNvPr id="8259" name="Google Shape;8259;p9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9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9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9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9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9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9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95"/>
          <p:cNvGrpSpPr/>
          <p:nvPr/>
        </p:nvGrpSpPr>
        <p:grpSpPr>
          <a:xfrm>
            <a:off x="847435" y="1821466"/>
            <a:ext cx="353645" cy="353888"/>
            <a:chOff x="-35839800" y="3561025"/>
            <a:chExt cx="291450" cy="291650"/>
          </a:xfrm>
        </p:grpSpPr>
        <p:sp>
          <p:nvSpPr>
            <p:cNvPr id="8267" name="Google Shape;8267;p9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9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9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9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9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9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9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4" name="Google Shape;8274;p95"/>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5" name="Google Shape;8275;p95"/>
          <p:cNvGrpSpPr/>
          <p:nvPr/>
        </p:nvGrpSpPr>
        <p:grpSpPr>
          <a:xfrm>
            <a:off x="3084980" y="1380546"/>
            <a:ext cx="353645" cy="353645"/>
            <a:chOff x="-34003850" y="3227275"/>
            <a:chExt cx="291450" cy="291450"/>
          </a:xfrm>
        </p:grpSpPr>
        <p:sp>
          <p:nvSpPr>
            <p:cNvPr id="8276" name="Google Shape;8276;p9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9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9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9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9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95"/>
          <p:cNvGrpSpPr/>
          <p:nvPr/>
        </p:nvGrpSpPr>
        <p:grpSpPr>
          <a:xfrm>
            <a:off x="3084510" y="1821238"/>
            <a:ext cx="354586" cy="354343"/>
            <a:chOff x="-34004625" y="3585850"/>
            <a:chExt cx="292225" cy="292025"/>
          </a:xfrm>
        </p:grpSpPr>
        <p:sp>
          <p:nvSpPr>
            <p:cNvPr id="8282" name="Google Shape;8282;p9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9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9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9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9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95"/>
          <p:cNvGrpSpPr/>
          <p:nvPr/>
        </p:nvGrpSpPr>
        <p:grpSpPr>
          <a:xfrm>
            <a:off x="3084025" y="2256439"/>
            <a:ext cx="355557" cy="354616"/>
            <a:chOff x="-34005425" y="3945575"/>
            <a:chExt cx="293025" cy="292250"/>
          </a:xfrm>
        </p:grpSpPr>
        <p:sp>
          <p:nvSpPr>
            <p:cNvPr id="8288" name="Google Shape;8288;p9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9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9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95"/>
          <p:cNvGrpSpPr/>
          <p:nvPr/>
        </p:nvGrpSpPr>
        <p:grpSpPr>
          <a:xfrm>
            <a:off x="1731124" y="2729615"/>
            <a:ext cx="358408" cy="355557"/>
            <a:chOff x="-32174975" y="3192625"/>
            <a:chExt cx="295375" cy="293025"/>
          </a:xfrm>
        </p:grpSpPr>
        <p:sp>
          <p:nvSpPr>
            <p:cNvPr id="8292" name="Google Shape;8292;p9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9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9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9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6" name="Google Shape;8296;p95"/>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95"/>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8" name="Google Shape;8298;p95"/>
          <p:cNvGrpSpPr/>
          <p:nvPr/>
        </p:nvGrpSpPr>
        <p:grpSpPr>
          <a:xfrm>
            <a:off x="3970274" y="2730570"/>
            <a:ext cx="354586" cy="353645"/>
            <a:chOff x="-30345325" y="3184750"/>
            <a:chExt cx="292225" cy="291450"/>
          </a:xfrm>
        </p:grpSpPr>
        <p:sp>
          <p:nvSpPr>
            <p:cNvPr id="8299" name="Google Shape;8299;p9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9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9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9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9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95"/>
          <p:cNvGrpSpPr/>
          <p:nvPr/>
        </p:nvGrpSpPr>
        <p:grpSpPr>
          <a:xfrm>
            <a:off x="1295026" y="1380546"/>
            <a:ext cx="353645" cy="353645"/>
            <a:chOff x="-35481425" y="3202075"/>
            <a:chExt cx="291450" cy="291450"/>
          </a:xfrm>
        </p:grpSpPr>
        <p:sp>
          <p:nvSpPr>
            <p:cNvPr id="8305" name="Google Shape;8305;p9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9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9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9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9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9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9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95"/>
          <p:cNvGrpSpPr/>
          <p:nvPr/>
        </p:nvGrpSpPr>
        <p:grpSpPr>
          <a:xfrm>
            <a:off x="1294556" y="1822072"/>
            <a:ext cx="354586" cy="352675"/>
            <a:chOff x="-35482200" y="3561225"/>
            <a:chExt cx="292225" cy="290650"/>
          </a:xfrm>
        </p:grpSpPr>
        <p:sp>
          <p:nvSpPr>
            <p:cNvPr id="8313" name="Google Shape;8313;p9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9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9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95"/>
          <p:cNvGrpSpPr/>
          <p:nvPr/>
        </p:nvGrpSpPr>
        <p:grpSpPr>
          <a:xfrm>
            <a:off x="1295026" y="2256940"/>
            <a:ext cx="353645" cy="353615"/>
            <a:chOff x="-35481425" y="3919600"/>
            <a:chExt cx="291450" cy="291425"/>
          </a:xfrm>
        </p:grpSpPr>
        <p:sp>
          <p:nvSpPr>
            <p:cNvPr id="8317" name="Google Shape;8317;p9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9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9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9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9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9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9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9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95"/>
          <p:cNvGrpSpPr/>
          <p:nvPr/>
        </p:nvGrpSpPr>
        <p:grpSpPr>
          <a:xfrm>
            <a:off x="3530661" y="1381031"/>
            <a:ext cx="357468" cy="352675"/>
            <a:chOff x="-33645475" y="3228075"/>
            <a:chExt cx="294600" cy="290650"/>
          </a:xfrm>
        </p:grpSpPr>
        <p:sp>
          <p:nvSpPr>
            <p:cNvPr id="8326" name="Google Shape;8326;p9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9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9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9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9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9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9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95"/>
          <p:cNvGrpSpPr/>
          <p:nvPr/>
        </p:nvGrpSpPr>
        <p:grpSpPr>
          <a:xfrm>
            <a:off x="3531631" y="1821116"/>
            <a:ext cx="355526" cy="354586"/>
            <a:chOff x="-33646250" y="3586425"/>
            <a:chExt cx="293000" cy="292225"/>
          </a:xfrm>
        </p:grpSpPr>
        <p:sp>
          <p:nvSpPr>
            <p:cNvPr id="8334" name="Google Shape;8334;p9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9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95"/>
          <p:cNvGrpSpPr/>
          <p:nvPr/>
        </p:nvGrpSpPr>
        <p:grpSpPr>
          <a:xfrm>
            <a:off x="3532101" y="2255969"/>
            <a:ext cx="354586" cy="355557"/>
            <a:chOff x="-33645475" y="3944800"/>
            <a:chExt cx="292225" cy="293025"/>
          </a:xfrm>
        </p:grpSpPr>
        <p:sp>
          <p:nvSpPr>
            <p:cNvPr id="8337" name="Google Shape;8337;p9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9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9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9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9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9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9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9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9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9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95"/>
          <p:cNvGrpSpPr/>
          <p:nvPr/>
        </p:nvGrpSpPr>
        <p:grpSpPr>
          <a:xfrm>
            <a:off x="2185320" y="2729706"/>
            <a:ext cx="352675" cy="355375"/>
            <a:chOff x="-31809525" y="3192625"/>
            <a:chExt cx="290650" cy="292875"/>
          </a:xfrm>
        </p:grpSpPr>
        <p:sp>
          <p:nvSpPr>
            <p:cNvPr id="8348" name="Google Shape;8348;p9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9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9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9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95"/>
          <p:cNvGrpSpPr/>
          <p:nvPr/>
        </p:nvGrpSpPr>
        <p:grpSpPr>
          <a:xfrm>
            <a:off x="2184835" y="3200258"/>
            <a:ext cx="353645" cy="355557"/>
            <a:chOff x="-31811100" y="3550975"/>
            <a:chExt cx="291450" cy="293025"/>
          </a:xfrm>
        </p:grpSpPr>
        <p:sp>
          <p:nvSpPr>
            <p:cNvPr id="8353" name="Google Shape;8353;p9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9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9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9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9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9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9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95"/>
          <p:cNvGrpSpPr/>
          <p:nvPr/>
        </p:nvGrpSpPr>
        <p:grpSpPr>
          <a:xfrm>
            <a:off x="2178631" y="3664562"/>
            <a:ext cx="366052" cy="356831"/>
            <a:chOff x="-31817400" y="3910025"/>
            <a:chExt cx="301675" cy="294075"/>
          </a:xfrm>
        </p:grpSpPr>
        <p:sp>
          <p:nvSpPr>
            <p:cNvPr id="8361" name="Google Shape;8361;p9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9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9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95"/>
          <p:cNvGrpSpPr/>
          <p:nvPr/>
        </p:nvGrpSpPr>
        <p:grpSpPr>
          <a:xfrm>
            <a:off x="3970259" y="3200743"/>
            <a:ext cx="354616" cy="354586"/>
            <a:chOff x="-30354000" y="3569100"/>
            <a:chExt cx="292250" cy="292225"/>
          </a:xfrm>
        </p:grpSpPr>
        <p:sp>
          <p:nvSpPr>
            <p:cNvPr id="8365" name="Google Shape;8365;p9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9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9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9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9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9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95"/>
          <p:cNvGrpSpPr/>
          <p:nvPr/>
        </p:nvGrpSpPr>
        <p:grpSpPr>
          <a:xfrm>
            <a:off x="1748837" y="1380546"/>
            <a:ext cx="342148" cy="353645"/>
            <a:chOff x="-35118325" y="3202075"/>
            <a:chExt cx="281975" cy="291450"/>
          </a:xfrm>
        </p:grpSpPr>
        <p:sp>
          <p:nvSpPr>
            <p:cNvPr id="8372" name="Google Shape;8372;p9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9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9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9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95"/>
          <p:cNvGrpSpPr/>
          <p:nvPr/>
        </p:nvGrpSpPr>
        <p:grpSpPr>
          <a:xfrm>
            <a:off x="1742618" y="1821799"/>
            <a:ext cx="354586" cy="353221"/>
            <a:chOff x="-35123050" y="3561225"/>
            <a:chExt cx="292225" cy="291100"/>
          </a:xfrm>
        </p:grpSpPr>
        <p:sp>
          <p:nvSpPr>
            <p:cNvPr id="8377" name="Google Shape;8377;p9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9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95"/>
          <p:cNvGrpSpPr/>
          <p:nvPr/>
        </p:nvGrpSpPr>
        <p:grpSpPr>
          <a:xfrm>
            <a:off x="1784677" y="2256940"/>
            <a:ext cx="270467" cy="353615"/>
            <a:chOff x="-35089175" y="3919600"/>
            <a:chExt cx="222900" cy="291425"/>
          </a:xfrm>
        </p:grpSpPr>
        <p:sp>
          <p:nvSpPr>
            <p:cNvPr id="8380" name="Google Shape;8380;p9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9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95"/>
          <p:cNvGrpSpPr/>
          <p:nvPr/>
        </p:nvGrpSpPr>
        <p:grpSpPr>
          <a:xfrm>
            <a:off x="3981673" y="1380303"/>
            <a:ext cx="336445" cy="354131"/>
            <a:chOff x="-33277650" y="3226875"/>
            <a:chExt cx="277275" cy="291850"/>
          </a:xfrm>
        </p:grpSpPr>
        <p:sp>
          <p:nvSpPr>
            <p:cNvPr id="8383" name="Google Shape;8383;p9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9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9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9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9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9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9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95"/>
          <p:cNvGrpSpPr/>
          <p:nvPr/>
        </p:nvGrpSpPr>
        <p:grpSpPr>
          <a:xfrm>
            <a:off x="3973073" y="1821587"/>
            <a:ext cx="353645" cy="353645"/>
            <a:chOff x="-33286325" y="3586425"/>
            <a:chExt cx="291450" cy="291450"/>
          </a:xfrm>
        </p:grpSpPr>
        <p:sp>
          <p:nvSpPr>
            <p:cNvPr id="8391" name="Google Shape;8391;p9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9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9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9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9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95"/>
          <p:cNvGrpSpPr/>
          <p:nvPr/>
        </p:nvGrpSpPr>
        <p:grpSpPr>
          <a:xfrm>
            <a:off x="3973073" y="2255969"/>
            <a:ext cx="353645" cy="355557"/>
            <a:chOff x="-33286325" y="3944800"/>
            <a:chExt cx="291450" cy="293025"/>
          </a:xfrm>
        </p:grpSpPr>
        <p:sp>
          <p:nvSpPr>
            <p:cNvPr id="8397" name="Google Shape;8397;p9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9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9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9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95"/>
          <p:cNvGrpSpPr/>
          <p:nvPr/>
        </p:nvGrpSpPr>
        <p:grpSpPr>
          <a:xfrm>
            <a:off x="2631470" y="2729129"/>
            <a:ext cx="353645" cy="356527"/>
            <a:chOff x="-31452725" y="3191825"/>
            <a:chExt cx="291450" cy="293825"/>
          </a:xfrm>
        </p:grpSpPr>
        <p:sp>
          <p:nvSpPr>
            <p:cNvPr id="8402" name="Google Shape;8402;p9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9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9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9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95"/>
          <p:cNvGrpSpPr/>
          <p:nvPr/>
        </p:nvGrpSpPr>
        <p:grpSpPr>
          <a:xfrm>
            <a:off x="2631000" y="3200744"/>
            <a:ext cx="354586" cy="354586"/>
            <a:chOff x="-31452725" y="3551775"/>
            <a:chExt cx="292225" cy="292225"/>
          </a:xfrm>
        </p:grpSpPr>
        <p:sp>
          <p:nvSpPr>
            <p:cNvPr id="8407" name="Google Shape;8407;p9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9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9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9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95"/>
          <p:cNvGrpSpPr/>
          <p:nvPr/>
        </p:nvGrpSpPr>
        <p:grpSpPr>
          <a:xfrm>
            <a:off x="2629559" y="3664729"/>
            <a:ext cx="357468" cy="356497"/>
            <a:chOff x="-31455100" y="3909350"/>
            <a:chExt cx="294600" cy="293800"/>
          </a:xfrm>
        </p:grpSpPr>
        <p:sp>
          <p:nvSpPr>
            <p:cNvPr id="8412" name="Google Shape;8412;p9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9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95"/>
          <p:cNvGrpSpPr/>
          <p:nvPr/>
        </p:nvGrpSpPr>
        <p:grpSpPr>
          <a:xfrm>
            <a:off x="3970744" y="3665684"/>
            <a:ext cx="353645" cy="354586"/>
            <a:chOff x="-30345325" y="3918800"/>
            <a:chExt cx="291450" cy="292225"/>
          </a:xfrm>
        </p:grpSpPr>
        <p:sp>
          <p:nvSpPr>
            <p:cNvPr id="8415" name="Google Shape;8415;p9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9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9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9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9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95"/>
          <p:cNvGrpSpPr/>
          <p:nvPr/>
        </p:nvGrpSpPr>
        <p:grpSpPr>
          <a:xfrm>
            <a:off x="2200736" y="1380546"/>
            <a:ext cx="332593" cy="353645"/>
            <a:chOff x="-34755225" y="3202075"/>
            <a:chExt cx="274100" cy="291450"/>
          </a:xfrm>
        </p:grpSpPr>
        <p:sp>
          <p:nvSpPr>
            <p:cNvPr id="8421" name="Google Shape;8421;p9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9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9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9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9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9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9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95"/>
          <p:cNvGrpSpPr/>
          <p:nvPr/>
        </p:nvGrpSpPr>
        <p:grpSpPr>
          <a:xfrm>
            <a:off x="2190209" y="1821587"/>
            <a:ext cx="353645" cy="353645"/>
            <a:chOff x="-34763900" y="3561225"/>
            <a:chExt cx="291450" cy="291450"/>
          </a:xfrm>
        </p:grpSpPr>
        <p:sp>
          <p:nvSpPr>
            <p:cNvPr id="8429" name="Google Shape;8429;p9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9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9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2" name="Google Shape;8432;p95"/>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95"/>
          <p:cNvGrpSpPr/>
          <p:nvPr/>
        </p:nvGrpSpPr>
        <p:grpSpPr>
          <a:xfrm>
            <a:off x="845106" y="2730099"/>
            <a:ext cx="354586" cy="354586"/>
            <a:chOff x="-32927950" y="3227275"/>
            <a:chExt cx="292225" cy="292225"/>
          </a:xfrm>
        </p:grpSpPr>
        <p:sp>
          <p:nvSpPr>
            <p:cNvPr id="8434" name="Google Shape;8434;p9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9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9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9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9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95"/>
          <p:cNvGrpSpPr/>
          <p:nvPr/>
        </p:nvGrpSpPr>
        <p:grpSpPr>
          <a:xfrm>
            <a:off x="844621" y="3201213"/>
            <a:ext cx="355557" cy="353645"/>
            <a:chOff x="-32927950" y="3586425"/>
            <a:chExt cx="293025" cy="291450"/>
          </a:xfrm>
        </p:grpSpPr>
        <p:sp>
          <p:nvSpPr>
            <p:cNvPr id="8440" name="Google Shape;8440;p9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9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9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9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9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95"/>
          <p:cNvGrpSpPr/>
          <p:nvPr/>
        </p:nvGrpSpPr>
        <p:grpSpPr>
          <a:xfrm>
            <a:off x="845106" y="3665198"/>
            <a:ext cx="354586" cy="355557"/>
            <a:chOff x="-32927950" y="3944800"/>
            <a:chExt cx="292225" cy="293025"/>
          </a:xfrm>
        </p:grpSpPr>
        <p:sp>
          <p:nvSpPr>
            <p:cNvPr id="8446" name="Google Shape;8446;p9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9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9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9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9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9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9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9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9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95"/>
          <p:cNvGrpSpPr/>
          <p:nvPr/>
        </p:nvGrpSpPr>
        <p:grpSpPr>
          <a:xfrm>
            <a:off x="3073898" y="2730449"/>
            <a:ext cx="354586" cy="353888"/>
            <a:chOff x="-31094350" y="3194000"/>
            <a:chExt cx="292225" cy="291650"/>
          </a:xfrm>
        </p:grpSpPr>
        <p:sp>
          <p:nvSpPr>
            <p:cNvPr id="8456" name="Google Shape;8456;p9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9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9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9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9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9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9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9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95"/>
          <p:cNvGrpSpPr/>
          <p:nvPr/>
        </p:nvGrpSpPr>
        <p:grpSpPr>
          <a:xfrm>
            <a:off x="3074368" y="3200941"/>
            <a:ext cx="353645" cy="354191"/>
            <a:chOff x="-31093575" y="3552550"/>
            <a:chExt cx="291450" cy="291900"/>
          </a:xfrm>
        </p:grpSpPr>
        <p:sp>
          <p:nvSpPr>
            <p:cNvPr id="8465" name="Google Shape;8465;p9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9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9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9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95"/>
          <p:cNvGrpSpPr/>
          <p:nvPr/>
        </p:nvGrpSpPr>
        <p:grpSpPr>
          <a:xfrm>
            <a:off x="3074368" y="3666169"/>
            <a:ext cx="353645" cy="353615"/>
            <a:chOff x="-31093575" y="3911725"/>
            <a:chExt cx="291450" cy="291425"/>
          </a:xfrm>
        </p:grpSpPr>
        <p:sp>
          <p:nvSpPr>
            <p:cNvPr id="8470" name="Google Shape;8470;p9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9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95"/>
          <p:cNvGrpSpPr/>
          <p:nvPr/>
        </p:nvGrpSpPr>
        <p:grpSpPr>
          <a:xfrm>
            <a:off x="2183798" y="4123136"/>
            <a:ext cx="356497" cy="354586"/>
            <a:chOff x="-29946000" y="3183175"/>
            <a:chExt cx="293800" cy="292225"/>
          </a:xfrm>
        </p:grpSpPr>
        <p:sp>
          <p:nvSpPr>
            <p:cNvPr id="8473" name="Google Shape;8473;p9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9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9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9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9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9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95"/>
          <p:cNvGrpSpPr/>
          <p:nvPr/>
        </p:nvGrpSpPr>
        <p:grpSpPr>
          <a:xfrm>
            <a:off x="2628330" y="1380289"/>
            <a:ext cx="358408" cy="354161"/>
            <a:chOff x="-34408675" y="3202075"/>
            <a:chExt cx="295375" cy="291875"/>
          </a:xfrm>
        </p:grpSpPr>
        <p:sp>
          <p:nvSpPr>
            <p:cNvPr id="8480" name="Google Shape;8480;p9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9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9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9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95"/>
          <p:cNvGrpSpPr/>
          <p:nvPr/>
        </p:nvGrpSpPr>
        <p:grpSpPr>
          <a:xfrm>
            <a:off x="2630241" y="1820283"/>
            <a:ext cx="354586" cy="356254"/>
            <a:chOff x="-34405525" y="3558075"/>
            <a:chExt cx="292225" cy="293600"/>
          </a:xfrm>
        </p:grpSpPr>
        <p:sp>
          <p:nvSpPr>
            <p:cNvPr id="8485" name="Google Shape;8485;p9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9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9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95"/>
          <p:cNvGrpSpPr/>
          <p:nvPr/>
        </p:nvGrpSpPr>
        <p:grpSpPr>
          <a:xfrm>
            <a:off x="2629755" y="2256940"/>
            <a:ext cx="355557" cy="353615"/>
            <a:chOff x="-34406325" y="3919600"/>
            <a:chExt cx="293025" cy="291425"/>
          </a:xfrm>
        </p:grpSpPr>
        <p:sp>
          <p:nvSpPr>
            <p:cNvPr id="8489" name="Google Shape;8489;p9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9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9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9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9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9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9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95"/>
          <p:cNvGrpSpPr/>
          <p:nvPr/>
        </p:nvGrpSpPr>
        <p:grpSpPr>
          <a:xfrm>
            <a:off x="1293653" y="2736303"/>
            <a:ext cx="353645" cy="342179"/>
            <a:chOff x="-32568800" y="3232000"/>
            <a:chExt cx="291450" cy="282000"/>
          </a:xfrm>
        </p:grpSpPr>
        <p:sp>
          <p:nvSpPr>
            <p:cNvPr id="8497" name="Google Shape;8497;p9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9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95"/>
          <p:cNvGrpSpPr/>
          <p:nvPr/>
        </p:nvGrpSpPr>
        <p:grpSpPr>
          <a:xfrm>
            <a:off x="1293183" y="3201213"/>
            <a:ext cx="354586" cy="353645"/>
            <a:chOff x="-32569575" y="3586425"/>
            <a:chExt cx="292225" cy="291450"/>
          </a:xfrm>
        </p:grpSpPr>
        <p:sp>
          <p:nvSpPr>
            <p:cNvPr id="8500" name="Google Shape;8500;p9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9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95"/>
          <p:cNvGrpSpPr/>
          <p:nvPr/>
        </p:nvGrpSpPr>
        <p:grpSpPr>
          <a:xfrm>
            <a:off x="1284098" y="3665805"/>
            <a:ext cx="372756" cy="354343"/>
            <a:chOff x="-32576675" y="3944600"/>
            <a:chExt cx="307200" cy="292025"/>
          </a:xfrm>
        </p:grpSpPr>
        <p:sp>
          <p:nvSpPr>
            <p:cNvPr id="8503" name="Google Shape;8503;p9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9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95"/>
          <p:cNvGrpSpPr/>
          <p:nvPr/>
        </p:nvGrpSpPr>
        <p:grpSpPr>
          <a:xfrm>
            <a:off x="3529065" y="2730100"/>
            <a:ext cx="354586" cy="354586"/>
            <a:chOff x="-30735200" y="3192625"/>
            <a:chExt cx="292225" cy="292225"/>
          </a:xfrm>
        </p:grpSpPr>
        <p:sp>
          <p:nvSpPr>
            <p:cNvPr id="8506" name="Google Shape;8506;p9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9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9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9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9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9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9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95"/>
          <p:cNvGrpSpPr/>
          <p:nvPr/>
        </p:nvGrpSpPr>
        <p:grpSpPr>
          <a:xfrm>
            <a:off x="3529065" y="3201532"/>
            <a:ext cx="354586" cy="353008"/>
            <a:chOff x="-30735200" y="3552550"/>
            <a:chExt cx="292225" cy="290925"/>
          </a:xfrm>
        </p:grpSpPr>
        <p:sp>
          <p:nvSpPr>
            <p:cNvPr id="8514" name="Google Shape;8514;p9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9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95"/>
          <p:cNvGrpSpPr/>
          <p:nvPr/>
        </p:nvGrpSpPr>
        <p:grpSpPr>
          <a:xfrm>
            <a:off x="3529065" y="3666154"/>
            <a:ext cx="354586" cy="353645"/>
            <a:chOff x="-30735200" y="3910925"/>
            <a:chExt cx="292225" cy="291450"/>
          </a:xfrm>
        </p:grpSpPr>
        <p:sp>
          <p:nvSpPr>
            <p:cNvPr id="8517" name="Google Shape;8517;p9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9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9" name="Google Shape;8519;p95"/>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0" name="Google Shape;8520;p95"/>
          <p:cNvGrpSpPr/>
          <p:nvPr/>
        </p:nvGrpSpPr>
        <p:grpSpPr>
          <a:xfrm>
            <a:off x="4882910" y="1379021"/>
            <a:ext cx="358971" cy="359224"/>
            <a:chOff x="-57956275" y="3197925"/>
            <a:chExt cx="319000" cy="319225"/>
          </a:xfrm>
        </p:grpSpPr>
        <p:sp>
          <p:nvSpPr>
            <p:cNvPr id="8521" name="Google Shape;8521;p9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9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9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9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9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9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9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95"/>
          <p:cNvGrpSpPr/>
          <p:nvPr/>
        </p:nvGrpSpPr>
        <p:grpSpPr>
          <a:xfrm>
            <a:off x="4905064" y="1835446"/>
            <a:ext cx="314662" cy="358971"/>
            <a:chOff x="-57940525" y="3590375"/>
            <a:chExt cx="279625" cy="319000"/>
          </a:xfrm>
        </p:grpSpPr>
        <p:sp>
          <p:nvSpPr>
            <p:cNvPr id="8529" name="Google Shape;8529;p9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9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9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9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9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95"/>
          <p:cNvGrpSpPr/>
          <p:nvPr/>
        </p:nvGrpSpPr>
        <p:grpSpPr>
          <a:xfrm>
            <a:off x="4875945" y="2276817"/>
            <a:ext cx="358099" cy="358999"/>
            <a:chOff x="-57959425" y="3982600"/>
            <a:chExt cx="318225" cy="319025"/>
          </a:xfrm>
        </p:grpSpPr>
        <p:sp>
          <p:nvSpPr>
            <p:cNvPr id="8535" name="Google Shape;8535;p9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9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9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9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9" name="Google Shape;8539;p95"/>
          <p:cNvGrpSpPr/>
          <p:nvPr/>
        </p:nvGrpSpPr>
        <p:grpSpPr>
          <a:xfrm>
            <a:off x="7076112" y="1380146"/>
            <a:ext cx="357226" cy="357226"/>
            <a:chOff x="-55987225" y="3198925"/>
            <a:chExt cx="317450" cy="317450"/>
          </a:xfrm>
        </p:grpSpPr>
        <p:sp>
          <p:nvSpPr>
            <p:cNvPr id="8540" name="Google Shape;8540;p9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9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9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9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95"/>
          <p:cNvGrpSpPr/>
          <p:nvPr/>
        </p:nvGrpSpPr>
        <p:grpSpPr>
          <a:xfrm>
            <a:off x="7076112" y="1836178"/>
            <a:ext cx="357226" cy="357367"/>
            <a:chOff x="-55987225" y="3591025"/>
            <a:chExt cx="317450" cy="317575"/>
          </a:xfrm>
        </p:grpSpPr>
        <p:sp>
          <p:nvSpPr>
            <p:cNvPr id="8545" name="Google Shape;8545;p9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9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9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9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9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95"/>
          <p:cNvGrpSpPr/>
          <p:nvPr/>
        </p:nvGrpSpPr>
        <p:grpSpPr>
          <a:xfrm>
            <a:off x="7090027" y="2276817"/>
            <a:ext cx="358999" cy="358999"/>
            <a:chOff x="-55988800" y="3982600"/>
            <a:chExt cx="319025" cy="319025"/>
          </a:xfrm>
        </p:grpSpPr>
        <p:sp>
          <p:nvSpPr>
            <p:cNvPr id="8551" name="Google Shape;8551;p9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9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9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9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9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95"/>
          <p:cNvGrpSpPr/>
          <p:nvPr/>
        </p:nvGrpSpPr>
        <p:grpSpPr>
          <a:xfrm>
            <a:off x="5748546" y="2734774"/>
            <a:ext cx="356326" cy="358971"/>
            <a:chOff x="-54026025" y="3192625"/>
            <a:chExt cx="316650" cy="319000"/>
          </a:xfrm>
        </p:grpSpPr>
        <p:sp>
          <p:nvSpPr>
            <p:cNvPr id="8557" name="Google Shape;8557;p9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9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9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9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9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9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9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9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95"/>
          <p:cNvGrpSpPr/>
          <p:nvPr/>
        </p:nvGrpSpPr>
        <p:grpSpPr>
          <a:xfrm>
            <a:off x="5768492" y="3205748"/>
            <a:ext cx="316434" cy="358099"/>
            <a:chOff x="-54007925" y="3584850"/>
            <a:chExt cx="281200" cy="318225"/>
          </a:xfrm>
        </p:grpSpPr>
        <p:sp>
          <p:nvSpPr>
            <p:cNvPr id="8566" name="Google Shape;8566;p9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9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9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9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9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9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95"/>
          <p:cNvGrpSpPr/>
          <p:nvPr/>
        </p:nvGrpSpPr>
        <p:grpSpPr>
          <a:xfrm>
            <a:off x="5768492" y="3667633"/>
            <a:ext cx="316434" cy="358914"/>
            <a:chOff x="-54007925" y="3975575"/>
            <a:chExt cx="281200" cy="318950"/>
          </a:xfrm>
        </p:grpSpPr>
        <p:sp>
          <p:nvSpPr>
            <p:cNvPr id="8573" name="Google Shape;8573;p9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9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9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9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95"/>
          <p:cNvGrpSpPr/>
          <p:nvPr/>
        </p:nvGrpSpPr>
        <p:grpSpPr>
          <a:xfrm>
            <a:off x="8003359" y="2752104"/>
            <a:ext cx="274770" cy="358492"/>
            <a:chOff x="-52005775" y="3208025"/>
            <a:chExt cx="244175" cy="318575"/>
          </a:xfrm>
        </p:grpSpPr>
        <p:sp>
          <p:nvSpPr>
            <p:cNvPr id="8578" name="Google Shape;8578;p9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9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9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9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9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9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9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9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9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9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9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95"/>
          <p:cNvGrpSpPr/>
          <p:nvPr/>
        </p:nvGrpSpPr>
        <p:grpSpPr>
          <a:xfrm>
            <a:off x="5309825" y="1380146"/>
            <a:ext cx="358099" cy="358099"/>
            <a:chOff x="-57568775" y="3198925"/>
            <a:chExt cx="318225" cy="318225"/>
          </a:xfrm>
        </p:grpSpPr>
        <p:sp>
          <p:nvSpPr>
            <p:cNvPr id="8590" name="Google Shape;8590;p9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9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9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9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9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9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95"/>
          <p:cNvGrpSpPr/>
          <p:nvPr/>
        </p:nvGrpSpPr>
        <p:grpSpPr>
          <a:xfrm>
            <a:off x="5331543" y="1835446"/>
            <a:ext cx="314662" cy="358099"/>
            <a:chOff x="-57549075" y="3590375"/>
            <a:chExt cx="279625" cy="318225"/>
          </a:xfrm>
        </p:grpSpPr>
        <p:sp>
          <p:nvSpPr>
            <p:cNvPr id="8597" name="Google Shape;8597;p9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9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9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9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95"/>
          <p:cNvGrpSpPr/>
          <p:nvPr/>
        </p:nvGrpSpPr>
        <p:grpSpPr>
          <a:xfrm>
            <a:off x="5323740" y="2276817"/>
            <a:ext cx="359871" cy="359871"/>
            <a:chOff x="-57570350" y="3982600"/>
            <a:chExt cx="319800" cy="319800"/>
          </a:xfrm>
        </p:grpSpPr>
        <p:sp>
          <p:nvSpPr>
            <p:cNvPr id="8602" name="Google Shape;8602;p9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9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9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9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95"/>
          <p:cNvGrpSpPr/>
          <p:nvPr/>
        </p:nvGrpSpPr>
        <p:grpSpPr>
          <a:xfrm>
            <a:off x="7538779" y="1379246"/>
            <a:ext cx="314662" cy="358999"/>
            <a:chOff x="-55576850" y="3198125"/>
            <a:chExt cx="279625" cy="319025"/>
          </a:xfrm>
        </p:grpSpPr>
        <p:sp>
          <p:nvSpPr>
            <p:cNvPr id="8607" name="Google Shape;8607;p9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9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9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9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95"/>
          <p:cNvGrpSpPr/>
          <p:nvPr/>
        </p:nvGrpSpPr>
        <p:grpSpPr>
          <a:xfrm>
            <a:off x="7516174" y="1835221"/>
            <a:ext cx="359871" cy="358324"/>
            <a:chOff x="-55596550" y="3590175"/>
            <a:chExt cx="319800" cy="318425"/>
          </a:xfrm>
        </p:grpSpPr>
        <p:sp>
          <p:nvSpPr>
            <p:cNvPr id="8612" name="Google Shape;8612;p9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9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9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9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95"/>
          <p:cNvGrpSpPr/>
          <p:nvPr/>
        </p:nvGrpSpPr>
        <p:grpSpPr>
          <a:xfrm>
            <a:off x="7531412" y="2276564"/>
            <a:ext cx="358999" cy="359252"/>
            <a:chOff x="-55595775" y="3982375"/>
            <a:chExt cx="319025" cy="319250"/>
          </a:xfrm>
        </p:grpSpPr>
        <p:sp>
          <p:nvSpPr>
            <p:cNvPr id="8617" name="Google Shape;8617;p9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9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9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9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9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9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95"/>
          <p:cNvGrpSpPr/>
          <p:nvPr/>
        </p:nvGrpSpPr>
        <p:grpSpPr>
          <a:xfrm>
            <a:off x="6188595" y="2734774"/>
            <a:ext cx="358999" cy="358099"/>
            <a:chOff x="-53635375" y="3192625"/>
            <a:chExt cx="319025" cy="318225"/>
          </a:xfrm>
        </p:grpSpPr>
        <p:sp>
          <p:nvSpPr>
            <p:cNvPr id="8624" name="Google Shape;8624;p9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9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9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95"/>
          <p:cNvGrpSpPr/>
          <p:nvPr/>
        </p:nvGrpSpPr>
        <p:grpSpPr>
          <a:xfrm>
            <a:off x="6210763" y="3205748"/>
            <a:ext cx="314662" cy="358999"/>
            <a:chOff x="-53615675" y="3584850"/>
            <a:chExt cx="279625" cy="319025"/>
          </a:xfrm>
        </p:grpSpPr>
        <p:sp>
          <p:nvSpPr>
            <p:cNvPr id="8628" name="Google Shape;8628;p9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9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9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95"/>
          <p:cNvGrpSpPr/>
          <p:nvPr/>
        </p:nvGrpSpPr>
        <p:grpSpPr>
          <a:xfrm>
            <a:off x="6188609" y="3668674"/>
            <a:ext cx="358971" cy="357874"/>
            <a:chOff x="-53634575" y="3976500"/>
            <a:chExt cx="319000" cy="318025"/>
          </a:xfrm>
        </p:grpSpPr>
        <p:sp>
          <p:nvSpPr>
            <p:cNvPr id="8632" name="Google Shape;8632;p9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9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9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9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9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9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9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9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95"/>
          <p:cNvGrpSpPr/>
          <p:nvPr/>
        </p:nvGrpSpPr>
        <p:grpSpPr>
          <a:xfrm>
            <a:off x="7983413" y="3211628"/>
            <a:ext cx="314662" cy="358436"/>
            <a:chOff x="-52023900" y="3590075"/>
            <a:chExt cx="279625" cy="318525"/>
          </a:xfrm>
        </p:grpSpPr>
        <p:sp>
          <p:nvSpPr>
            <p:cNvPr id="8641" name="Google Shape;8641;p9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9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9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9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9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9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9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95"/>
          <p:cNvGrpSpPr/>
          <p:nvPr/>
        </p:nvGrpSpPr>
        <p:grpSpPr>
          <a:xfrm>
            <a:off x="5746654" y="1380146"/>
            <a:ext cx="358971" cy="358971"/>
            <a:chOff x="-57173375" y="3198925"/>
            <a:chExt cx="319000" cy="319000"/>
          </a:xfrm>
        </p:grpSpPr>
        <p:sp>
          <p:nvSpPr>
            <p:cNvPr id="8649" name="Google Shape;8649;p9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9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9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9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3" name="Google Shape;8653;p95"/>
          <p:cNvGrpSpPr/>
          <p:nvPr/>
        </p:nvGrpSpPr>
        <p:grpSpPr>
          <a:xfrm>
            <a:off x="5747541" y="1857587"/>
            <a:ext cx="357198" cy="314690"/>
            <a:chOff x="-57176525" y="3610050"/>
            <a:chExt cx="317425" cy="279650"/>
          </a:xfrm>
        </p:grpSpPr>
        <p:sp>
          <p:nvSpPr>
            <p:cNvPr id="8654" name="Google Shape;8654;p9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9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9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9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9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95"/>
          <p:cNvGrpSpPr/>
          <p:nvPr/>
        </p:nvGrpSpPr>
        <p:grpSpPr>
          <a:xfrm>
            <a:off x="7957995" y="1380146"/>
            <a:ext cx="358099" cy="356326"/>
            <a:chOff x="-55202750" y="3198925"/>
            <a:chExt cx="318225" cy="316650"/>
          </a:xfrm>
        </p:grpSpPr>
        <p:sp>
          <p:nvSpPr>
            <p:cNvPr id="8660" name="Google Shape;8660;p9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9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95"/>
          <p:cNvGrpSpPr/>
          <p:nvPr/>
        </p:nvGrpSpPr>
        <p:grpSpPr>
          <a:xfrm>
            <a:off x="7968629" y="1835446"/>
            <a:ext cx="336830" cy="358099"/>
            <a:chOff x="-55194875" y="3590375"/>
            <a:chExt cx="299325" cy="318225"/>
          </a:xfrm>
        </p:grpSpPr>
        <p:sp>
          <p:nvSpPr>
            <p:cNvPr id="8663" name="Google Shape;8663;p9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9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9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9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9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95"/>
          <p:cNvGrpSpPr/>
          <p:nvPr/>
        </p:nvGrpSpPr>
        <p:grpSpPr>
          <a:xfrm>
            <a:off x="7973247" y="2277717"/>
            <a:ext cx="357198" cy="357198"/>
            <a:chOff x="-55203525" y="3983400"/>
            <a:chExt cx="317425" cy="317425"/>
          </a:xfrm>
        </p:grpSpPr>
        <p:sp>
          <p:nvSpPr>
            <p:cNvPr id="8669" name="Google Shape;8669;p9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9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9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95"/>
          <p:cNvGrpSpPr/>
          <p:nvPr/>
        </p:nvGrpSpPr>
        <p:grpSpPr>
          <a:xfrm>
            <a:off x="6639727" y="2734774"/>
            <a:ext cx="335930" cy="358971"/>
            <a:chOff x="-53232900" y="3192625"/>
            <a:chExt cx="298525" cy="319000"/>
          </a:xfrm>
        </p:grpSpPr>
        <p:sp>
          <p:nvSpPr>
            <p:cNvPr id="8673" name="Google Shape;8673;p9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9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9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9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9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9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9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9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95"/>
          <p:cNvGrpSpPr/>
          <p:nvPr/>
        </p:nvGrpSpPr>
        <p:grpSpPr>
          <a:xfrm>
            <a:off x="6629093" y="3205748"/>
            <a:ext cx="357198" cy="356326"/>
            <a:chOff x="-53242350" y="3584850"/>
            <a:chExt cx="317425" cy="316650"/>
          </a:xfrm>
        </p:grpSpPr>
        <p:sp>
          <p:nvSpPr>
            <p:cNvPr id="8682" name="Google Shape;8682;p9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9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9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9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9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95"/>
          <p:cNvGrpSpPr/>
          <p:nvPr/>
        </p:nvGrpSpPr>
        <p:grpSpPr>
          <a:xfrm>
            <a:off x="6650362" y="3668449"/>
            <a:ext cx="314662" cy="358999"/>
            <a:chOff x="-53224225" y="3976300"/>
            <a:chExt cx="279625" cy="319025"/>
          </a:xfrm>
        </p:grpSpPr>
        <p:sp>
          <p:nvSpPr>
            <p:cNvPr id="8688" name="Google Shape;8688;p9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9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9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9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9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9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9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95"/>
          <p:cNvGrpSpPr/>
          <p:nvPr/>
        </p:nvGrpSpPr>
        <p:grpSpPr>
          <a:xfrm>
            <a:off x="7961258" y="3676129"/>
            <a:ext cx="358971" cy="358408"/>
            <a:chOff x="-52043575" y="3983125"/>
            <a:chExt cx="319000" cy="318500"/>
          </a:xfrm>
        </p:grpSpPr>
        <p:sp>
          <p:nvSpPr>
            <p:cNvPr id="8696" name="Google Shape;8696;p9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9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9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9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9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9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9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9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9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95"/>
          <p:cNvGrpSpPr/>
          <p:nvPr/>
        </p:nvGrpSpPr>
        <p:grpSpPr>
          <a:xfrm>
            <a:off x="6215199" y="1380146"/>
            <a:ext cx="314662" cy="358971"/>
            <a:chOff x="-56766175" y="3198925"/>
            <a:chExt cx="279625" cy="319000"/>
          </a:xfrm>
        </p:grpSpPr>
        <p:sp>
          <p:nvSpPr>
            <p:cNvPr id="8706" name="Google Shape;8706;p9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9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9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9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9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9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9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95"/>
          <p:cNvGrpSpPr/>
          <p:nvPr/>
        </p:nvGrpSpPr>
        <p:grpSpPr>
          <a:xfrm>
            <a:off x="6214313" y="1835446"/>
            <a:ext cx="316434" cy="358099"/>
            <a:chOff x="-56766175" y="3590375"/>
            <a:chExt cx="281200" cy="318225"/>
          </a:xfrm>
        </p:grpSpPr>
        <p:sp>
          <p:nvSpPr>
            <p:cNvPr id="8714" name="Google Shape;8714;p9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9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9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9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95"/>
          <p:cNvGrpSpPr/>
          <p:nvPr/>
        </p:nvGrpSpPr>
        <p:grpSpPr>
          <a:xfrm>
            <a:off x="6251269" y="2276817"/>
            <a:ext cx="272126" cy="358099"/>
            <a:chOff x="-56747275" y="3982600"/>
            <a:chExt cx="241825" cy="318225"/>
          </a:xfrm>
        </p:grpSpPr>
        <p:sp>
          <p:nvSpPr>
            <p:cNvPr id="8719" name="Google Shape;8719;p9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9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9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9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9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9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9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95"/>
          <p:cNvGrpSpPr/>
          <p:nvPr/>
        </p:nvGrpSpPr>
        <p:grpSpPr>
          <a:xfrm>
            <a:off x="4859020" y="3219055"/>
            <a:ext cx="358999" cy="342991"/>
            <a:chOff x="-54812875" y="3596675"/>
            <a:chExt cx="319025" cy="304800"/>
          </a:xfrm>
        </p:grpSpPr>
        <p:sp>
          <p:nvSpPr>
            <p:cNvPr id="8727" name="Google Shape;8727;p9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9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9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9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9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9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9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4" name="Google Shape;8734;p95"/>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95"/>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6" name="Google Shape;8736;p95"/>
          <p:cNvGrpSpPr/>
          <p:nvPr/>
        </p:nvGrpSpPr>
        <p:grpSpPr>
          <a:xfrm>
            <a:off x="4881188" y="3675538"/>
            <a:ext cx="314662" cy="358099"/>
            <a:chOff x="-54793175" y="3982600"/>
            <a:chExt cx="279625" cy="318225"/>
          </a:xfrm>
        </p:grpSpPr>
        <p:sp>
          <p:nvSpPr>
            <p:cNvPr id="8737" name="Google Shape;8737;p9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9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9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9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9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9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9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95"/>
          <p:cNvGrpSpPr/>
          <p:nvPr/>
        </p:nvGrpSpPr>
        <p:grpSpPr>
          <a:xfrm>
            <a:off x="7092647" y="2734774"/>
            <a:ext cx="314662" cy="358099"/>
            <a:chOff x="-52832000" y="3192625"/>
            <a:chExt cx="279625" cy="318225"/>
          </a:xfrm>
        </p:grpSpPr>
        <p:sp>
          <p:nvSpPr>
            <p:cNvPr id="8745" name="Google Shape;8745;p9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9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9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9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9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9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9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9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95"/>
          <p:cNvGrpSpPr/>
          <p:nvPr/>
        </p:nvGrpSpPr>
        <p:grpSpPr>
          <a:xfrm>
            <a:off x="5779179" y="2276142"/>
            <a:ext cx="323524" cy="358774"/>
            <a:chOff x="-57162350" y="3982000"/>
            <a:chExt cx="287500" cy="318825"/>
          </a:xfrm>
        </p:grpSpPr>
        <p:sp>
          <p:nvSpPr>
            <p:cNvPr id="8754" name="Google Shape;8754;p9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9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9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9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9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9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9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9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95"/>
          <p:cNvGrpSpPr/>
          <p:nvPr/>
        </p:nvGrpSpPr>
        <p:grpSpPr>
          <a:xfrm>
            <a:off x="7070492" y="3206648"/>
            <a:ext cx="358971" cy="357198"/>
            <a:chOff x="-52851675" y="3585650"/>
            <a:chExt cx="319000" cy="317425"/>
          </a:xfrm>
        </p:grpSpPr>
        <p:sp>
          <p:nvSpPr>
            <p:cNvPr id="8763" name="Google Shape;8763;p9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9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9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9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9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9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95"/>
          <p:cNvGrpSpPr/>
          <p:nvPr/>
        </p:nvGrpSpPr>
        <p:grpSpPr>
          <a:xfrm>
            <a:off x="7092647" y="3668449"/>
            <a:ext cx="314662" cy="358999"/>
            <a:chOff x="-52832000" y="3976300"/>
            <a:chExt cx="279625" cy="319025"/>
          </a:xfrm>
        </p:grpSpPr>
        <p:sp>
          <p:nvSpPr>
            <p:cNvPr id="8770" name="Google Shape;8770;p9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9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9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9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9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95"/>
          <p:cNvGrpSpPr/>
          <p:nvPr/>
        </p:nvGrpSpPr>
        <p:grpSpPr>
          <a:xfrm>
            <a:off x="6209853" y="4123097"/>
            <a:ext cx="316434" cy="358099"/>
            <a:chOff x="-51633225" y="3198925"/>
            <a:chExt cx="281200" cy="318225"/>
          </a:xfrm>
        </p:grpSpPr>
        <p:sp>
          <p:nvSpPr>
            <p:cNvPr id="8776" name="Google Shape;8776;p9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9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9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9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9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9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9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95"/>
          <p:cNvGrpSpPr/>
          <p:nvPr/>
        </p:nvGrpSpPr>
        <p:grpSpPr>
          <a:xfrm>
            <a:off x="6628676" y="1381018"/>
            <a:ext cx="365188" cy="357226"/>
            <a:chOff x="-56396775" y="3199700"/>
            <a:chExt cx="324525" cy="317450"/>
          </a:xfrm>
        </p:grpSpPr>
        <p:sp>
          <p:nvSpPr>
            <p:cNvPr id="8784" name="Google Shape;8784;p9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9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9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9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9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9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95"/>
          <p:cNvGrpSpPr/>
          <p:nvPr/>
        </p:nvGrpSpPr>
        <p:grpSpPr>
          <a:xfrm>
            <a:off x="6631771" y="1846953"/>
            <a:ext cx="358999" cy="335958"/>
            <a:chOff x="-56394425" y="3600600"/>
            <a:chExt cx="319025" cy="298550"/>
          </a:xfrm>
        </p:grpSpPr>
        <p:sp>
          <p:nvSpPr>
            <p:cNvPr id="8791" name="Google Shape;8791;p9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9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9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95"/>
          <p:cNvGrpSpPr/>
          <p:nvPr/>
        </p:nvGrpSpPr>
        <p:grpSpPr>
          <a:xfrm>
            <a:off x="6662538" y="2277717"/>
            <a:ext cx="327068" cy="357198"/>
            <a:chOff x="-56379450" y="3983400"/>
            <a:chExt cx="290650" cy="317425"/>
          </a:xfrm>
        </p:grpSpPr>
        <p:sp>
          <p:nvSpPr>
            <p:cNvPr id="8795" name="Google Shape;8795;p9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9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9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9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9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9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9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9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95"/>
          <p:cNvGrpSpPr/>
          <p:nvPr/>
        </p:nvGrpSpPr>
        <p:grpSpPr>
          <a:xfrm>
            <a:off x="5326242" y="2741864"/>
            <a:ext cx="316434" cy="358971"/>
            <a:chOff x="-54401725" y="3198925"/>
            <a:chExt cx="281200" cy="319000"/>
          </a:xfrm>
        </p:grpSpPr>
        <p:sp>
          <p:nvSpPr>
            <p:cNvPr id="8804" name="Google Shape;8804;p9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9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9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9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9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9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9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9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9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9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9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95"/>
          <p:cNvGrpSpPr/>
          <p:nvPr/>
        </p:nvGrpSpPr>
        <p:grpSpPr>
          <a:xfrm>
            <a:off x="5327128" y="3211965"/>
            <a:ext cx="314662" cy="358099"/>
            <a:chOff x="-54401725" y="3590375"/>
            <a:chExt cx="279625" cy="318225"/>
          </a:xfrm>
        </p:grpSpPr>
        <p:sp>
          <p:nvSpPr>
            <p:cNvPr id="8816" name="Google Shape;8816;p9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9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9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9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9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9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95"/>
          <p:cNvGrpSpPr/>
          <p:nvPr/>
        </p:nvGrpSpPr>
        <p:grpSpPr>
          <a:xfrm>
            <a:off x="5324920" y="3675538"/>
            <a:ext cx="319079" cy="358099"/>
            <a:chOff x="-54403300" y="3982600"/>
            <a:chExt cx="283550" cy="318225"/>
          </a:xfrm>
        </p:grpSpPr>
        <p:sp>
          <p:nvSpPr>
            <p:cNvPr id="8823" name="Google Shape;8823;p9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9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9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9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9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95"/>
          <p:cNvGrpSpPr/>
          <p:nvPr/>
        </p:nvGrpSpPr>
        <p:grpSpPr>
          <a:xfrm>
            <a:off x="7512313" y="2736772"/>
            <a:ext cx="356298" cy="356973"/>
            <a:chOff x="-52458650" y="3194400"/>
            <a:chExt cx="316625" cy="317225"/>
          </a:xfrm>
        </p:grpSpPr>
        <p:sp>
          <p:nvSpPr>
            <p:cNvPr id="8829" name="Google Shape;8829;p9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9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9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9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9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9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9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9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95"/>
          <p:cNvGrpSpPr/>
          <p:nvPr/>
        </p:nvGrpSpPr>
        <p:grpSpPr>
          <a:xfrm>
            <a:off x="4881188" y="2741864"/>
            <a:ext cx="314662" cy="358971"/>
            <a:chOff x="-54793175" y="3198925"/>
            <a:chExt cx="279625" cy="319000"/>
          </a:xfrm>
        </p:grpSpPr>
        <p:sp>
          <p:nvSpPr>
            <p:cNvPr id="8838" name="Google Shape;8838;p9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9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9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9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9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9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9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95"/>
          <p:cNvGrpSpPr/>
          <p:nvPr/>
        </p:nvGrpSpPr>
        <p:grpSpPr>
          <a:xfrm>
            <a:off x="7521611" y="3205748"/>
            <a:ext cx="337703" cy="357845"/>
            <a:chOff x="-52450000" y="3584850"/>
            <a:chExt cx="300100" cy="318000"/>
          </a:xfrm>
        </p:grpSpPr>
        <p:sp>
          <p:nvSpPr>
            <p:cNvPr id="8846" name="Google Shape;8846;p9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9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9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9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9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9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9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95"/>
          <p:cNvGrpSpPr/>
          <p:nvPr/>
        </p:nvGrpSpPr>
        <p:grpSpPr>
          <a:xfrm>
            <a:off x="7533131" y="3670221"/>
            <a:ext cx="314662" cy="357226"/>
            <a:chOff x="-52440550" y="3977875"/>
            <a:chExt cx="279625" cy="317450"/>
          </a:xfrm>
        </p:grpSpPr>
        <p:sp>
          <p:nvSpPr>
            <p:cNvPr id="8854" name="Google Shape;8854;p9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9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9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9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9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9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9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9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95"/>
          <p:cNvGrpSpPr/>
          <p:nvPr/>
        </p:nvGrpSpPr>
        <p:grpSpPr>
          <a:xfrm>
            <a:off x="6645066" y="4126427"/>
            <a:ext cx="314662" cy="358999"/>
            <a:chOff x="-51623775" y="3584850"/>
            <a:chExt cx="279625" cy="319025"/>
          </a:xfrm>
        </p:grpSpPr>
        <p:sp>
          <p:nvSpPr>
            <p:cNvPr id="8863" name="Google Shape;8863;p9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9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9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9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9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9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9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9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9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2" name="Google Shape;8872;p9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8873" name="Google Shape;8873;p9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77"/>
        <p:cNvGrpSpPr/>
        <p:nvPr/>
      </p:nvGrpSpPr>
      <p:grpSpPr>
        <a:xfrm>
          <a:off x="0" y="0"/>
          <a:ext cx="0" cy="0"/>
          <a:chOff x="0" y="0"/>
          <a:chExt cx="0" cy="0"/>
        </a:xfrm>
      </p:grpSpPr>
      <p:grpSp>
        <p:nvGrpSpPr>
          <p:cNvPr id="8878" name="Google Shape;8878;p96"/>
          <p:cNvGrpSpPr/>
          <p:nvPr/>
        </p:nvGrpSpPr>
        <p:grpSpPr>
          <a:xfrm>
            <a:off x="885675" y="1386849"/>
            <a:ext cx="276003" cy="357300"/>
            <a:chOff x="-50469125" y="3183175"/>
            <a:chExt cx="233150" cy="301825"/>
          </a:xfrm>
        </p:grpSpPr>
        <p:sp>
          <p:nvSpPr>
            <p:cNvPr id="8879" name="Google Shape;8879;p9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9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9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96"/>
          <p:cNvGrpSpPr/>
          <p:nvPr/>
        </p:nvGrpSpPr>
        <p:grpSpPr>
          <a:xfrm>
            <a:off x="845574" y="1822251"/>
            <a:ext cx="356205" cy="355288"/>
            <a:chOff x="-50504575" y="3550975"/>
            <a:chExt cx="300900" cy="300125"/>
          </a:xfrm>
        </p:grpSpPr>
        <p:sp>
          <p:nvSpPr>
            <p:cNvPr id="8883" name="Google Shape;8883;p9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9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9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9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96"/>
          <p:cNvGrpSpPr/>
          <p:nvPr/>
        </p:nvGrpSpPr>
        <p:grpSpPr>
          <a:xfrm>
            <a:off x="845574" y="2260493"/>
            <a:ext cx="356205" cy="354341"/>
            <a:chOff x="-50503000" y="3921175"/>
            <a:chExt cx="300900" cy="299325"/>
          </a:xfrm>
        </p:grpSpPr>
        <p:sp>
          <p:nvSpPr>
            <p:cNvPr id="8888" name="Google Shape;8888;p9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9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9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9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9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96"/>
          <p:cNvGrpSpPr/>
          <p:nvPr/>
        </p:nvGrpSpPr>
        <p:grpSpPr>
          <a:xfrm>
            <a:off x="3049627" y="1406411"/>
            <a:ext cx="355258" cy="356205"/>
            <a:chOff x="-48630025" y="3199700"/>
            <a:chExt cx="300100" cy="300900"/>
          </a:xfrm>
        </p:grpSpPr>
        <p:sp>
          <p:nvSpPr>
            <p:cNvPr id="8894" name="Google Shape;8894;p9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9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9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96"/>
          <p:cNvGrpSpPr/>
          <p:nvPr/>
        </p:nvGrpSpPr>
        <p:grpSpPr>
          <a:xfrm>
            <a:off x="3049627" y="1843707"/>
            <a:ext cx="355258" cy="355258"/>
            <a:chOff x="-48630025" y="3569100"/>
            <a:chExt cx="300100" cy="300100"/>
          </a:xfrm>
        </p:grpSpPr>
        <p:sp>
          <p:nvSpPr>
            <p:cNvPr id="8898" name="Google Shape;8898;p9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9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9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9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9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9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9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9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9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9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96"/>
          <p:cNvGrpSpPr/>
          <p:nvPr/>
        </p:nvGrpSpPr>
        <p:grpSpPr>
          <a:xfrm>
            <a:off x="3050101" y="2281003"/>
            <a:ext cx="354311" cy="353394"/>
            <a:chOff x="-48629225" y="3938500"/>
            <a:chExt cx="299300" cy="298525"/>
          </a:xfrm>
        </p:grpSpPr>
        <p:sp>
          <p:nvSpPr>
            <p:cNvPr id="8909" name="Google Shape;8909;p9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9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9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9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96"/>
          <p:cNvGrpSpPr/>
          <p:nvPr/>
        </p:nvGrpSpPr>
        <p:grpSpPr>
          <a:xfrm>
            <a:off x="1785504" y="2752344"/>
            <a:ext cx="311458" cy="354341"/>
            <a:chOff x="-46762575" y="3200500"/>
            <a:chExt cx="263100" cy="299325"/>
          </a:xfrm>
        </p:grpSpPr>
        <p:sp>
          <p:nvSpPr>
            <p:cNvPr id="8914" name="Google Shape;8914;p9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9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9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9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9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96"/>
          <p:cNvGrpSpPr/>
          <p:nvPr/>
        </p:nvGrpSpPr>
        <p:grpSpPr>
          <a:xfrm>
            <a:off x="1763589" y="3211066"/>
            <a:ext cx="355288" cy="312375"/>
            <a:chOff x="-46779900" y="3588000"/>
            <a:chExt cx="300125" cy="263875"/>
          </a:xfrm>
        </p:grpSpPr>
        <p:sp>
          <p:nvSpPr>
            <p:cNvPr id="8920" name="Google Shape;8920;p9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9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9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9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96"/>
          <p:cNvGrpSpPr/>
          <p:nvPr/>
        </p:nvGrpSpPr>
        <p:grpSpPr>
          <a:xfrm>
            <a:off x="1764062" y="3625988"/>
            <a:ext cx="354341" cy="353394"/>
            <a:chOff x="-46779100" y="3938500"/>
            <a:chExt cx="299325" cy="298525"/>
          </a:xfrm>
        </p:grpSpPr>
        <p:sp>
          <p:nvSpPr>
            <p:cNvPr id="8925" name="Google Shape;8925;p9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9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96"/>
          <p:cNvGrpSpPr/>
          <p:nvPr/>
        </p:nvGrpSpPr>
        <p:grpSpPr>
          <a:xfrm>
            <a:off x="3971800" y="2758855"/>
            <a:ext cx="355258" cy="355288"/>
            <a:chOff x="-44924250" y="3206000"/>
            <a:chExt cx="300100" cy="300125"/>
          </a:xfrm>
        </p:grpSpPr>
        <p:sp>
          <p:nvSpPr>
            <p:cNvPr id="8928" name="Google Shape;8928;p9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9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9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9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9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96"/>
          <p:cNvGrpSpPr/>
          <p:nvPr/>
        </p:nvGrpSpPr>
        <p:grpSpPr>
          <a:xfrm>
            <a:off x="1286286" y="1386849"/>
            <a:ext cx="355258" cy="355258"/>
            <a:chOff x="-50134375" y="3183175"/>
            <a:chExt cx="300100" cy="300100"/>
          </a:xfrm>
        </p:grpSpPr>
        <p:sp>
          <p:nvSpPr>
            <p:cNvPr id="8934" name="Google Shape;8934;p9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9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9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9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9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9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9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9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9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9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96"/>
          <p:cNvGrpSpPr/>
          <p:nvPr/>
        </p:nvGrpSpPr>
        <p:grpSpPr>
          <a:xfrm>
            <a:off x="1286286" y="1822251"/>
            <a:ext cx="355258" cy="355288"/>
            <a:chOff x="-50134375" y="3550975"/>
            <a:chExt cx="300100" cy="300125"/>
          </a:xfrm>
        </p:grpSpPr>
        <p:sp>
          <p:nvSpPr>
            <p:cNvPr id="8945" name="Google Shape;8945;p9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9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96"/>
          <p:cNvGrpSpPr/>
          <p:nvPr/>
        </p:nvGrpSpPr>
        <p:grpSpPr>
          <a:xfrm>
            <a:off x="1286286" y="2259783"/>
            <a:ext cx="355258" cy="355051"/>
            <a:chOff x="-50134375" y="3920575"/>
            <a:chExt cx="300100" cy="299925"/>
          </a:xfrm>
        </p:grpSpPr>
        <p:sp>
          <p:nvSpPr>
            <p:cNvPr id="8948" name="Google Shape;8948;p9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9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9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96"/>
          <p:cNvGrpSpPr/>
          <p:nvPr/>
        </p:nvGrpSpPr>
        <p:grpSpPr>
          <a:xfrm>
            <a:off x="3497010" y="1407358"/>
            <a:ext cx="357123" cy="355258"/>
            <a:chOff x="-48262200" y="3200500"/>
            <a:chExt cx="301675" cy="300100"/>
          </a:xfrm>
        </p:grpSpPr>
        <p:sp>
          <p:nvSpPr>
            <p:cNvPr id="8952" name="Google Shape;8952;p9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9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9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9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9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9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9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9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9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96"/>
          <p:cNvGrpSpPr/>
          <p:nvPr/>
        </p:nvGrpSpPr>
        <p:grpSpPr>
          <a:xfrm>
            <a:off x="3526383" y="1844447"/>
            <a:ext cx="298377" cy="354519"/>
            <a:chOff x="-48233050" y="3569725"/>
            <a:chExt cx="252050" cy="299475"/>
          </a:xfrm>
        </p:grpSpPr>
        <p:sp>
          <p:nvSpPr>
            <p:cNvPr id="8962" name="Google Shape;8962;p9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9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9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96"/>
          <p:cNvGrpSpPr/>
          <p:nvPr/>
        </p:nvGrpSpPr>
        <p:grpSpPr>
          <a:xfrm>
            <a:off x="3550148" y="2278191"/>
            <a:ext cx="250847" cy="358070"/>
            <a:chOff x="-48216525" y="3936125"/>
            <a:chExt cx="211900" cy="302475"/>
          </a:xfrm>
        </p:grpSpPr>
        <p:sp>
          <p:nvSpPr>
            <p:cNvPr id="8966" name="Google Shape;8966;p9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9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9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9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96"/>
          <p:cNvGrpSpPr/>
          <p:nvPr/>
        </p:nvGrpSpPr>
        <p:grpSpPr>
          <a:xfrm>
            <a:off x="2205866" y="2753261"/>
            <a:ext cx="355258" cy="355288"/>
            <a:chOff x="-46410500" y="3201275"/>
            <a:chExt cx="300100" cy="300125"/>
          </a:xfrm>
        </p:grpSpPr>
        <p:sp>
          <p:nvSpPr>
            <p:cNvPr id="8971" name="Google Shape;8971;p9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9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9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9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9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96"/>
          <p:cNvGrpSpPr/>
          <p:nvPr/>
        </p:nvGrpSpPr>
        <p:grpSpPr>
          <a:xfrm>
            <a:off x="2205866" y="3188692"/>
            <a:ext cx="355258" cy="356205"/>
            <a:chOff x="-46409700" y="3569100"/>
            <a:chExt cx="300100" cy="300900"/>
          </a:xfrm>
        </p:grpSpPr>
        <p:sp>
          <p:nvSpPr>
            <p:cNvPr id="8977" name="Google Shape;8977;p9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9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9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9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9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96"/>
          <p:cNvGrpSpPr/>
          <p:nvPr/>
        </p:nvGrpSpPr>
        <p:grpSpPr>
          <a:xfrm>
            <a:off x="2193747" y="3624124"/>
            <a:ext cx="379497" cy="358070"/>
            <a:chOff x="-46422300" y="3936925"/>
            <a:chExt cx="320575" cy="302475"/>
          </a:xfrm>
        </p:grpSpPr>
        <p:sp>
          <p:nvSpPr>
            <p:cNvPr id="8983" name="Google Shape;8983;p9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9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96"/>
          <p:cNvGrpSpPr/>
          <p:nvPr/>
        </p:nvGrpSpPr>
        <p:grpSpPr>
          <a:xfrm>
            <a:off x="3971326" y="3178452"/>
            <a:ext cx="356205" cy="355258"/>
            <a:chOff x="-44914800" y="3560450"/>
            <a:chExt cx="300900" cy="300100"/>
          </a:xfrm>
        </p:grpSpPr>
        <p:sp>
          <p:nvSpPr>
            <p:cNvPr id="8986" name="Google Shape;8986;p9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9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9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9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9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96"/>
          <p:cNvGrpSpPr/>
          <p:nvPr/>
        </p:nvGrpSpPr>
        <p:grpSpPr>
          <a:xfrm>
            <a:off x="1726378" y="1387086"/>
            <a:ext cx="354311" cy="354104"/>
            <a:chOff x="-49764975" y="3183375"/>
            <a:chExt cx="299300" cy="299125"/>
          </a:xfrm>
        </p:grpSpPr>
        <p:sp>
          <p:nvSpPr>
            <p:cNvPr id="8992" name="Google Shape;8992;p9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9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9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9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9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9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9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9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9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96"/>
          <p:cNvGrpSpPr/>
          <p:nvPr/>
        </p:nvGrpSpPr>
        <p:grpSpPr>
          <a:xfrm>
            <a:off x="1726378" y="1822547"/>
            <a:ext cx="354311" cy="355909"/>
            <a:chOff x="-49764975" y="3551225"/>
            <a:chExt cx="299300" cy="300650"/>
          </a:xfrm>
        </p:grpSpPr>
        <p:sp>
          <p:nvSpPr>
            <p:cNvPr id="9002" name="Google Shape;9002;p9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9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9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9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9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9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9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9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9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9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9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96"/>
          <p:cNvGrpSpPr/>
          <p:nvPr/>
        </p:nvGrpSpPr>
        <p:grpSpPr>
          <a:xfrm>
            <a:off x="1724040" y="2259310"/>
            <a:ext cx="358987" cy="355525"/>
            <a:chOff x="-49766550" y="3920175"/>
            <a:chExt cx="303250" cy="300325"/>
          </a:xfrm>
        </p:grpSpPr>
        <p:sp>
          <p:nvSpPr>
            <p:cNvPr id="9014" name="Google Shape;9014;p9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9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9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9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96"/>
          <p:cNvGrpSpPr/>
          <p:nvPr/>
        </p:nvGrpSpPr>
        <p:grpSpPr>
          <a:xfrm>
            <a:off x="3939571" y="1407358"/>
            <a:ext cx="357123" cy="354341"/>
            <a:chOff x="-47892800" y="3200500"/>
            <a:chExt cx="301675" cy="299325"/>
          </a:xfrm>
        </p:grpSpPr>
        <p:sp>
          <p:nvSpPr>
            <p:cNvPr id="9019" name="Google Shape;9019;p9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9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9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9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9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9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96"/>
          <p:cNvGrpSpPr/>
          <p:nvPr/>
        </p:nvGrpSpPr>
        <p:grpSpPr>
          <a:xfrm>
            <a:off x="4003437" y="1843707"/>
            <a:ext cx="229391" cy="355258"/>
            <a:chOff x="-47839250" y="3569100"/>
            <a:chExt cx="193775" cy="300100"/>
          </a:xfrm>
        </p:grpSpPr>
        <p:sp>
          <p:nvSpPr>
            <p:cNvPr id="9026" name="Google Shape;9026;p9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9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9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9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9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9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96"/>
          <p:cNvGrpSpPr/>
          <p:nvPr/>
        </p:nvGrpSpPr>
        <p:grpSpPr>
          <a:xfrm>
            <a:off x="3940503" y="2280056"/>
            <a:ext cx="355258" cy="356205"/>
            <a:chOff x="-47892800" y="3937700"/>
            <a:chExt cx="300100" cy="300900"/>
          </a:xfrm>
        </p:grpSpPr>
        <p:sp>
          <p:nvSpPr>
            <p:cNvPr id="9033" name="Google Shape;9033;p9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9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9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9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9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9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9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9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96"/>
          <p:cNvGrpSpPr/>
          <p:nvPr/>
        </p:nvGrpSpPr>
        <p:grpSpPr>
          <a:xfrm>
            <a:off x="2645798" y="2773770"/>
            <a:ext cx="355258" cy="311458"/>
            <a:chOff x="-46042675" y="3218600"/>
            <a:chExt cx="300100" cy="263100"/>
          </a:xfrm>
        </p:grpSpPr>
        <p:sp>
          <p:nvSpPr>
            <p:cNvPr id="9042" name="Google Shape;9042;p9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9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9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9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9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9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96"/>
          <p:cNvGrpSpPr/>
          <p:nvPr/>
        </p:nvGrpSpPr>
        <p:grpSpPr>
          <a:xfrm>
            <a:off x="2645798" y="3188219"/>
            <a:ext cx="355258" cy="323118"/>
            <a:chOff x="-46042675" y="3568700"/>
            <a:chExt cx="300100" cy="272950"/>
          </a:xfrm>
        </p:grpSpPr>
        <p:sp>
          <p:nvSpPr>
            <p:cNvPr id="9049" name="Google Shape;9049;p9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9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9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9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96"/>
          <p:cNvGrpSpPr/>
          <p:nvPr/>
        </p:nvGrpSpPr>
        <p:grpSpPr>
          <a:xfrm>
            <a:off x="2687749" y="3625189"/>
            <a:ext cx="271357" cy="356057"/>
            <a:chOff x="-46007225" y="3937825"/>
            <a:chExt cx="229225" cy="300775"/>
          </a:xfrm>
        </p:grpSpPr>
        <p:sp>
          <p:nvSpPr>
            <p:cNvPr id="9054" name="Google Shape;9054;p9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9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9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9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9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9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9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9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9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9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96"/>
          <p:cNvGrpSpPr/>
          <p:nvPr/>
        </p:nvGrpSpPr>
        <p:grpSpPr>
          <a:xfrm>
            <a:off x="3993241" y="3615275"/>
            <a:ext cx="312375" cy="357596"/>
            <a:chOff x="-44895900" y="3929450"/>
            <a:chExt cx="263875" cy="302075"/>
          </a:xfrm>
        </p:grpSpPr>
        <p:sp>
          <p:nvSpPr>
            <p:cNvPr id="9065" name="Google Shape;9065;p9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9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9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9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9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9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96"/>
          <p:cNvGrpSpPr/>
          <p:nvPr/>
        </p:nvGrpSpPr>
        <p:grpSpPr>
          <a:xfrm>
            <a:off x="2167060" y="1398036"/>
            <a:ext cx="356205" cy="332885"/>
            <a:chOff x="-49397175" y="3192625"/>
            <a:chExt cx="300900" cy="281200"/>
          </a:xfrm>
        </p:grpSpPr>
        <p:sp>
          <p:nvSpPr>
            <p:cNvPr id="9072" name="Google Shape;9072;p9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9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9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9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9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9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9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96"/>
          <p:cNvGrpSpPr/>
          <p:nvPr/>
        </p:nvGrpSpPr>
        <p:grpSpPr>
          <a:xfrm>
            <a:off x="2193163" y="1822251"/>
            <a:ext cx="304000" cy="356205"/>
            <a:chOff x="-49375900" y="3550975"/>
            <a:chExt cx="256800" cy="300900"/>
          </a:xfrm>
        </p:grpSpPr>
        <p:sp>
          <p:nvSpPr>
            <p:cNvPr id="9080" name="Google Shape;9080;p9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9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9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9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9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9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9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9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9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9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9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96"/>
          <p:cNvGrpSpPr/>
          <p:nvPr/>
        </p:nvGrpSpPr>
        <p:grpSpPr>
          <a:xfrm>
            <a:off x="2188516" y="2259546"/>
            <a:ext cx="313293" cy="356205"/>
            <a:chOff x="-49378250" y="3920375"/>
            <a:chExt cx="264650" cy="300900"/>
          </a:xfrm>
        </p:grpSpPr>
        <p:sp>
          <p:nvSpPr>
            <p:cNvPr id="9092" name="Google Shape;9092;p9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9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9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9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9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9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9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96"/>
          <p:cNvGrpSpPr/>
          <p:nvPr/>
        </p:nvGrpSpPr>
        <p:grpSpPr>
          <a:xfrm>
            <a:off x="907504" y="2752344"/>
            <a:ext cx="312375" cy="357123"/>
            <a:chOff x="-47505300" y="3200500"/>
            <a:chExt cx="263875" cy="301675"/>
          </a:xfrm>
        </p:grpSpPr>
        <p:sp>
          <p:nvSpPr>
            <p:cNvPr id="9100" name="Google Shape;9100;p9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9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9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9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9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9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9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9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9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9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9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9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9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96"/>
          <p:cNvGrpSpPr/>
          <p:nvPr/>
        </p:nvGrpSpPr>
        <p:grpSpPr>
          <a:xfrm>
            <a:off x="885604" y="3188692"/>
            <a:ext cx="356176" cy="355051"/>
            <a:chOff x="-47524975" y="3569100"/>
            <a:chExt cx="300875" cy="299925"/>
          </a:xfrm>
        </p:grpSpPr>
        <p:sp>
          <p:nvSpPr>
            <p:cNvPr id="9114" name="Google Shape;9114;p9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9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9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9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9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96"/>
          <p:cNvGrpSpPr/>
          <p:nvPr/>
        </p:nvGrpSpPr>
        <p:grpSpPr>
          <a:xfrm>
            <a:off x="886062" y="3667954"/>
            <a:ext cx="355258" cy="270410"/>
            <a:chOff x="-47523400" y="3973950"/>
            <a:chExt cx="300100" cy="228425"/>
          </a:xfrm>
        </p:grpSpPr>
        <p:sp>
          <p:nvSpPr>
            <p:cNvPr id="9120" name="Google Shape;9120;p9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9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9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9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9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96"/>
          <p:cNvGrpSpPr/>
          <p:nvPr/>
        </p:nvGrpSpPr>
        <p:grpSpPr>
          <a:xfrm>
            <a:off x="3091183" y="2750953"/>
            <a:ext cx="354341" cy="357596"/>
            <a:chOff x="-45673275" y="3199325"/>
            <a:chExt cx="299325" cy="302075"/>
          </a:xfrm>
        </p:grpSpPr>
        <p:sp>
          <p:nvSpPr>
            <p:cNvPr id="9126" name="Google Shape;9126;p9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9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9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96"/>
          <p:cNvGrpSpPr/>
          <p:nvPr/>
        </p:nvGrpSpPr>
        <p:grpSpPr>
          <a:xfrm>
            <a:off x="3090251" y="3209202"/>
            <a:ext cx="356205" cy="314240"/>
            <a:chOff x="-45674075" y="3586425"/>
            <a:chExt cx="300900" cy="265450"/>
          </a:xfrm>
        </p:grpSpPr>
        <p:sp>
          <p:nvSpPr>
            <p:cNvPr id="9130" name="Google Shape;9130;p9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9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96"/>
          <p:cNvGrpSpPr/>
          <p:nvPr/>
        </p:nvGrpSpPr>
        <p:grpSpPr>
          <a:xfrm>
            <a:off x="3091183" y="3625041"/>
            <a:ext cx="354341" cy="356205"/>
            <a:chOff x="-45673275" y="3937700"/>
            <a:chExt cx="299325" cy="300900"/>
          </a:xfrm>
        </p:grpSpPr>
        <p:sp>
          <p:nvSpPr>
            <p:cNvPr id="9133" name="Google Shape;9133;p9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9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9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9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9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9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96"/>
          <p:cNvGrpSpPr/>
          <p:nvPr/>
        </p:nvGrpSpPr>
        <p:grpSpPr>
          <a:xfrm>
            <a:off x="2205349" y="4117825"/>
            <a:ext cx="356205" cy="356205"/>
            <a:chOff x="-44512325" y="3176075"/>
            <a:chExt cx="300900" cy="300900"/>
          </a:xfrm>
        </p:grpSpPr>
        <p:sp>
          <p:nvSpPr>
            <p:cNvPr id="9140" name="Google Shape;9140;p9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9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9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96"/>
          <p:cNvGrpSpPr/>
          <p:nvPr/>
        </p:nvGrpSpPr>
        <p:grpSpPr>
          <a:xfrm>
            <a:off x="2608689" y="1386849"/>
            <a:ext cx="354341" cy="354341"/>
            <a:chOff x="-49027775" y="3183175"/>
            <a:chExt cx="299325" cy="299325"/>
          </a:xfrm>
        </p:grpSpPr>
        <p:sp>
          <p:nvSpPr>
            <p:cNvPr id="9144" name="Google Shape;9144;p9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9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9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9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96"/>
          <p:cNvGrpSpPr/>
          <p:nvPr/>
        </p:nvGrpSpPr>
        <p:grpSpPr>
          <a:xfrm>
            <a:off x="2608230" y="1822251"/>
            <a:ext cx="355258" cy="357152"/>
            <a:chOff x="-49027775" y="3550975"/>
            <a:chExt cx="300100" cy="301700"/>
          </a:xfrm>
        </p:grpSpPr>
        <p:sp>
          <p:nvSpPr>
            <p:cNvPr id="9149" name="Google Shape;9149;p9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9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9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9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9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9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9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9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9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9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96"/>
          <p:cNvGrpSpPr/>
          <p:nvPr/>
        </p:nvGrpSpPr>
        <p:grpSpPr>
          <a:xfrm>
            <a:off x="2606306" y="2259310"/>
            <a:ext cx="359106" cy="355525"/>
            <a:chOff x="-49031025" y="3920175"/>
            <a:chExt cx="303350" cy="300325"/>
          </a:xfrm>
        </p:grpSpPr>
        <p:sp>
          <p:nvSpPr>
            <p:cNvPr id="9160" name="Google Shape;9160;p9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9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9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9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9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9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96"/>
          <p:cNvGrpSpPr/>
          <p:nvPr/>
        </p:nvGrpSpPr>
        <p:grpSpPr>
          <a:xfrm>
            <a:off x="1322411" y="2752344"/>
            <a:ext cx="356176" cy="354341"/>
            <a:chOff x="-47155575" y="3200500"/>
            <a:chExt cx="300875" cy="299325"/>
          </a:xfrm>
        </p:grpSpPr>
        <p:sp>
          <p:nvSpPr>
            <p:cNvPr id="9167" name="Google Shape;9167;p9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9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9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9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9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9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96"/>
          <p:cNvGrpSpPr/>
          <p:nvPr/>
        </p:nvGrpSpPr>
        <p:grpSpPr>
          <a:xfrm>
            <a:off x="1322870" y="3188692"/>
            <a:ext cx="355258" cy="355258"/>
            <a:chOff x="-47154800" y="3569100"/>
            <a:chExt cx="300100" cy="300100"/>
          </a:xfrm>
        </p:grpSpPr>
        <p:sp>
          <p:nvSpPr>
            <p:cNvPr id="9174" name="Google Shape;9174;p9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9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9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9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9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9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96"/>
          <p:cNvGrpSpPr/>
          <p:nvPr/>
        </p:nvGrpSpPr>
        <p:grpSpPr>
          <a:xfrm>
            <a:off x="1323343" y="3626905"/>
            <a:ext cx="354311" cy="353423"/>
            <a:chOff x="-47154000" y="3939275"/>
            <a:chExt cx="299300" cy="298550"/>
          </a:xfrm>
        </p:grpSpPr>
        <p:sp>
          <p:nvSpPr>
            <p:cNvPr id="9181" name="Google Shape;9181;p9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9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9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9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96"/>
          <p:cNvGrpSpPr/>
          <p:nvPr/>
        </p:nvGrpSpPr>
        <p:grpSpPr>
          <a:xfrm>
            <a:off x="3548633" y="2752344"/>
            <a:ext cx="312375" cy="354341"/>
            <a:chOff x="-45286550" y="3200500"/>
            <a:chExt cx="263875" cy="299325"/>
          </a:xfrm>
        </p:grpSpPr>
        <p:sp>
          <p:nvSpPr>
            <p:cNvPr id="9186" name="Google Shape;9186;p9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9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9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96"/>
          <p:cNvGrpSpPr/>
          <p:nvPr/>
        </p:nvGrpSpPr>
        <p:grpSpPr>
          <a:xfrm>
            <a:off x="3548633" y="3189639"/>
            <a:ext cx="312375" cy="354311"/>
            <a:chOff x="-45286550" y="3569900"/>
            <a:chExt cx="263875" cy="299300"/>
          </a:xfrm>
        </p:grpSpPr>
        <p:sp>
          <p:nvSpPr>
            <p:cNvPr id="9190" name="Google Shape;9190;p9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9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9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9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9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9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96"/>
          <p:cNvGrpSpPr/>
          <p:nvPr/>
        </p:nvGrpSpPr>
        <p:grpSpPr>
          <a:xfrm>
            <a:off x="3559820" y="3625988"/>
            <a:ext cx="290001" cy="355258"/>
            <a:chOff x="-45277900" y="3938500"/>
            <a:chExt cx="244975" cy="300100"/>
          </a:xfrm>
        </p:grpSpPr>
        <p:sp>
          <p:nvSpPr>
            <p:cNvPr id="9197" name="Google Shape;9197;p9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9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9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9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96"/>
          <p:cNvGrpSpPr/>
          <p:nvPr/>
        </p:nvGrpSpPr>
        <p:grpSpPr>
          <a:xfrm>
            <a:off x="2645769" y="4095090"/>
            <a:ext cx="355258" cy="355258"/>
            <a:chOff x="-44502875" y="3576975"/>
            <a:chExt cx="300100" cy="300100"/>
          </a:xfrm>
        </p:grpSpPr>
        <p:sp>
          <p:nvSpPr>
            <p:cNvPr id="9202" name="Google Shape;9202;p9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9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9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96"/>
          <p:cNvGrpSpPr/>
          <p:nvPr/>
        </p:nvGrpSpPr>
        <p:grpSpPr>
          <a:xfrm>
            <a:off x="4858981" y="1820745"/>
            <a:ext cx="356196" cy="354670"/>
            <a:chOff x="-13946200" y="3647075"/>
            <a:chExt cx="353650" cy="352100"/>
          </a:xfrm>
        </p:grpSpPr>
        <p:sp>
          <p:nvSpPr>
            <p:cNvPr id="9206" name="Google Shape;9206;p9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9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9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9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9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9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96"/>
          <p:cNvGrpSpPr/>
          <p:nvPr/>
        </p:nvGrpSpPr>
        <p:grpSpPr>
          <a:xfrm>
            <a:off x="6642374" y="1380228"/>
            <a:ext cx="357002" cy="354267"/>
            <a:chOff x="-12163025" y="3214275"/>
            <a:chExt cx="354450" cy="351700"/>
          </a:xfrm>
        </p:grpSpPr>
        <p:sp>
          <p:nvSpPr>
            <p:cNvPr id="9213" name="Google Shape;9213;p9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9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9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96"/>
          <p:cNvGrpSpPr/>
          <p:nvPr/>
        </p:nvGrpSpPr>
        <p:grpSpPr>
          <a:xfrm>
            <a:off x="6643154" y="1819965"/>
            <a:ext cx="355441" cy="356232"/>
            <a:chOff x="-12160675" y="3647875"/>
            <a:chExt cx="352900" cy="353650"/>
          </a:xfrm>
        </p:grpSpPr>
        <p:sp>
          <p:nvSpPr>
            <p:cNvPr id="9217" name="Google Shape;9217;p9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9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9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9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9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9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9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96"/>
          <p:cNvGrpSpPr/>
          <p:nvPr/>
        </p:nvGrpSpPr>
        <p:grpSpPr>
          <a:xfrm>
            <a:off x="6653870" y="2264421"/>
            <a:ext cx="354635" cy="356232"/>
            <a:chOff x="-12160675" y="4081850"/>
            <a:chExt cx="352100" cy="353650"/>
          </a:xfrm>
        </p:grpSpPr>
        <p:sp>
          <p:nvSpPr>
            <p:cNvPr id="9225" name="Google Shape;9225;p9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9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9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9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9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9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96"/>
          <p:cNvGrpSpPr/>
          <p:nvPr/>
        </p:nvGrpSpPr>
        <p:grpSpPr>
          <a:xfrm>
            <a:off x="4858836" y="2738864"/>
            <a:ext cx="355416" cy="355652"/>
            <a:chOff x="-10391650" y="3180600"/>
            <a:chExt cx="352875" cy="353075"/>
          </a:xfrm>
        </p:grpSpPr>
        <p:sp>
          <p:nvSpPr>
            <p:cNvPr id="9232" name="Google Shape;9232;p9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9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9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9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9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9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96"/>
          <p:cNvGrpSpPr/>
          <p:nvPr/>
        </p:nvGrpSpPr>
        <p:grpSpPr>
          <a:xfrm>
            <a:off x="4858835" y="3215662"/>
            <a:ext cx="354635" cy="353890"/>
            <a:chOff x="-10390875" y="3616350"/>
            <a:chExt cx="352100" cy="351325"/>
          </a:xfrm>
        </p:grpSpPr>
        <p:sp>
          <p:nvSpPr>
            <p:cNvPr id="9239" name="Google Shape;9239;p9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9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9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96"/>
          <p:cNvGrpSpPr/>
          <p:nvPr/>
        </p:nvGrpSpPr>
        <p:grpSpPr>
          <a:xfrm>
            <a:off x="7525810" y="2740327"/>
            <a:ext cx="312585" cy="354670"/>
            <a:chOff x="-10370400" y="4049550"/>
            <a:chExt cx="310350" cy="352100"/>
          </a:xfrm>
        </p:grpSpPr>
        <p:sp>
          <p:nvSpPr>
            <p:cNvPr id="9243" name="Google Shape;9243;p9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9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9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9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9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96"/>
          <p:cNvGrpSpPr/>
          <p:nvPr/>
        </p:nvGrpSpPr>
        <p:grpSpPr>
          <a:xfrm>
            <a:off x="6630066" y="2739268"/>
            <a:ext cx="379236" cy="354847"/>
            <a:chOff x="-8674650" y="3210975"/>
            <a:chExt cx="376525" cy="352275"/>
          </a:xfrm>
        </p:grpSpPr>
        <p:sp>
          <p:nvSpPr>
            <p:cNvPr id="9249" name="Google Shape;9249;p9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9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9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9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9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9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96"/>
          <p:cNvGrpSpPr/>
          <p:nvPr/>
        </p:nvGrpSpPr>
        <p:grpSpPr>
          <a:xfrm>
            <a:off x="5301563" y="1820745"/>
            <a:ext cx="356221" cy="354670"/>
            <a:chOff x="-13512225" y="3647075"/>
            <a:chExt cx="353675" cy="352100"/>
          </a:xfrm>
        </p:grpSpPr>
        <p:sp>
          <p:nvSpPr>
            <p:cNvPr id="9256" name="Google Shape;9256;p9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9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9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9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9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9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9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9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9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9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96"/>
          <p:cNvGrpSpPr/>
          <p:nvPr/>
        </p:nvGrpSpPr>
        <p:grpSpPr>
          <a:xfrm>
            <a:off x="5311876" y="2264811"/>
            <a:ext cx="356221" cy="355451"/>
            <a:chOff x="-13512225" y="4080275"/>
            <a:chExt cx="353675" cy="352875"/>
          </a:xfrm>
        </p:grpSpPr>
        <p:sp>
          <p:nvSpPr>
            <p:cNvPr id="9267" name="Google Shape;9267;p9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9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9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9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9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9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9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9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9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9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9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96"/>
          <p:cNvGrpSpPr/>
          <p:nvPr/>
        </p:nvGrpSpPr>
        <p:grpSpPr>
          <a:xfrm>
            <a:off x="7084956" y="1412172"/>
            <a:ext cx="356196" cy="290379"/>
            <a:chOff x="-11728250" y="3245400"/>
            <a:chExt cx="353650" cy="288275"/>
          </a:xfrm>
        </p:grpSpPr>
        <p:sp>
          <p:nvSpPr>
            <p:cNvPr id="9279" name="Google Shape;9279;p9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9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9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9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9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96"/>
          <p:cNvGrpSpPr/>
          <p:nvPr/>
        </p:nvGrpSpPr>
        <p:grpSpPr>
          <a:xfrm>
            <a:off x="7117464" y="2264811"/>
            <a:ext cx="311804" cy="355451"/>
            <a:chOff x="-11703850" y="4081850"/>
            <a:chExt cx="309575" cy="352875"/>
          </a:xfrm>
        </p:grpSpPr>
        <p:sp>
          <p:nvSpPr>
            <p:cNvPr id="9285" name="Google Shape;9285;p9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9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9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9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9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9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9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9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96"/>
          <p:cNvGrpSpPr/>
          <p:nvPr/>
        </p:nvGrpSpPr>
        <p:grpSpPr>
          <a:xfrm>
            <a:off x="5306120" y="2738964"/>
            <a:ext cx="357002" cy="355451"/>
            <a:chOff x="-9958475" y="3180025"/>
            <a:chExt cx="354450" cy="352875"/>
          </a:xfrm>
        </p:grpSpPr>
        <p:sp>
          <p:nvSpPr>
            <p:cNvPr id="9294" name="Google Shape;9294;p9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9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9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96"/>
          <p:cNvGrpSpPr/>
          <p:nvPr/>
        </p:nvGrpSpPr>
        <p:grpSpPr>
          <a:xfrm>
            <a:off x="5315247" y="3214945"/>
            <a:ext cx="337966" cy="355325"/>
            <a:chOff x="-9949025" y="3615575"/>
            <a:chExt cx="335550" cy="352750"/>
          </a:xfrm>
        </p:grpSpPr>
        <p:sp>
          <p:nvSpPr>
            <p:cNvPr id="9298" name="Google Shape;9298;p9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9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9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96"/>
          <p:cNvGrpSpPr/>
          <p:nvPr/>
        </p:nvGrpSpPr>
        <p:grpSpPr>
          <a:xfrm>
            <a:off x="7950093" y="2738451"/>
            <a:ext cx="360175" cy="358423"/>
            <a:chOff x="-9961625" y="4048175"/>
            <a:chExt cx="357600" cy="355825"/>
          </a:xfrm>
        </p:grpSpPr>
        <p:sp>
          <p:nvSpPr>
            <p:cNvPr id="9302" name="Google Shape;9302;p9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9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9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9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9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9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96"/>
          <p:cNvGrpSpPr/>
          <p:nvPr/>
        </p:nvGrpSpPr>
        <p:grpSpPr>
          <a:xfrm>
            <a:off x="6636814" y="3213963"/>
            <a:ext cx="364959" cy="357289"/>
            <a:chOff x="-8680950" y="3624225"/>
            <a:chExt cx="362350" cy="354700"/>
          </a:xfrm>
        </p:grpSpPr>
        <p:sp>
          <p:nvSpPr>
            <p:cNvPr id="9309" name="Google Shape;9309;p9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9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9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9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9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9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96"/>
          <p:cNvGrpSpPr/>
          <p:nvPr/>
        </p:nvGrpSpPr>
        <p:grpSpPr>
          <a:xfrm>
            <a:off x="5773058" y="1379624"/>
            <a:ext cx="313365" cy="355476"/>
            <a:chOff x="-13056975" y="3212300"/>
            <a:chExt cx="311125" cy="352900"/>
          </a:xfrm>
        </p:grpSpPr>
        <p:sp>
          <p:nvSpPr>
            <p:cNvPr id="9316" name="Google Shape;9316;p9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9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9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9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96"/>
          <p:cNvGrpSpPr/>
          <p:nvPr/>
        </p:nvGrpSpPr>
        <p:grpSpPr>
          <a:xfrm>
            <a:off x="5750446" y="1820418"/>
            <a:ext cx="358588" cy="355325"/>
            <a:chOff x="-13077450" y="3647075"/>
            <a:chExt cx="356025" cy="352750"/>
          </a:xfrm>
        </p:grpSpPr>
        <p:sp>
          <p:nvSpPr>
            <p:cNvPr id="9321" name="Google Shape;9321;p9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9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9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96"/>
          <p:cNvGrpSpPr/>
          <p:nvPr/>
        </p:nvGrpSpPr>
        <p:grpSpPr>
          <a:xfrm>
            <a:off x="5761552" y="2264018"/>
            <a:ext cx="357002" cy="357037"/>
            <a:chOff x="-13079025" y="4079475"/>
            <a:chExt cx="354450" cy="354450"/>
          </a:xfrm>
        </p:grpSpPr>
        <p:sp>
          <p:nvSpPr>
            <p:cNvPr id="9325" name="Google Shape;9325;p9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9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9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9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96"/>
          <p:cNvGrpSpPr/>
          <p:nvPr/>
        </p:nvGrpSpPr>
        <p:grpSpPr>
          <a:xfrm>
            <a:off x="7534619" y="1380027"/>
            <a:ext cx="356221" cy="354670"/>
            <a:chOff x="-11292700" y="3213875"/>
            <a:chExt cx="353675" cy="352100"/>
          </a:xfrm>
        </p:grpSpPr>
        <p:sp>
          <p:nvSpPr>
            <p:cNvPr id="9330" name="Google Shape;9330;p9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9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9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9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9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9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9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96"/>
          <p:cNvGrpSpPr/>
          <p:nvPr/>
        </p:nvGrpSpPr>
        <p:grpSpPr>
          <a:xfrm>
            <a:off x="7528677" y="1819965"/>
            <a:ext cx="368106" cy="356232"/>
            <a:chOff x="-11299000" y="3647875"/>
            <a:chExt cx="365475" cy="353650"/>
          </a:xfrm>
        </p:grpSpPr>
        <p:sp>
          <p:nvSpPr>
            <p:cNvPr id="9338" name="Google Shape;9338;p9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9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9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9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9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9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96"/>
          <p:cNvGrpSpPr/>
          <p:nvPr/>
        </p:nvGrpSpPr>
        <p:grpSpPr>
          <a:xfrm>
            <a:off x="7544139" y="2275916"/>
            <a:ext cx="357808" cy="333240"/>
            <a:chOff x="-11295075" y="4092875"/>
            <a:chExt cx="355250" cy="330825"/>
          </a:xfrm>
        </p:grpSpPr>
        <p:sp>
          <p:nvSpPr>
            <p:cNvPr id="9345" name="Google Shape;9345;p9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9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9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9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9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96"/>
          <p:cNvGrpSpPr/>
          <p:nvPr/>
        </p:nvGrpSpPr>
        <p:grpSpPr>
          <a:xfrm>
            <a:off x="5769739" y="2738964"/>
            <a:ext cx="312585" cy="355451"/>
            <a:chOff x="-9500075" y="3180800"/>
            <a:chExt cx="310350" cy="352875"/>
          </a:xfrm>
        </p:grpSpPr>
        <p:sp>
          <p:nvSpPr>
            <p:cNvPr id="9351" name="Google Shape;9351;p9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9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9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9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9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9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9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9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9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96"/>
          <p:cNvGrpSpPr/>
          <p:nvPr/>
        </p:nvGrpSpPr>
        <p:grpSpPr>
          <a:xfrm>
            <a:off x="5747530" y="3214479"/>
            <a:ext cx="356221" cy="356257"/>
            <a:chOff x="-9523700" y="3614000"/>
            <a:chExt cx="353675" cy="353675"/>
          </a:xfrm>
        </p:grpSpPr>
        <p:sp>
          <p:nvSpPr>
            <p:cNvPr id="9361" name="Google Shape;9361;p9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9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9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9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9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9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9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9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9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96"/>
          <p:cNvGrpSpPr/>
          <p:nvPr/>
        </p:nvGrpSpPr>
        <p:grpSpPr>
          <a:xfrm>
            <a:off x="7532481" y="3237121"/>
            <a:ext cx="356221" cy="354670"/>
            <a:chOff x="-9523700" y="4049550"/>
            <a:chExt cx="353675" cy="352100"/>
          </a:xfrm>
        </p:grpSpPr>
        <p:sp>
          <p:nvSpPr>
            <p:cNvPr id="9371" name="Google Shape;9371;p9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9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9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9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9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9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9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96"/>
          <p:cNvGrpSpPr/>
          <p:nvPr/>
        </p:nvGrpSpPr>
        <p:grpSpPr>
          <a:xfrm>
            <a:off x="7088596" y="3237094"/>
            <a:ext cx="357002" cy="311029"/>
            <a:chOff x="-8209150" y="3659675"/>
            <a:chExt cx="354450" cy="308775"/>
          </a:xfrm>
        </p:grpSpPr>
        <p:sp>
          <p:nvSpPr>
            <p:cNvPr id="9379" name="Google Shape;9379;p9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9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9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9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9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9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96"/>
          <p:cNvGrpSpPr/>
          <p:nvPr/>
        </p:nvGrpSpPr>
        <p:grpSpPr>
          <a:xfrm>
            <a:off x="6202157" y="2266007"/>
            <a:ext cx="356221" cy="353059"/>
            <a:chOff x="-12643475" y="4081850"/>
            <a:chExt cx="353675" cy="350500"/>
          </a:xfrm>
        </p:grpSpPr>
        <p:sp>
          <p:nvSpPr>
            <p:cNvPr id="9386" name="Google Shape;9386;p9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9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9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9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0" name="Google Shape;9390;p96"/>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1" name="Google Shape;9391;p96"/>
          <p:cNvGrpSpPr/>
          <p:nvPr/>
        </p:nvGrpSpPr>
        <p:grpSpPr>
          <a:xfrm>
            <a:off x="7984757" y="2275916"/>
            <a:ext cx="356221" cy="333240"/>
            <a:chOff x="-10858725" y="4092875"/>
            <a:chExt cx="353675" cy="330825"/>
          </a:xfrm>
        </p:grpSpPr>
        <p:sp>
          <p:nvSpPr>
            <p:cNvPr id="9392" name="Google Shape;9392;p9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9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9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9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9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9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96"/>
          <p:cNvGrpSpPr/>
          <p:nvPr/>
        </p:nvGrpSpPr>
        <p:grpSpPr>
          <a:xfrm>
            <a:off x="6243280" y="3214882"/>
            <a:ext cx="252278" cy="355451"/>
            <a:chOff x="-9039300" y="3614000"/>
            <a:chExt cx="250475" cy="352875"/>
          </a:xfrm>
        </p:grpSpPr>
        <p:sp>
          <p:nvSpPr>
            <p:cNvPr id="9399" name="Google Shape;9399;p9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9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96"/>
          <p:cNvGrpSpPr/>
          <p:nvPr/>
        </p:nvGrpSpPr>
        <p:grpSpPr>
          <a:xfrm>
            <a:off x="7975246" y="3237121"/>
            <a:ext cx="354635" cy="354670"/>
            <a:chOff x="-9088150" y="4049550"/>
            <a:chExt cx="352100" cy="352100"/>
          </a:xfrm>
        </p:grpSpPr>
        <p:sp>
          <p:nvSpPr>
            <p:cNvPr id="9402" name="Google Shape;9402;p9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9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9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9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9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9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96"/>
          <p:cNvGrpSpPr/>
          <p:nvPr/>
        </p:nvGrpSpPr>
        <p:grpSpPr>
          <a:xfrm>
            <a:off x="7109610" y="2739354"/>
            <a:ext cx="315757" cy="354670"/>
            <a:chOff x="-8191825" y="3174500"/>
            <a:chExt cx="313500" cy="352100"/>
          </a:xfrm>
        </p:grpSpPr>
        <p:sp>
          <p:nvSpPr>
            <p:cNvPr id="9409" name="Google Shape;9409;p9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9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9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96"/>
          <p:cNvGrpSpPr/>
          <p:nvPr/>
        </p:nvGrpSpPr>
        <p:grpSpPr>
          <a:xfrm>
            <a:off x="4858968" y="1379875"/>
            <a:ext cx="356221" cy="354973"/>
            <a:chOff x="-13947000" y="3212800"/>
            <a:chExt cx="353675" cy="352400"/>
          </a:xfrm>
        </p:grpSpPr>
        <p:sp>
          <p:nvSpPr>
            <p:cNvPr id="9413" name="Google Shape;9413;p9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9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5" name="Google Shape;9415;p96"/>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6" name="Google Shape;9416;p96"/>
          <p:cNvGrpSpPr/>
          <p:nvPr/>
        </p:nvGrpSpPr>
        <p:grpSpPr>
          <a:xfrm>
            <a:off x="5301563" y="1379233"/>
            <a:ext cx="356221" cy="356257"/>
            <a:chOff x="-13512225" y="3211525"/>
            <a:chExt cx="353675" cy="353675"/>
          </a:xfrm>
        </p:grpSpPr>
        <p:sp>
          <p:nvSpPr>
            <p:cNvPr id="9417" name="Google Shape;9417;p9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9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9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9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9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96"/>
          <p:cNvGrpSpPr/>
          <p:nvPr/>
        </p:nvGrpSpPr>
        <p:grpSpPr>
          <a:xfrm>
            <a:off x="6191845" y="1379624"/>
            <a:ext cx="356221" cy="355476"/>
            <a:chOff x="-12643475" y="3212300"/>
            <a:chExt cx="353675" cy="352900"/>
          </a:xfrm>
        </p:grpSpPr>
        <p:sp>
          <p:nvSpPr>
            <p:cNvPr id="9423" name="Google Shape;9423;p9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9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9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9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9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9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9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9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9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96"/>
          <p:cNvGrpSpPr/>
          <p:nvPr/>
        </p:nvGrpSpPr>
        <p:grpSpPr>
          <a:xfrm>
            <a:off x="6191845" y="1831398"/>
            <a:ext cx="356221" cy="333366"/>
            <a:chOff x="-12643475" y="3657325"/>
            <a:chExt cx="353675" cy="330950"/>
          </a:xfrm>
        </p:grpSpPr>
        <p:sp>
          <p:nvSpPr>
            <p:cNvPr id="9433" name="Google Shape;9433;p9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9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9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9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9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9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96"/>
          <p:cNvGrpSpPr/>
          <p:nvPr/>
        </p:nvGrpSpPr>
        <p:grpSpPr>
          <a:xfrm>
            <a:off x="7974847" y="1380027"/>
            <a:ext cx="355416" cy="354670"/>
            <a:chOff x="-10857925" y="3213875"/>
            <a:chExt cx="352875" cy="352100"/>
          </a:xfrm>
        </p:grpSpPr>
        <p:sp>
          <p:nvSpPr>
            <p:cNvPr id="9440" name="Google Shape;9440;p9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9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9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9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9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9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9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9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9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9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96"/>
          <p:cNvGrpSpPr/>
          <p:nvPr/>
        </p:nvGrpSpPr>
        <p:grpSpPr>
          <a:xfrm>
            <a:off x="6191762" y="2739455"/>
            <a:ext cx="356096" cy="354469"/>
            <a:chOff x="-9089725" y="3180200"/>
            <a:chExt cx="353550" cy="351900"/>
          </a:xfrm>
        </p:grpSpPr>
        <p:sp>
          <p:nvSpPr>
            <p:cNvPr id="9451" name="Google Shape;9451;p9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9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96"/>
          <p:cNvGrpSpPr/>
          <p:nvPr/>
        </p:nvGrpSpPr>
        <p:grpSpPr>
          <a:xfrm>
            <a:off x="7083760" y="1819260"/>
            <a:ext cx="358588" cy="357642"/>
            <a:chOff x="7083760" y="1971660"/>
            <a:chExt cx="358588" cy="357642"/>
          </a:xfrm>
        </p:grpSpPr>
        <p:sp>
          <p:nvSpPr>
            <p:cNvPr id="9454" name="Google Shape;9454;p9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9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9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9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9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9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9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9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9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9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9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9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6" name="Google Shape;9466;p9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9467" name="Google Shape;9467;p9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71"/>
        <p:cNvGrpSpPr/>
        <p:nvPr/>
      </p:nvGrpSpPr>
      <p:grpSpPr>
        <a:xfrm>
          <a:off x="0" y="0"/>
          <a:ext cx="0" cy="0"/>
          <a:chOff x="0" y="0"/>
          <a:chExt cx="0" cy="0"/>
        </a:xfrm>
      </p:grpSpPr>
      <p:sp>
        <p:nvSpPr>
          <p:cNvPr id="9472" name="Google Shape;9472;p9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3" name="Google Shape;9473;p97"/>
          <p:cNvGrpSpPr/>
          <p:nvPr/>
        </p:nvGrpSpPr>
        <p:grpSpPr>
          <a:xfrm>
            <a:off x="748855" y="2243507"/>
            <a:ext cx="452798" cy="449473"/>
            <a:chOff x="-21322300" y="3693325"/>
            <a:chExt cx="306400" cy="304150"/>
          </a:xfrm>
        </p:grpSpPr>
        <p:sp>
          <p:nvSpPr>
            <p:cNvPr id="9474" name="Google Shape;9474;p9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9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9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9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97"/>
          <p:cNvGrpSpPr/>
          <p:nvPr/>
        </p:nvGrpSpPr>
        <p:grpSpPr>
          <a:xfrm>
            <a:off x="748263" y="2810244"/>
            <a:ext cx="453980" cy="422540"/>
            <a:chOff x="-21322300" y="4077125"/>
            <a:chExt cx="307200" cy="285925"/>
          </a:xfrm>
        </p:grpSpPr>
        <p:sp>
          <p:nvSpPr>
            <p:cNvPr id="9479" name="Google Shape;9479;p9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9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9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9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9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9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9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9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9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9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9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97"/>
          <p:cNvGrpSpPr/>
          <p:nvPr/>
        </p:nvGrpSpPr>
        <p:grpSpPr>
          <a:xfrm>
            <a:off x="3525440" y="1689128"/>
            <a:ext cx="451653" cy="450212"/>
            <a:chOff x="-19394200" y="3333800"/>
            <a:chExt cx="305625" cy="304650"/>
          </a:xfrm>
        </p:grpSpPr>
        <p:sp>
          <p:nvSpPr>
            <p:cNvPr id="9492" name="Google Shape;9492;p9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9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9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9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9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9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9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97"/>
          <p:cNvGrpSpPr/>
          <p:nvPr/>
        </p:nvGrpSpPr>
        <p:grpSpPr>
          <a:xfrm>
            <a:off x="3524276" y="2243580"/>
            <a:ext cx="453980" cy="449325"/>
            <a:chOff x="-19396575" y="3708500"/>
            <a:chExt cx="307200" cy="304050"/>
          </a:xfrm>
        </p:grpSpPr>
        <p:sp>
          <p:nvSpPr>
            <p:cNvPr id="9502" name="Google Shape;9502;p9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9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9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97"/>
          <p:cNvGrpSpPr/>
          <p:nvPr/>
        </p:nvGrpSpPr>
        <p:grpSpPr>
          <a:xfrm>
            <a:off x="3518457" y="2796461"/>
            <a:ext cx="465618" cy="450101"/>
            <a:chOff x="-19394200" y="4084200"/>
            <a:chExt cx="315075" cy="304575"/>
          </a:xfrm>
        </p:grpSpPr>
        <p:sp>
          <p:nvSpPr>
            <p:cNvPr id="9506" name="Google Shape;9506;p9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9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9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9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97"/>
          <p:cNvGrpSpPr/>
          <p:nvPr/>
        </p:nvGrpSpPr>
        <p:grpSpPr>
          <a:xfrm>
            <a:off x="6324167" y="1689001"/>
            <a:ext cx="400447" cy="450470"/>
            <a:chOff x="-17526750" y="3309200"/>
            <a:chExt cx="270975" cy="304825"/>
          </a:xfrm>
        </p:grpSpPr>
        <p:sp>
          <p:nvSpPr>
            <p:cNvPr id="9513" name="Google Shape;9513;p9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9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9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9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9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97"/>
          <p:cNvGrpSpPr/>
          <p:nvPr/>
        </p:nvGrpSpPr>
        <p:grpSpPr>
          <a:xfrm>
            <a:off x="6300319" y="2244173"/>
            <a:ext cx="448143" cy="448143"/>
            <a:chOff x="-17542500" y="3684100"/>
            <a:chExt cx="303250" cy="303250"/>
          </a:xfrm>
        </p:grpSpPr>
        <p:sp>
          <p:nvSpPr>
            <p:cNvPr id="9519" name="Google Shape;9519;p9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9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9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9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9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9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9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97"/>
          <p:cNvGrpSpPr/>
          <p:nvPr/>
        </p:nvGrpSpPr>
        <p:grpSpPr>
          <a:xfrm>
            <a:off x="6299728" y="2810817"/>
            <a:ext cx="449325" cy="421395"/>
            <a:chOff x="-17542500" y="4068450"/>
            <a:chExt cx="304050" cy="285150"/>
          </a:xfrm>
        </p:grpSpPr>
        <p:sp>
          <p:nvSpPr>
            <p:cNvPr id="9527" name="Google Shape;9527;p9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9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9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9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9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9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97"/>
          <p:cNvGrpSpPr/>
          <p:nvPr/>
        </p:nvGrpSpPr>
        <p:grpSpPr>
          <a:xfrm>
            <a:off x="3530150" y="3342211"/>
            <a:ext cx="343404" cy="449325"/>
            <a:chOff x="-15652200" y="3335975"/>
            <a:chExt cx="232375" cy="304050"/>
          </a:xfrm>
        </p:grpSpPr>
        <p:sp>
          <p:nvSpPr>
            <p:cNvPr id="9534" name="Google Shape;9534;p9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9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9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9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9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9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9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9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97"/>
          <p:cNvGrpSpPr/>
          <p:nvPr/>
        </p:nvGrpSpPr>
        <p:grpSpPr>
          <a:xfrm>
            <a:off x="1304064" y="2243729"/>
            <a:ext cx="449325" cy="449030"/>
            <a:chOff x="-20945825" y="3692175"/>
            <a:chExt cx="304050" cy="303850"/>
          </a:xfrm>
        </p:grpSpPr>
        <p:sp>
          <p:nvSpPr>
            <p:cNvPr id="9544" name="Google Shape;9544;p9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9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9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9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97"/>
          <p:cNvGrpSpPr/>
          <p:nvPr/>
        </p:nvGrpSpPr>
        <p:grpSpPr>
          <a:xfrm>
            <a:off x="4110888" y="1689848"/>
            <a:ext cx="372516" cy="448771"/>
            <a:chOff x="-18994100" y="3334775"/>
            <a:chExt cx="252075" cy="303675"/>
          </a:xfrm>
        </p:grpSpPr>
        <p:sp>
          <p:nvSpPr>
            <p:cNvPr id="9549" name="Google Shape;9549;p9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9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9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9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97"/>
          <p:cNvGrpSpPr/>
          <p:nvPr/>
        </p:nvGrpSpPr>
        <p:grpSpPr>
          <a:xfrm>
            <a:off x="4125445" y="2244743"/>
            <a:ext cx="343404" cy="446998"/>
            <a:chOff x="-18983850" y="3710075"/>
            <a:chExt cx="232375" cy="302475"/>
          </a:xfrm>
        </p:grpSpPr>
        <p:sp>
          <p:nvSpPr>
            <p:cNvPr id="9554" name="Google Shape;9554;p9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9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9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9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97"/>
          <p:cNvGrpSpPr/>
          <p:nvPr/>
        </p:nvGrpSpPr>
        <p:grpSpPr>
          <a:xfrm>
            <a:off x="1303491" y="1689573"/>
            <a:ext cx="450470" cy="449325"/>
            <a:chOff x="-20946600" y="3317850"/>
            <a:chExt cx="304825" cy="304050"/>
          </a:xfrm>
        </p:grpSpPr>
        <p:sp>
          <p:nvSpPr>
            <p:cNvPr id="9559" name="Google Shape;9559;p9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9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9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97"/>
          <p:cNvGrpSpPr/>
          <p:nvPr/>
        </p:nvGrpSpPr>
        <p:grpSpPr>
          <a:xfrm>
            <a:off x="1329667" y="2797442"/>
            <a:ext cx="398119" cy="448143"/>
            <a:chOff x="-20930075" y="4066100"/>
            <a:chExt cx="269400" cy="303250"/>
          </a:xfrm>
        </p:grpSpPr>
        <p:sp>
          <p:nvSpPr>
            <p:cNvPr id="9563" name="Google Shape;9563;p9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9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97"/>
          <p:cNvGrpSpPr/>
          <p:nvPr/>
        </p:nvGrpSpPr>
        <p:grpSpPr>
          <a:xfrm>
            <a:off x="4071911" y="2797422"/>
            <a:ext cx="450470" cy="448180"/>
            <a:chOff x="-19020075" y="4084200"/>
            <a:chExt cx="304825" cy="303275"/>
          </a:xfrm>
        </p:grpSpPr>
        <p:sp>
          <p:nvSpPr>
            <p:cNvPr id="9566" name="Google Shape;9566;p9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9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9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9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9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9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9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9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9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97"/>
          <p:cNvGrpSpPr/>
          <p:nvPr/>
        </p:nvGrpSpPr>
        <p:grpSpPr>
          <a:xfrm>
            <a:off x="6889176" y="1689001"/>
            <a:ext cx="396937" cy="450470"/>
            <a:chOff x="-17149475" y="3309200"/>
            <a:chExt cx="268600" cy="304825"/>
          </a:xfrm>
        </p:grpSpPr>
        <p:sp>
          <p:nvSpPr>
            <p:cNvPr id="9576" name="Google Shape;9576;p9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9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97"/>
          <p:cNvGrpSpPr/>
          <p:nvPr/>
        </p:nvGrpSpPr>
        <p:grpSpPr>
          <a:xfrm>
            <a:off x="6862982" y="2258120"/>
            <a:ext cx="449325" cy="420249"/>
            <a:chOff x="-17168375" y="3692750"/>
            <a:chExt cx="304050" cy="284375"/>
          </a:xfrm>
        </p:grpSpPr>
        <p:sp>
          <p:nvSpPr>
            <p:cNvPr id="9579" name="Google Shape;9579;p9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9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9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9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9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9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9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97"/>
          <p:cNvGrpSpPr/>
          <p:nvPr/>
        </p:nvGrpSpPr>
        <p:grpSpPr>
          <a:xfrm>
            <a:off x="6859491" y="2796852"/>
            <a:ext cx="456308" cy="449325"/>
            <a:chOff x="-17170750" y="4058800"/>
            <a:chExt cx="308775" cy="304050"/>
          </a:xfrm>
        </p:grpSpPr>
        <p:sp>
          <p:nvSpPr>
            <p:cNvPr id="9587" name="Google Shape;9587;p9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9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9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9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9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9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9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9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9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9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9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9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9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9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9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9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9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97"/>
          <p:cNvGrpSpPr/>
          <p:nvPr/>
        </p:nvGrpSpPr>
        <p:grpSpPr>
          <a:xfrm>
            <a:off x="5721388" y="3343358"/>
            <a:ext cx="450470" cy="446998"/>
            <a:chOff x="-15688425" y="3707725"/>
            <a:chExt cx="304825" cy="302475"/>
          </a:xfrm>
        </p:grpSpPr>
        <p:sp>
          <p:nvSpPr>
            <p:cNvPr id="9605" name="Google Shape;9605;p9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9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9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9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9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9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97"/>
          <p:cNvGrpSpPr/>
          <p:nvPr/>
        </p:nvGrpSpPr>
        <p:grpSpPr>
          <a:xfrm>
            <a:off x="1865544" y="1690441"/>
            <a:ext cx="451653" cy="447589"/>
            <a:chOff x="-20572500" y="3319025"/>
            <a:chExt cx="305625" cy="302875"/>
          </a:xfrm>
        </p:grpSpPr>
        <p:sp>
          <p:nvSpPr>
            <p:cNvPr id="9612" name="Google Shape;9612;p9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9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97"/>
          <p:cNvGrpSpPr/>
          <p:nvPr/>
        </p:nvGrpSpPr>
        <p:grpSpPr>
          <a:xfrm>
            <a:off x="1866708" y="2305410"/>
            <a:ext cx="449325" cy="325670"/>
            <a:chOff x="-20571700" y="3722875"/>
            <a:chExt cx="304050" cy="220375"/>
          </a:xfrm>
        </p:grpSpPr>
        <p:sp>
          <p:nvSpPr>
            <p:cNvPr id="9615" name="Google Shape;9615;p9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9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9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9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9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9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9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97"/>
          <p:cNvGrpSpPr/>
          <p:nvPr/>
        </p:nvGrpSpPr>
        <p:grpSpPr>
          <a:xfrm>
            <a:off x="1866135" y="2796278"/>
            <a:ext cx="450470" cy="450470"/>
            <a:chOff x="-20571700" y="4066875"/>
            <a:chExt cx="304825" cy="304825"/>
          </a:xfrm>
        </p:grpSpPr>
        <p:sp>
          <p:nvSpPr>
            <p:cNvPr id="9623" name="Google Shape;9623;p9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9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9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9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9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9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97"/>
          <p:cNvGrpSpPr/>
          <p:nvPr/>
        </p:nvGrpSpPr>
        <p:grpSpPr>
          <a:xfrm>
            <a:off x="4632837" y="1688259"/>
            <a:ext cx="453980" cy="451948"/>
            <a:chOff x="-18645175" y="3334200"/>
            <a:chExt cx="307200" cy="305825"/>
          </a:xfrm>
        </p:grpSpPr>
        <p:sp>
          <p:nvSpPr>
            <p:cNvPr id="9630" name="Google Shape;9630;p9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9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9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9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9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97"/>
          <p:cNvGrpSpPr/>
          <p:nvPr/>
        </p:nvGrpSpPr>
        <p:grpSpPr>
          <a:xfrm>
            <a:off x="4633429" y="2242989"/>
            <a:ext cx="452798" cy="450507"/>
            <a:chOff x="-18645175" y="3708500"/>
            <a:chExt cx="306400" cy="304850"/>
          </a:xfrm>
        </p:grpSpPr>
        <p:sp>
          <p:nvSpPr>
            <p:cNvPr id="9636" name="Google Shape;9636;p9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9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9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9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9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9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9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97"/>
          <p:cNvGrpSpPr/>
          <p:nvPr/>
        </p:nvGrpSpPr>
        <p:grpSpPr>
          <a:xfrm>
            <a:off x="4631101" y="2795630"/>
            <a:ext cx="457453" cy="451763"/>
            <a:chOff x="-18647525" y="4082625"/>
            <a:chExt cx="309550" cy="305700"/>
          </a:xfrm>
        </p:grpSpPr>
        <p:sp>
          <p:nvSpPr>
            <p:cNvPr id="9644" name="Google Shape;9644;p9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9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9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9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97"/>
          <p:cNvGrpSpPr/>
          <p:nvPr/>
        </p:nvGrpSpPr>
        <p:grpSpPr>
          <a:xfrm>
            <a:off x="7441485" y="1689592"/>
            <a:ext cx="395755" cy="449288"/>
            <a:chOff x="-16775350" y="3309200"/>
            <a:chExt cx="267800" cy="304025"/>
          </a:xfrm>
        </p:grpSpPr>
        <p:sp>
          <p:nvSpPr>
            <p:cNvPr id="9649" name="Google Shape;9649;p9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9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9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97"/>
          <p:cNvGrpSpPr/>
          <p:nvPr/>
        </p:nvGrpSpPr>
        <p:grpSpPr>
          <a:xfrm>
            <a:off x="7441485" y="2241827"/>
            <a:ext cx="395755" cy="452835"/>
            <a:chOff x="-16775350" y="3683300"/>
            <a:chExt cx="267800" cy="306425"/>
          </a:xfrm>
        </p:grpSpPr>
        <p:sp>
          <p:nvSpPr>
            <p:cNvPr id="9653" name="Google Shape;9653;p9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9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9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97"/>
          <p:cNvGrpSpPr/>
          <p:nvPr/>
        </p:nvGrpSpPr>
        <p:grpSpPr>
          <a:xfrm>
            <a:off x="7413536" y="2796870"/>
            <a:ext cx="451653" cy="449288"/>
            <a:chOff x="-16794250" y="4058225"/>
            <a:chExt cx="305625" cy="304025"/>
          </a:xfrm>
        </p:grpSpPr>
        <p:sp>
          <p:nvSpPr>
            <p:cNvPr id="9657" name="Google Shape;9657;p9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9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9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9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9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9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9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9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9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6" name="Google Shape;9666;p9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7" name="Google Shape;9667;p97"/>
          <p:cNvGrpSpPr/>
          <p:nvPr/>
        </p:nvGrpSpPr>
        <p:grpSpPr>
          <a:xfrm>
            <a:off x="2414953" y="1689573"/>
            <a:ext cx="457453" cy="449325"/>
            <a:chOff x="-20199150" y="3317850"/>
            <a:chExt cx="309550" cy="304050"/>
          </a:xfrm>
        </p:grpSpPr>
        <p:sp>
          <p:nvSpPr>
            <p:cNvPr id="9668" name="Google Shape;9668;p9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9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9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9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9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9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9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97"/>
          <p:cNvGrpSpPr/>
          <p:nvPr/>
        </p:nvGrpSpPr>
        <p:grpSpPr>
          <a:xfrm>
            <a:off x="2417281" y="2242861"/>
            <a:ext cx="452798" cy="450766"/>
            <a:chOff x="-20199150" y="3693150"/>
            <a:chExt cx="306400" cy="305025"/>
          </a:xfrm>
        </p:grpSpPr>
        <p:sp>
          <p:nvSpPr>
            <p:cNvPr id="9676" name="Google Shape;9676;p9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9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9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9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9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9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97"/>
          <p:cNvGrpSpPr/>
          <p:nvPr/>
        </p:nvGrpSpPr>
        <p:grpSpPr>
          <a:xfrm>
            <a:off x="2417854" y="2795687"/>
            <a:ext cx="451653" cy="451653"/>
            <a:chOff x="-20197575" y="4066875"/>
            <a:chExt cx="305625" cy="305625"/>
          </a:xfrm>
        </p:grpSpPr>
        <p:sp>
          <p:nvSpPr>
            <p:cNvPr id="9683" name="Google Shape;9683;p9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9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9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9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9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9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9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9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97"/>
          <p:cNvGrpSpPr/>
          <p:nvPr/>
        </p:nvGrpSpPr>
        <p:grpSpPr>
          <a:xfrm>
            <a:off x="5200071" y="1687520"/>
            <a:ext cx="449325" cy="453426"/>
            <a:chOff x="-18271050" y="3333200"/>
            <a:chExt cx="304050" cy="306825"/>
          </a:xfrm>
        </p:grpSpPr>
        <p:sp>
          <p:nvSpPr>
            <p:cNvPr id="9692" name="Google Shape;9692;p9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9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9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9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9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97"/>
          <p:cNvGrpSpPr/>
          <p:nvPr/>
        </p:nvGrpSpPr>
        <p:grpSpPr>
          <a:xfrm>
            <a:off x="5200644" y="2244171"/>
            <a:ext cx="448180" cy="448143"/>
            <a:chOff x="-18270275" y="3710875"/>
            <a:chExt cx="303275" cy="303250"/>
          </a:xfrm>
        </p:grpSpPr>
        <p:sp>
          <p:nvSpPr>
            <p:cNvPr id="9698" name="Google Shape;9698;p9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9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9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9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9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9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97"/>
          <p:cNvGrpSpPr/>
          <p:nvPr/>
        </p:nvGrpSpPr>
        <p:grpSpPr>
          <a:xfrm>
            <a:off x="5254196" y="2797422"/>
            <a:ext cx="341076" cy="448180"/>
            <a:chOff x="-18234025" y="4084200"/>
            <a:chExt cx="230800" cy="303275"/>
          </a:xfrm>
        </p:grpSpPr>
        <p:sp>
          <p:nvSpPr>
            <p:cNvPr id="9705" name="Google Shape;9705;p9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9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9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97"/>
          <p:cNvGrpSpPr/>
          <p:nvPr/>
        </p:nvGrpSpPr>
        <p:grpSpPr>
          <a:xfrm>
            <a:off x="2366751" y="3341641"/>
            <a:ext cx="449325" cy="450470"/>
            <a:chOff x="-16419350" y="3308400"/>
            <a:chExt cx="304050" cy="304825"/>
          </a:xfrm>
        </p:grpSpPr>
        <p:sp>
          <p:nvSpPr>
            <p:cNvPr id="9709" name="Google Shape;9709;p9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9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9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9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9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9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9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97"/>
          <p:cNvGrpSpPr/>
          <p:nvPr/>
        </p:nvGrpSpPr>
        <p:grpSpPr>
          <a:xfrm>
            <a:off x="4638306" y="3340423"/>
            <a:ext cx="395755" cy="452872"/>
            <a:chOff x="-16401225" y="3683275"/>
            <a:chExt cx="267800" cy="306450"/>
          </a:xfrm>
        </p:grpSpPr>
        <p:sp>
          <p:nvSpPr>
            <p:cNvPr id="9717" name="Google Shape;9717;p9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9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9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9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9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9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9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97"/>
          <p:cNvGrpSpPr/>
          <p:nvPr/>
        </p:nvGrpSpPr>
        <p:grpSpPr>
          <a:xfrm>
            <a:off x="8003755" y="2797062"/>
            <a:ext cx="450470" cy="448180"/>
            <a:chOff x="-16419350" y="4058200"/>
            <a:chExt cx="304825" cy="303275"/>
          </a:xfrm>
        </p:grpSpPr>
        <p:sp>
          <p:nvSpPr>
            <p:cNvPr id="9725" name="Google Shape;9725;p9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9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9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9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9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9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9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97"/>
          <p:cNvGrpSpPr/>
          <p:nvPr/>
        </p:nvGrpSpPr>
        <p:grpSpPr>
          <a:xfrm>
            <a:off x="4030643" y="3343080"/>
            <a:ext cx="450507" cy="447589"/>
            <a:chOff x="-15296200" y="3326900"/>
            <a:chExt cx="304850" cy="302875"/>
          </a:xfrm>
        </p:grpSpPr>
        <p:sp>
          <p:nvSpPr>
            <p:cNvPr id="9733" name="Google Shape;9733;p9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9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9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9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9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97"/>
          <p:cNvGrpSpPr/>
          <p:nvPr/>
        </p:nvGrpSpPr>
        <p:grpSpPr>
          <a:xfrm>
            <a:off x="2946296" y="1706881"/>
            <a:ext cx="486566" cy="414708"/>
            <a:chOff x="-19835275" y="3330250"/>
            <a:chExt cx="329250" cy="280625"/>
          </a:xfrm>
        </p:grpSpPr>
        <p:sp>
          <p:nvSpPr>
            <p:cNvPr id="9739" name="Google Shape;9739;p9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9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9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97"/>
          <p:cNvGrpSpPr/>
          <p:nvPr/>
        </p:nvGrpSpPr>
        <p:grpSpPr>
          <a:xfrm>
            <a:off x="2964325" y="2243470"/>
            <a:ext cx="450507" cy="449547"/>
            <a:chOff x="-19822675" y="3692750"/>
            <a:chExt cx="304850" cy="304200"/>
          </a:xfrm>
        </p:grpSpPr>
        <p:sp>
          <p:nvSpPr>
            <p:cNvPr id="9743" name="Google Shape;9743;p9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9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9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9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9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97"/>
          <p:cNvGrpSpPr/>
          <p:nvPr/>
        </p:nvGrpSpPr>
        <p:grpSpPr>
          <a:xfrm>
            <a:off x="2964916" y="2796278"/>
            <a:ext cx="449325" cy="450470"/>
            <a:chOff x="-19822675" y="4066875"/>
            <a:chExt cx="304050" cy="304825"/>
          </a:xfrm>
        </p:grpSpPr>
        <p:sp>
          <p:nvSpPr>
            <p:cNvPr id="9749" name="Google Shape;9749;p9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9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9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9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9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9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97"/>
          <p:cNvGrpSpPr/>
          <p:nvPr/>
        </p:nvGrpSpPr>
        <p:grpSpPr>
          <a:xfrm>
            <a:off x="5773985" y="1689571"/>
            <a:ext cx="399302" cy="449325"/>
            <a:chOff x="-17878825" y="3334400"/>
            <a:chExt cx="270200" cy="304050"/>
          </a:xfrm>
        </p:grpSpPr>
        <p:sp>
          <p:nvSpPr>
            <p:cNvPr id="9756" name="Google Shape;9756;p9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9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9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9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9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9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9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97"/>
          <p:cNvGrpSpPr/>
          <p:nvPr/>
        </p:nvGrpSpPr>
        <p:grpSpPr>
          <a:xfrm>
            <a:off x="5747809" y="2242416"/>
            <a:ext cx="451653" cy="451653"/>
            <a:chOff x="-17896150" y="3709300"/>
            <a:chExt cx="305625" cy="305625"/>
          </a:xfrm>
        </p:grpSpPr>
        <p:sp>
          <p:nvSpPr>
            <p:cNvPr id="9764" name="Google Shape;9764;p9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9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9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9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97"/>
          <p:cNvGrpSpPr/>
          <p:nvPr/>
        </p:nvGrpSpPr>
        <p:grpSpPr>
          <a:xfrm>
            <a:off x="5775740" y="2795686"/>
            <a:ext cx="395792" cy="451653"/>
            <a:chOff x="-17878025" y="4082625"/>
            <a:chExt cx="267825" cy="305625"/>
          </a:xfrm>
        </p:grpSpPr>
        <p:sp>
          <p:nvSpPr>
            <p:cNvPr id="9769" name="Google Shape;9769;p9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9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9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9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9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9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9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97"/>
          <p:cNvGrpSpPr/>
          <p:nvPr/>
        </p:nvGrpSpPr>
        <p:grpSpPr>
          <a:xfrm>
            <a:off x="2919632" y="3355015"/>
            <a:ext cx="450507" cy="423722"/>
            <a:chOff x="-16044450" y="3317850"/>
            <a:chExt cx="304850" cy="286725"/>
          </a:xfrm>
        </p:grpSpPr>
        <p:sp>
          <p:nvSpPr>
            <p:cNvPr id="9777" name="Google Shape;9777;p9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9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9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9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1" name="Google Shape;9781;p9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2" name="Google Shape;9782;p97"/>
          <p:cNvGrpSpPr/>
          <p:nvPr/>
        </p:nvGrpSpPr>
        <p:grpSpPr>
          <a:xfrm>
            <a:off x="8042149" y="2243724"/>
            <a:ext cx="373662" cy="449030"/>
            <a:chOff x="-16018450" y="4058400"/>
            <a:chExt cx="252850" cy="303850"/>
          </a:xfrm>
        </p:grpSpPr>
        <p:sp>
          <p:nvSpPr>
            <p:cNvPr id="9783" name="Google Shape;9783;p9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9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9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9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7" name="Google Shape;9787;p9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9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92"/>
        <p:cNvGrpSpPr/>
        <p:nvPr/>
      </p:nvGrpSpPr>
      <p:grpSpPr>
        <a:xfrm>
          <a:off x="0" y="0"/>
          <a:ext cx="0" cy="0"/>
          <a:chOff x="0" y="0"/>
          <a:chExt cx="0" cy="0"/>
        </a:xfrm>
      </p:grpSpPr>
      <p:grpSp>
        <p:nvGrpSpPr>
          <p:cNvPr id="9793" name="Google Shape;9793;p98"/>
          <p:cNvGrpSpPr/>
          <p:nvPr/>
        </p:nvGrpSpPr>
        <p:grpSpPr>
          <a:xfrm>
            <a:off x="845901" y="1689241"/>
            <a:ext cx="442337" cy="419623"/>
            <a:chOff x="-6696925" y="3272575"/>
            <a:chExt cx="307200" cy="291425"/>
          </a:xfrm>
        </p:grpSpPr>
        <p:sp>
          <p:nvSpPr>
            <p:cNvPr id="9794" name="Google Shape;9794;p9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9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98"/>
          <p:cNvGrpSpPr/>
          <p:nvPr/>
        </p:nvGrpSpPr>
        <p:grpSpPr>
          <a:xfrm>
            <a:off x="845884" y="2204636"/>
            <a:ext cx="442373" cy="420775"/>
            <a:chOff x="-6690625" y="3631325"/>
            <a:chExt cx="307225" cy="292225"/>
          </a:xfrm>
        </p:grpSpPr>
        <p:sp>
          <p:nvSpPr>
            <p:cNvPr id="9797" name="Google Shape;9797;p9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9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9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9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9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98"/>
          <p:cNvGrpSpPr/>
          <p:nvPr/>
        </p:nvGrpSpPr>
        <p:grpSpPr>
          <a:xfrm>
            <a:off x="868005" y="2756972"/>
            <a:ext cx="421927" cy="419371"/>
            <a:chOff x="-6689825" y="3992050"/>
            <a:chExt cx="293025" cy="291250"/>
          </a:xfrm>
        </p:grpSpPr>
        <p:sp>
          <p:nvSpPr>
            <p:cNvPr id="9803" name="Google Shape;9803;p9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9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9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9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9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9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9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9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9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9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9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9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5" name="Google Shape;9815;p9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6" name="Google Shape;9816;p98"/>
          <p:cNvGrpSpPr/>
          <p:nvPr/>
        </p:nvGrpSpPr>
        <p:grpSpPr>
          <a:xfrm>
            <a:off x="3551317" y="2205192"/>
            <a:ext cx="423043" cy="419659"/>
            <a:chOff x="-4837325" y="3612425"/>
            <a:chExt cx="293800" cy="291450"/>
          </a:xfrm>
        </p:grpSpPr>
        <p:sp>
          <p:nvSpPr>
            <p:cNvPr id="9817" name="Google Shape;9817;p9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9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9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98"/>
          <p:cNvGrpSpPr/>
          <p:nvPr/>
        </p:nvGrpSpPr>
        <p:grpSpPr>
          <a:xfrm>
            <a:off x="3564349" y="2756826"/>
            <a:ext cx="420775" cy="419659"/>
            <a:chOff x="-4837325" y="3971575"/>
            <a:chExt cx="292225" cy="291450"/>
          </a:xfrm>
        </p:grpSpPr>
        <p:sp>
          <p:nvSpPr>
            <p:cNvPr id="9821" name="Google Shape;9821;p9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9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9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9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9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9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98"/>
          <p:cNvGrpSpPr/>
          <p:nvPr/>
        </p:nvGrpSpPr>
        <p:grpSpPr>
          <a:xfrm>
            <a:off x="6256364" y="1714185"/>
            <a:ext cx="430998" cy="369730"/>
            <a:chOff x="-3037625" y="3254850"/>
            <a:chExt cx="299325" cy="256775"/>
          </a:xfrm>
        </p:grpSpPr>
        <p:sp>
          <p:nvSpPr>
            <p:cNvPr id="9828" name="Google Shape;9828;p9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9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9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9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98"/>
          <p:cNvGrpSpPr/>
          <p:nvPr/>
        </p:nvGrpSpPr>
        <p:grpSpPr>
          <a:xfrm>
            <a:off x="6260324" y="2204615"/>
            <a:ext cx="423079" cy="420811"/>
            <a:chOff x="-3031325" y="3597450"/>
            <a:chExt cx="293825" cy="292250"/>
          </a:xfrm>
        </p:grpSpPr>
        <p:sp>
          <p:nvSpPr>
            <p:cNvPr id="9833" name="Google Shape;9833;p9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9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9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9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98"/>
          <p:cNvGrpSpPr/>
          <p:nvPr/>
        </p:nvGrpSpPr>
        <p:grpSpPr>
          <a:xfrm>
            <a:off x="6272798" y="2781214"/>
            <a:ext cx="421927" cy="370882"/>
            <a:chOff x="-3030525" y="3973150"/>
            <a:chExt cx="293025" cy="257575"/>
          </a:xfrm>
        </p:grpSpPr>
        <p:sp>
          <p:nvSpPr>
            <p:cNvPr id="9838" name="Google Shape;9838;p9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9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98"/>
          <p:cNvGrpSpPr/>
          <p:nvPr/>
        </p:nvGrpSpPr>
        <p:grpSpPr>
          <a:xfrm>
            <a:off x="1374391" y="3369426"/>
            <a:ext cx="421927" cy="297195"/>
            <a:chOff x="-1199300" y="3279250"/>
            <a:chExt cx="293025" cy="206400"/>
          </a:xfrm>
        </p:grpSpPr>
        <p:sp>
          <p:nvSpPr>
            <p:cNvPr id="9841" name="Google Shape;9841;p9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9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9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9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98"/>
          <p:cNvGrpSpPr/>
          <p:nvPr/>
        </p:nvGrpSpPr>
        <p:grpSpPr>
          <a:xfrm>
            <a:off x="1381477" y="1688773"/>
            <a:ext cx="444605" cy="420559"/>
            <a:chOff x="-6338550" y="3272950"/>
            <a:chExt cx="308775" cy="292075"/>
          </a:xfrm>
        </p:grpSpPr>
        <p:sp>
          <p:nvSpPr>
            <p:cNvPr id="9846" name="Google Shape;9846;p9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9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9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98"/>
          <p:cNvGrpSpPr/>
          <p:nvPr/>
        </p:nvGrpSpPr>
        <p:grpSpPr>
          <a:xfrm>
            <a:off x="1392817" y="2205194"/>
            <a:ext cx="421927" cy="419659"/>
            <a:chOff x="-6329100" y="3632100"/>
            <a:chExt cx="293025" cy="291450"/>
          </a:xfrm>
        </p:grpSpPr>
        <p:sp>
          <p:nvSpPr>
            <p:cNvPr id="9850" name="Google Shape;9850;p9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9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9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98"/>
          <p:cNvGrpSpPr/>
          <p:nvPr/>
        </p:nvGrpSpPr>
        <p:grpSpPr>
          <a:xfrm>
            <a:off x="1405867" y="2756828"/>
            <a:ext cx="419623" cy="419659"/>
            <a:chOff x="-6329875" y="3992050"/>
            <a:chExt cx="291425" cy="291450"/>
          </a:xfrm>
        </p:grpSpPr>
        <p:sp>
          <p:nvSpPr>
            <p:cNvPr id="9854" name="Google Shape;9854;p9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9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9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9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98"/>
          <p:cNvGrpSpPr/>
          <p:nvPr/>
        </p:nvGrpSpPr>
        <p:grpSpPr>
          <a:xfrm>
            <a:off x="4092004" y="1687530"/>
            <a:ext cx="423079" cy="423043"/>
            <a:chOff x="-4478975" y="3251700"/>
            <a:chExt cx="293825" cy="293800"/>
          </a:xfrm>
        </p:grpSpPr>
        <p:sp>
          <p:nvSpPr>
            <p:cNvPr id="9859" name="Google Shape;9859;p9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9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9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98"/>
          <p:cNvGrpSpPr/>
          <p:nvPr/>
        </p:nvGrpSpPr>
        <p:grpSpPr>
          <a:xfrm>
            <a:off x="4092004" y="2205192"/>
            <a:ext cx="423079" cy="419659"/>
            <a:chOff x="-4475825" y="3612425"/>
            <a:chExt cx="293825" cy="291450"/>
          </a:xfrm>
        </p:grpSpPr>
        <p:sp>
          <p:nvSpPr>
            <p:cNvPr id="9863" name="Google Shape;9863;p9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9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9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98"/>
          <p:cNvGrpSpPr/>
          <p:nvPr/>
        </p:nvGrpSpPr>
        <p:grpSpPr>
          <a:xfrm>
            <a:off x="4101077" y="2756844"/>
            <a:ext cx="428730" cy="419623"/>
            <a:chOff x="-4480550" y="3970800"/>
            <a:chExt cx="297750" cy="291425"/>
          </a:xfrm>
        </p:grpSpPr>
        <p:sp>
          <p:nvSpPr>
            <p:cNvPr id="9867" name="Google Shape;9867;p9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9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98"/>
          <p:cNvGrpSpPr/>
          <p:nvPr/>
        </p:nvGrpSpPr>
        <p:grpSpPr>
          <a:xfrm>
            <a:off x="6804910" y="1689221"/>
            <a:ext cx="415123" cy="419659"/>
            <a:chOff x="-2668225" y="3239075"/>
            <a:chExt cx="288300" cy="291450"/>
          </a:xfrm>
        </p:grpSpPr>
        <p:sp>
          <p:nvSpPr>
            <p:cNvPr id="9870" name="Google Shape;9870;p9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9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9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9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9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98"/>
          <p:cNvGrpSpPr/>
          <p:nvPr/>
        </p:nvGrpSpPr>
        <p:grpSpPr>
          <a:xfrm>
            <a:off x="6802066" y="2205191"/>
            <a:ext cx="420811" cy="419659"/>
            <a:chOff x="-2671375" y="3597450"/>
            <a:chExt cx="292250" cy="291450"/>
          </a:xfrm>
        </p:grpSpPr>
        <p:sp>
          <p:nvSpPr>
            <p:cNvPr id="9876" name="Google Shape;9876;p9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9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98"/>
          <p:cNvGrpSpPr/>
          <p:nvPr/>
        </p:nvGrpSpPr>
        <p:grpSpPr>
          <a:xfrm>
            <a:off x="6812849" y="2755691"/>
            <a:ext cx="423043" cy="421927"/>
            <a:chOff x="-2670575" y="3956600"/>
            <a:chExt cx="293800" cy="293025"/>
          </a:xfrm>
        </p:grpSpPr>
        <p:sp>
          <p:nvSpPr>
            <p:cNvPr id="9879" name="Google Shape;9879;p9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9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9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9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98"/>
          <p:cNvGrpSpPr/>
          <p:nvPr/>
        </p:nvGrpSpPr>
        <p:grpSpPr>
          <a:xfrm>
            <a:off x="3070370" y="3311947"/>
            <a:ext cx="426462" cy="418363"/>
            <a:chOff x="-1183550" y="3586525"/>
            <a:chExt cx="296175" cy="290550"/>
          </a:xfrm>
        </p:grpSpPr>
        <p:sp>
          <p:nvSpPr>
            <p:cNvPr id="9884" name="Google Shape;9884;p9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9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9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9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9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9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9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9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9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98"/>
          <p:cNvGrpSpPr/>
          <p:nvPr/>
        </p:nvGrpSpPr>
        <p:grpSpPr>
          <a:xfrm>
            <a:off x="1933980" y="1689799"/>
            <a:ext cx="420811" cy="418507"/>
            <a:chOff x="-5971525" y="3273750"/>
            <a:chExt cx="292250" cy="290650"/>
          </a:xfrm>
        </p:grpSpPr>
        <p:sp>
          <p:nvSpPr>
            <p:cNvPr id="9894" name="Google Shape;9894;p9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9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98"/>
          <p:cNvGrpSpPr/>
          <p:nvPr/>
        </p:nvGrpSpPr>
        <p:grpSpPr>
          <a:xfrm>
            <a:off x="1928310" y="2203826"/>
            <a:ext cx="432150" cy="422395"/>
            <a:chOff x="-5974675" y="3632100"/>
            <a:chExt cx="300125" cy="293350"/>
          </a:xfrm>
        </p:grpSpPr>
        <p:sp>
          <p:nvSpPr>
            <p:cNvPr id="9897" name="Google Shape;9897;p9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9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9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98"/>
          <p:cNvGrpSpPr/>
          <p:nvPr/>
        </p:nvGrpSpPr>
        <p:grpSpPr>
          <a:xfrm>
            <a:off x="1958351" y="2755694"/>
            <a:ext cx="395865" cy="421927"/>
            <a:chOff x="-5971525" y="3990475"/>
            <a:chExt cx="274925" cy="293025"/>
          </a:xfrm>
        </p:grpSpPr>
        <p:sp>
          <p:nvSpPr>
            <p:cNvPr id="9901" name="Google Shape;9901;p9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9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9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9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98"/>
          <p:cNvGrpSpPr/>
          <p:nvPr/>
        </p:nvGrpSpPr>
        <p:grpSpPr>
          <a:xfrm>
            <a:off x="4631558" y="1689798"/>
            <a:ext cx="420775" cy="418507"/>
            <a:chOff x="-4118225" y="3253275"/>
            <a:chExt cx="292225" cy="290650"/>
          </a:xfrm>
        </p:grpSpPr>
        <p:sp>
          <p:nvSpPr>
            <p:cNvPr id="9906" name="Google Shape;9906;p9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9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98"/>
          <p:cNvGrpSpPr/>
          <p:nvPr/>
        </p:nvGrpSpPr>
        <p:grpSpPr>
          <a:xfrm>
            <a:off x="4682008" y="2204922"/>
            <a:ext cx="319874" cy="420199"/>
            <a:chOff x="-4082800" y="3612425"/>
            <a:chExt cx="222150" cy="291825"/>
          </a:xfrm>
        </p:grpSpPr>
        <p:sp>
          <p:nvSpPr>
            <p:cNvPr id="9909" name="Google Shape;9909;p9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9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9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98"/>
          <p:cNvGrpSpPr/>
          <p:nvPr/>
        </p:nvGrpSpPr>
        <p:grpSpPr>
          <a:xfrm>
            <a:off x="4643456" y="2769876"/>
            <a:ext cx="420775" cy="393561"/>
            <a:chOff x="-4118225" y="3990475"/>
            <a:chExt cx="292225" cy="273325"/>
          </a:xfrm>
        </p:grpSpPr>
        <p:sp>
          <p:nvSpPr>
            <p:cNvPr id="9913" name="Google Shape;9913;p9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9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9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9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98"/>
          <p:cNvGrpSpPr/>
          <p:nvPr/>
        </p:nvGrpSpPr>
        <p:grpSpPr>
          <a:xfrm>
            <a:off x="7354110" y="1688087"/>
            <a:ext cx="394713" cy="421927"/>
            <a:chOff x="-2312225" y="3238300"/>
            <a:chExt cx="274125" cy="293025"/>
          </a:xfrm>
        </p:grpSpPr>
        <p:sp>
          <p:nvSpPr>
            <p:cNvPr id="9918" name="Google Shape;9918;p9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9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98"/>
          <p:cNvGrpSpPr/>
          <p:nvPr/>
        </p:nvGrpSpPr>
        <p:grpSpPr>
          <a:xfrm>
            <a:off x="7341062" y="2153586"/>
            <a:ext cx="420811" cy="522864"/>
            <a:chOff x="-2310650" y="3525775"/>
            <a:chExt cx="292250" cy="363125"/>
          </a:xfrm>
        </p:grpSpPr>
        <p:sp>
          <p:nvSpPr>
            <p:cNvPr id="9921" name="Google Shape;9921;p9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9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9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9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98"/>
          <p:cNvGrpSpPr/>
          <p:nvPr/>
        </p:nvGrpSpPr>
        <p:grpSpPr>
          <a:xfrm>
            <a:off x="7351827" y="2756825"/>
            <a:ext cx="423079" cy="419659"/>
            <a:chOff x="-2310650" y="3958175"/>
            <a:chExt cx="293825" cy="291450"/>
          </a:xfrm>
        </p:grpSpPr>
        <p:sp>
          <p:nvSpPr>
            <p:cNvPr id="9926" name="Google Shape;9926;p9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9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98"/>
          <p:cNvGrpSpPr/>
          <p:nvPr/>
        </p:nvGrpSpPr>
        <p:grpSpPr>
          <a:xfrm>
            <a:off x="4718688" y="3308459"/>
            <a:ext cx="424159" cy="419659"/>
            <a:chOff x="-1182750" y="3962900"/>
            <a:chExt cx="294575" cy="291450"/>
          </a:xfrm>
        </p:grpSpPr>
        <p:sp>
          <p:nvSpPr>
            <p:cNvPr id="9929" name="Google Shape;9929;p9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9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9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9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9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9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9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98"/>
          <p:cNvGrpSpPr/>
          <p:nvPr/>
        </p:nvGrpSpPr>
        <p:grpSpPr>
          <a:xfrm>
            <a:off x="2471824" y="1689223"/>
            <a:ext cx="424195" cy="419659"/>
            <a:chOff x="-5611575" y="3272950"/>
            <a:chExt cx="294600" cy="291450"/>
          </a:xfrm>
        </p:grpSpPr>
        <p:sp>
          <p:nvSpPr>
            <p:cNvPr id="9937" name="Google Shape;9937;p9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9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9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9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9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98"/>
          <p:cNvGrpSpPr/>
          <p:nvPr/>
        </p:nvGrpSpPr>
        <p:grpSpPr>
          <a:xfrm>
            <a:off x="2471824" y="2205770"/>
            <a:ext cx="424195" cy="418507"/>
            <a:chOff x="-5613150" y="3632900"/>
            <a:chExt cx="294600" cy="290650"/>
          </a:xfrm>
        </p:grpSpPr>
        <p:sp>
          <p:nvSpPr>
            <p:cNvPr id="9943" name="Google Shape;9943;p9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9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98"/>
          <p:cNvGrpSpPr/>
          <p:nvPr/>
        </p:nvGrpSpPr>
        <p:grpSpPr>
          <a:xfrm>
            <a:off x="2483722" y="2756270"/>
            <a:ext cx="424195" cy="420775"/>
            <a:chOff x="-5613150" y="3991275"/>
            <a:chExt cx="294600" cy="292225"/>
          </a:xfrm>
        </p:grpSpPr>
        <p:sp>
          <p:nvSpPr>
            <p:cNvPr id="9946" name="Google Shape;9946;p9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9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9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9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9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9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9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9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9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98"/>
          <p:cNvGrpSpPr/>
          <p:nvPr/>
        </p:nvGrpSpPr>
        <p:grpSpPr>
          <a:xfrm>
            <a:off x="5155210" y="1689438"/>
            <a:ext cx="434634" cy="419227"/>
            <a:chOff x="-3768700" y="3253275"/>
            <a:chExt cx="301850" cy="291150"/>
          </a:xfrm>
        </p:grpSpPr>
        <p:sp>
          <p:nvSpPr>
            <p:cNvPr id="9956" name="Google Shape;9956;p9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9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9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98"/>
          <p:cNvGrpSpPr/>
          <p:nvPr/>
        </p:nvGrpSpPr>
        <p:grpSpPr>
          <a:xfrm>
            <a:off x="5159293" y="2217090"/>
            <a:ext cx="426462" cy="395865"/>
            <a:chOff x="-3808700" y="3628950"/>
            <a:chExt cx="296175" cy="274925"/>
          </a:xfrm>
        </p:grpSpPr>
        <p:sp>
          <p:nvSpPr>
            <p:cNvPr id="9960" name="Google Shape;9960;p9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9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9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98"/>
          <p:cNvGrpSpPr/>
          <p:nvPr/>
        </p:nvGrpSpPr>
        <p:grpSpPr>
          <a:xfrm>
            <a:off x="5224504" y="2756412"/>
            <a:ext cx="419443" cy="420487"/>
            <a:chOff x="-3771675" y="3971775"/>
            <a:chExt cx="291300" cy="292025"/>
          </a:xfrm>
        </p:grpSpPr>
        <p:sp>
          <p:nvSpPr>
            <p:cNvPr id="9964" name="Google Shape;9964;p9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9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9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9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9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98"/>
          <p:cNvGrpSpPr/>
          <p:nvPr/>
        </p:nvGrpSpPr>
        <p:grpSpPr>
          <a:xfrm>
            <a:off x="7885948" y="1716461"/>
            <a:ext cx="420271" cy="320774"/>
            <a:chOff x="-1951475" y="3273100"/>
            <a:chExt cx="291875" cy="222775"/>
          </a:xfrm>
        </p:grpSpPr>
        <p:sp>
          <p:nvSpPr>
            <p:cNvPr id="9970" name="Google Shape;9970;p9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9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9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98"/>
          <p:cNvGrpSpPr/>
          <p:nvPr/>
        </p:nvGrpSpPr>
        <p:grpSpPr>
          <a:xfrm>
            <a:off x="7883429" y="2205191"/>
            <a:ext cx="425310" cy="419659"/>
            <a:chOff x="-1951475" y="3597450"/>
            <a:chExt cx="295375" cy="291450"/>
          </a:xfrm>
        </p:grpSpPr>
        <p:sp>
          <p:nvSpPr>
            <p:cNvPr id="9974" name="Google Shape;9974;p9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9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9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9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98"/>
          <p:cNvGrpSpPr/>
          <p:nvPr/>
        </p:nvGrpSpPr>
        <p:grpSpPr>
          <a:xfrm>
            <a:off x="7885680" y="2756825"/>
            <a:ext cx="444605" cy="419659"/>
            <a:chOff x="-1960150" y="3956600"/>
            <a:chExt cx="308775" cy="291450"/>
          </a:xfrm>
        </p:grpSpPr>
        <p:sp>
          <p:nvSpPr>
            <p:cNvPr id="9979" name="Google Shape;9979;p9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9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98"/>
          <p:cNvGrpSpPr/>
          <p:nvPr/>
        </p:nvGrpSpPr>
        <p:grpSpPr>
          <a:xfrm>
            <a:off x="1939718" y="3307636"/>
            <a:ext cx="420775" cy="420775"/>
            <a:chOff x="-804700" y="3226500"/>
            <a:chExt cx="292225" cy="292225"/>
          </a:xfrm>
        </p:grpSpPr>
        <p:sp>
          <p:nvSpPr>
            <p:cNvPr id="9982" name="Google Shape;9982;p9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9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9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9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9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9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9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98"/>
          <p:cNvGrpSpPr/>
          <p:nvPr/>
        </p:nvGrpSpPr>
        <p:grpSpPr>
          <a:xfrm>
            <a:off x="3019809" y="1688647"/>
            <a:ext cx="420775" cy="420811"/>
            <a:chOff x="-5251625" y="3272950"/>
            <a:chExt cx="292225" cy="292250"/>
          </a:xfrm>
        </p:grpSpPr>
        <p:sp>
          <p:nvSpPr>
            <p:cNvPr id="9990" name="Google Shape;9990;p9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9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9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98"/>
          <p:cNvGrpSpPr/>
          <p:nvPr/>
        </p:nvGrpSpPr>
        <p:grpSpPr>
          <a:xfrm>
            <a:off x="3016407" y="2204348"/>
            <a:ext cx="427578" cy="421351"/>
            <a:chOff x="-5254775" y="3631325"/>
            <a:chExt cx="296950" cy="292625"/>
          </a:xfrm>
        </p:grpSpPr>
        <p:sp>
          <p:nvSpPr>
            <p:cNvPr id="9994" name="Google Shape;9994;p9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9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9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9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9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9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9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98"/>
          <p:cNvGrpSpPr/>
          <p:nvPr/>
        </p:nvGrpSpPr>
        <p:grpSpPr>
          <a:xfrm>
            <a:off x="3032265" y="2756270"/>
            <a:ext cx="419659" cy="420775"/>
            <a:chOff x="-5251625" y="3991275"/>
            <a:chExt cx="291450" cy="292225"/>
          </a:xfrm>
        </p:grpSpPr>
        <p:sp>
          <p:nvSpPr>
            <p:cNvPr id="10002" name="Google Shape;10002;p9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9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9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9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9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98"/>
          <p:cNvGrpSpPr/>
          <p:nvPr/>
        </p:nvGrpSpPr>
        <p:grpSpPr>
          <a:xfrm>
            <a:off x="5772848" y="1689240"/>
            <a:ext cx="319874" cy="419623"/>
            <a:chOff x="-3365275" y="3253275"/>
            <a:chExt cx="222150" cy="291425"/>
          </a:xfrm>
        </p:grpSpPr>
        <p:sp>
          <p:nvSpPr>
            <p:cNvPr id="10008" name="Google Shape;10008;p9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9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98"/>
          <p:cNvGrpSpPr/>
          <p:nvPr/>
        </p:nvGrpSpPr>
        <p:grpSpPr>
          <a:xfrm>
            <a:off x="5746786" y="2204058"/>
            <a:ext cx="371998" cy="421927"/>
            <a:chOff x="-3383375" y="3611625"/>
            <a:chExt cx="258350" cy="293025"/>
          </a:xfrm>
        </p:grpSpPr>
        <p:sp>
          <p:nvSpPr>
            <p:cNvPr id="10011" name="Google Shape;10011;p9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9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98"/>
          <p:cNvGrpSpPr/>
          <p:nvPr/>
        </p:nvGrpSpPr>
        <p:grpSpPr>
          <a:xfrm>
            <a:off x="5809135" y="2756826"/>
            <a:ext cx="271097" cy="419659"/>
            <a:chOff x="-3347950" y="3971575"/>
            <a:chExt cx="188275" cy="291450"/>
          </a:xfrm>
        </p:grpSpPr>
        <p:sp>
          <p:nvSpPr>
            <p:cNvPr id="10014" name="Google Shape;10014;p9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9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9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98"/>
          <p:cNvGrpSpPr/>
          <p:nvPr/>
        </p:nvGrpSpPr>
        <p:grpSpPr>
          <a:xfrm>
            <a:off x="858994" y="3307061"/>
            <a:ext cx="371998" cy="421927"/>
            <a:chOff x="-1575775" y="3238300"/>
            <a:chExt cx="258350" cy="293025"/>
          </a:xfrm>
        </p:grpSpPr>
        <p:sp>
          <p:nvSpPr>
            <p:cNvPr id="10018" name="Google Shape;10018;p9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9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9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9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9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98"/>
          <p:cNvGrpSpPr/>
          <p:nvPr/>
        </p:nvGrpSpPr>
        <p:grpSpPr>
          <a:xfrm>
            <a:off x="2503892" y="3309051"/>
            <a:ext cx="423079" cy="424159"/>
            <a:chOff x="-1591550" y="3597475"/>
            <a:chExt cx="293825" cy="294575"/>
          </a:xfrm>
        </p:grpSpPr>
        <p:sp>
          <p:nvSpPr>
            <p:cNvPr id="10024" name="Google Shape;10024;p9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9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9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98"/>
          <p:cNvGrpSpPr/>
          <p:nvPr/>
        </p:nvGrpSpPr>
        <p:grpSpPr>
          <a:xfrm>
            <a:off x="4153362" y="3318663"/>
            <a:ext cx="421927" cy="399248"/>
            <a:chOff x="-1592325" y="3957400"/>
            <a:chExt cx="293025" cy="277275"/>
          </a:xfrm>
        </p:grpSpPr>
        <p:sp>
          <p:nvSpPr>
            <p:cNvPr id="10028" name="Google Shape;10028;p9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9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9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9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98"/>
          <p:cNvGrpSpPr/>
          <p:nvPr/>
        </p:nvGrpSpPr>
        <p:grpSpPr>
          <a:xfrm>
            <a:off x="3640232" y="3310744"/>
            <a:ext cx="369730" cy="420775"/>
            <a:chOff x="-778700" y="3612425"/>
            <a:chExt cx="256775" cy="292225"/>
          </a:xfrm>
        </p:grpSpPr>
        <p:sp>
          <p:nvSpPr>
            <p:cNvPr id="10033" name="Google Shape;10033;p9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9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9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9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9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9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98"/>
          <p:cNvGrpSpPr/>
          <p:nvPr/>
        </p:nvGrpSpPr>
        <p:grpSpPr>
          <a:xfrm>
            <a:off x="6111733" y="3828305"/>
            <a:ext cx="340731" cy="387641"/>
            <a:chOff x="7728464" y="1561258"/>
            <a:chExt cx="349719" cy="397866"/>
          </a:xfrm>
        </p:grpSpPr>
        <p:sp>
          <p:nvSpPr>
            <p:cNvPr id="10040" name="Google Shape;10040;p9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9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98"/>
          <p:cNvGrpSpPr/>
          <p:nvPr/>
        </p:nvGrpSpPr>
        <p:grpSpPr>
          <a:xfrm>
            <a:off x="4034702" y="3828305"/>
            <a:ext cx="387681" cy="387641"/>
            <a:chOff x="5611350" y="1561258"/>
            <a:chExt cx="397907" cy="397866"/>
          </a:xfrm>
        </p:grpSpPr>
        <p:sp>
          <p:nvSpPr>
            <p:cNvPr id="10043" name="Google Shape;10043;p9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9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9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9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98"/>
          <p:cNvGrpSpPr/>
          <p:nvPr/>
        </p:nvGrpSpPr>
        <p:grpSpPr>
          <a:xfrm>
            <a:off x="4553987" y="3925571"/>
            <a:ext cx="387610" cy="193109"/>
            <a:chOff x="6140660" y="1661097"/>
            <a:chExt cx="397835" cy="198202"/>
          </a:xfrm>
        </p:grpSpPr>
        <p:sp>
          <p:nvSpPr>
            <p:cNvPr id="10048" name="Google Shape;10048;p9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9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9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9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98"/>
          <p:cNvGrpSpPr/>
          <p:nvPr/>
        </p:nvGrpSpPr>
        <p:grpSpPr>
          <a:xfrm>
            <a:off x="5073202" y="3828305"/>
            <a:ext cx="387681" cy="387641"/>
            <a:chOff x="6669907" y="1561258"/>
            <a:chExt cx="397907" cy="397866"/>
          </a:xfrm>
        </p:grpSpPr>
        <p:sp>
          <p:nvSpPr>
            <p:cNvPr id="10053" name="Google Shape;10053;p9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9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9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9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9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98"/>
          <p:cNvGrpSpPr/>
          <p:nvPr/>
        </p:nvGrpSpPr>
        <p:grpSpPr>
          <a:xfrm>
            <a:off x="1958433" y="3885842"/>
            <a:ext cx="387681" cy="272572"/>
            <a:chOff x="3386036" y="1746339"/>
            <a:chExt cx="397907" cy="279762"/>
          </a:xfrm>
        </p:grpSpPr>
        <p:sp>
          <p:nvSpPr>
            <p:cNvPr id="10059" name="Google Shape;10059;p9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9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98"/>
          <p:cNvGrpSpPr/>
          <p:nvPr/>
        </p:nvGrpSpPr>
        <p:grpSpPr>
          <a:xfrm>
            <a:off x="2996130" y="3828288"/>
            <a:ext cx="387681" cy="387681"/>
            <a:chOff x="4417380" y="1687279"/>
            <a:chExt cx="397907" cy="397907"/>
          </a:xfrm>
        </p:grpSpPr>
        <p:sp>
          <p:nvSpPr>
            <p:cNvPr id="10062" name="Google Shape;10062;p9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9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98"/>
          <p:cNvGrpSpPr/>
          <p:nvPr/>
        </p:nvGrpSpPr>
        <p:grpSpPr>
          <a:xfrm>
            <a:off x="7942611" y="3308537"/>
            <a:ext cx="387661" cy="387661"/>
            <a:chOff x="2869999" y="1687279"/>
            <a:chExt cx="397887" cy="397887"/>
          </a:xfrm>
        </p:grpSpPr>
        <p:sp>
          <p:nvSpPr>
            <p:cNvPr id="10065" name="Google Shape;10065;p9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9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98"/>
          <p:cNvGrpSpPr/>
          <p:nvPr/>
        </p:nvGrpSpPr>
        <p:grpSpPr>
          <a:xfrm>
            <a:off x="2477718" y="3828664"/>
            <a:ext cx="386807" cy="386929"/>
            <a:chOff x="3902887" y="1687655"/>
            <a:chExt cx="397010" cy="397135"/>
          </a:xfrm>
        </p:grpSpPr>
        <p:sp>
          <p:nvSpPr>
            <p:cNvPr id="10068" name="Google Shape;10068;p9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9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98"/>
          <p:cNvGrpSpPr/>
          <p:nvPr/>
        </p:nvGrpSpPr>
        <p:grpSpPr>
          <a:xfrm>
            <a:off x="3515416" y="3828344"/>
            <a:ext cx="387681" cy="387681"/>
            <a:chOff x="4933458" y="1687279"/>
            <a:chExt cx="397907" cy="397907"/>
          </a:xfrm>
        </p:grpSpPr>
        <p:sp>
          <p:nvSpPr>
            <p:cNvPr id="10071" name="Google Shape;10071;p9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9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98"/>
          <p:cNvGrpSpPr/>
          <p:nvPr/>
        </p:nvGrpSpPr>
        <p:grpSpPr>
          <a:xfrm>
            <a:off x="5286246" y="3308537"/>
            <a:ext cx="387681" cy="387661"/>
            <a:chOff x="266768" y="1721375"/>
            <a:chExt cx="397907" cy="397887"/>
          </a:xfrm>
        </p:grpSpPr>
        <p:sp>
          <p:nvSpPr>
            <p:cNvPr id="10074" name="Google Shape;10074;p9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9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98"/>
          <p:cNvGrpSpPr/>
          <p:nvPr/>
        </p:nvGrpSpPr>
        <p:grpSpPr>
          <a:xfrm>
            <a:off x="7411672" y="3308924"/>
            <a:ext cx="387539" cy="386888"/>
            <a:chOff x="2408992" y="1722875"/>
            <a:chExt cx="397761" cy="397093"/>
          </a:xfrm>
        </p:grpSpPr>
        <p:sp>
          <p:nvSpPr>
            <p:cNvPr id="10077" name="Google Shape;10077;p9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9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98"/>
          <p:cNvGrpSpPr/>
          <p:nvPr/>
        </p:nvGrpSpPr>
        <p:grpSpPr>
          <a:xfrm>
            <a:off x="5592488" y="3828305"/>
            <a:ext cx="387641" cy="387641"/>
            <a:chOff x="7199196" y="1561258"/>
            <a:chExt cx="397866" cy="397866"/>
          </a:xfrm>
        </p:grpSpPr>
        <p:sp>
          <p:nvSpPr>
            <p:cNvPr id="10080" name="Google Shape;10080;p9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9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9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3" name="Google Shape;10083;p9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0084" name="Google Shape;10084;p98"/>
          <p:cNvGrpSpPr/>
          <p:nvPr/>
        </p:nvGrpSpPr>
        <p:grpSpPr>
          <a:xfrm>
            <a:off x="6348367" y="3308537"/>
            <a:ext cx="387661" cy="387661"/>
            <a:chOff x="1379798" y="1723250"/>
            <a:chExt cx="397887" cy="397887"/>
          </a:xfrm>
        </p:grpSpPr>
        <p:sp>
          <p:nvSpPr>
            <p:cNvPr id="10085" name="Google Shape;10085;p9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9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9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9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98"/>
          <p:cNvGrpSpPr/>
          <p:nvPr/>
        </p:nvGrpSpPr>
        <p:grpSpPr>
          <a:xfrm>
            <a:off x="5817327" y="3308537"/>
            <a:ext cx="387641" cy="387661"/>
            <a:chOff x="864491" y="1723250"/>
            <a:chExt cx="397866" cy="397887"/>
          </a:xfrm>
        </p:grpSpPr>
        <p:sp>
          <p:nvSpPr>
            <p:cNvPr id="10090" name="Google Shape;10090;p9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9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9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3" name="Google Shape;10093;p9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98"/>
          <p:cNvGrpSpPr/>
          <p:nvPr/>
        </p:nvGrpSpPr>
        <p:grpSpPr>
          <a:xfrm>
            <a:off x="6584154" y="3827060"/>
            <a:ext cx="388966" cy="388966"/>
            <a:chOff x="1190625" y="238125"/>
            <a:chExt cx="5235075" cy="5235075"/>
          </a:xfrm>
        </p:grpSpPr>
        <p:sp>
          <p:nvSpPr>
            <p:cNvPr id="10095" name="Google Shape;10095;p9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9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00"/>
        <p:cNvGrpSpPr/>
        <p:nvPr/>
      </p:nvGrpSpPr>
      <p:grpSpPr>
        <a:xfrm>
          <a:off x="0" y="0"/>
          <a:ext cx="0" cy="0"/>
          <a:chOff x="0" y="0"/>
          <a:chExt cx="0" cy="0"/>
        </a:xfrm>
      </p:grpSpPr>
      <p:pic>
        <p:nvPicPr>
          <p:cNvPr id="10101" name="Google Shape;10101;p9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50"/>
          <p:cNvSpPr txBox="1">
            <a:spLocks noGrp="1"/>
          </p:cNvSpPr>
          <p:nvPr>
            <p:ph type="title"/>
          </p:nvPr>
        </p:nvSpPr>
        <p:spPr>
          <a:xfrm>
            <a:off x="1777650" y="758025"/>
            <a:ext cx="5588700" cy="6480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a:t>Data SA - Shipwrecks</a:t>
            </a:r>
            <a:endParaRPr dirty="0"/>
          </a:p>
        </p:txBody>
      </p:sp>
      <p:sp>
        <p:nvSpPr>
          <p:cNvPr id="1176" name="Google Shape;1176;p50"/>
          <p:cNvSpPr txBox="1">
            <a:spLocks noGrp="1"/>
          </p:cNvSpPr>
          <p:nvPr>
            <p:ph type="subTitle" idx="1"/>
          </p:nvPr>
        </p:nvSpPr>
        <p:spPr>
          <a:xfrm>
            <a:off x="1777650" y="1406025"/>
            <a:ext cx="5588700" cy="2172300"/>
          </a:xfrm>
          <a:prstGeom prst="rect">
            <a:avLst/>
          </a:prstGeom>
        </p:spPr>
        <p:txBody>
          <a:bodyPr spcFirstLastPara="1" wrap="square" lIns="91425" tIns="91425" rIns="91425" bIns="91425" anchor="t" anchorCtr="0">
            <a:noAutofit/>
          </a:bodyPr>
          <a:lstStyle/>
          <a:p>
            <a:pPr marL="285750" indent="-285750"/>
            <a:endParaRPr lang="en-AU" dirty="0"/>
          </a:p>
          <a:p>
            <a:pPr marL="285750" indent="-285750"/>
            <a:r>
              <a:rPr lang="en-AU" dirty="0"/>
              <a:t>An extract from the South Australian Shipwrecks Database</a:t>
            </a:r>
          </a:p>
          <a:p>
            <a:pPr marL="285750" indent="-285750"/>
            <a:r>
              <a:rPr lang="en-AU" dirty="0"/>
              <a:t>Includes all known shipwrecks in SA and adjacent </a:t>
            </a:r>
            <a:r>
              <a:rPr lang="en-AU" dirty="0" err="1"/>
              <a:t>watersa</a:t>
            </a:r>
            <a:endParaRPr lang="en-AU" dirty="0"/>
          </a:p>
          <a:p>
            <a:pPr marL="285750" indent="-285750"/>
            <a:r>
              <a:rPr lang="en-AU" dirty="0"/>
              <a:t>Incorporates wrecks from the Register of Historic Shipwrecks and Register of Historic Relics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p51"/>
          <p:cNvSpPr txBox="1">
            <a:spLocks noGrp="1"/>
          </p:cNvSpPr>
          <p:nvPr>
            <p:ph type="title"/>
          </p:nvPr>
        </p:nvSpPr>
        <p:spPr>
          <a:xfrm>
            <a:off x="1763321" y="3120450"/>
            <a:ext cx="5617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SOMEONE FAMOUS</a:t>
            </a:r>
            <a:endParaRPr/>
          </a:p>
        </p:txBody>
      </p:sp>
      <p:sp>
        <p:nvSpPr>
          <p:cNvPr id="1182" name="Google Shape;1182;p51"/>
          <p:cNvSpPr txBox="1">
            <a:spLocks noGrp="1"/>
          </p:cNvSpPr>
          <p:nvPr>
            <p:ph type="subTitle" idx="1"/>
          </p:nvPr>
        </p:nvSpPr>
        <p:spPr>
          <a:xfrm>
            <a:off x="1763179" y="1591650"/>
            <a:ext cx="5617500" cy="15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grpSp>
        <p:nvGrpSpPr>
          <p:cNvPr id="1183" name="Google Shape;1183;p51"/>
          <p:cNvGrpSpPr/>
          <p:nvPr/>
        </p:nvGrpSpPr>
        <p:grpSpPr>
          <a:xfrm>
            <a:off x="326232" y="2664893"/>
            <a:ext cx="1609368" cy="2575472"/>
            <a:chOff x="415825" y="1356025"/>
            <a:chExt cx="1847725" cy="2956575"/>
          </a:xfrm>
        </p:grpSpPr>
        <p:sp>
          <p:nvSpPr>
            <p:cNvPr id="1184" name="Google Shape;1184;p51"/>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1"/>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1"/>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1"/>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1"/>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1"/>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1"/>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1"/>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1"/>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1"/>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1"/>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 name="Google Shape;1197;p51"/>
          <p:cNvSpPr/>
          <p:nvPr/>
        </p:nvSpPr>
        <p:spPr>
          <a:xfrm flipH="1">
            <a:off x="1935597" y="382201"/>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1"/>
          <p:cNvSpPr/>
          <p:nvPr/>
        </p:nvSpPr>
        <p:spPr>
          <a:xfrm flipH="1">
            <a:off x="660650" y="1582953"/>
            <a:ext cx="461799" cy="30466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1"/>
          <p:cNvSpPr/>
          <p:nvPr/>
        </p:nvSpPr>
        <p:spPr>
          <a:xfrm rot="900241" flipH="1">
            <a:off x="7408596" y="323245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4" name="Google Shape;1204;p52"/>
          <p:cNvSpPr txBox="1">
            <a:spLocks noGrp="1"/>
          </p:cNvSpPr>
          <p:nvPr>
            <p:ph type="title"/>
          </p:nvPr>
        </p:nvSpPr>
        <p:spPr>
          <a:xfrm>
            <a:off x="714175" y="445025"/>
            <a:ext cx="3857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ASSIGNMENT</a:t>
            </a:r>
            <a:endParaRPr/>
          </a:p>
        </p:txBody>
      </p:sp>
      <p:sp>
        <p:nvSpPr>
          <p:cNvPr id="1205" name="Google Shape;1205;p52"/>
          <p:cNvSpPr txBox="1">
            <a:spLocks noGrp="1"/>
          </p:cNvSpPr>
          <p:nvPr>
            <p:ph type="title" idx="2"/>
          </p:nvPr>
        </p:nvSpPr>
        <p:spPr>
          <a:xfrm>
            <a:off x="1640369" y="2030475"/>
            <a:ext cx="26922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206" name="Google Shape;1206;p52"/>
          <p:cNvSpPr txBox="1">
            <a:spLocks noGrp="1"/>
          </p:cNvSpPr>
          <p:nvPr>
            <p:ph type="subTitle" idx="1"/>
          </p:nvPr>
        </p:nvSpPr>
        <p:spPr>
          <a:xfrm>
            <a:off x="1640369" y="2362430"/>
            <a:ext cx="2692200" cy="109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1207" name="Google Shape;1207;p52"/>
          <p:cNvSpPr txBox="1">
            <a:spLocks noGrp="1"/>
          </p:cNvSpPr>
          <p:nvPr>
            <p:ph type="title" idx="3"/>
          </p:nvPr>
        </p:nvSpPr>
        <p:spPr>
          <a:xfrm>
            <a:off x="4811431" y="2030475"/>
            <a:ext cx="26922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208" name="Google Shape;1208;p52"/>
          <p:cNvSpPr txBox="1">
            <a:spLocks noGrp="1"/>
          </p:cNvSpPr>
          <p:nvPr>
            <p:ph type="subTitle" idx="4"/>
          </p:nvPr>
        </p:nvSpPr>
        <p:spPr>
          <a:xfrm>
            <a:off x="4811431" y="2362430"/>
            <a:ext cx="2692200" cy="109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very poisonous atmosphere</a:t>
            </a:r>
            <a:endParaRPr/>
          </a:p>
        </p:txBody>
      </p:sp>
      <p:grpSp>
        <p:nvGrpSpPr>
          <p:cNvPr id="1209" name="Google Shape;1209;p52"/>
          <p:cNvGrpSpPr/>
          <p:nvPr/>
        </p:nvGrpSpPr>
        <p:grpSpPr>
          <a:xfrm>
            <a:off x="2803522" y="1481292"/>
            <a:ext cx="365893" cy="364765"/>
            <a:chOff x="434575" y="980600"/>
            <a:chExt cx="470300" cy="468850"/>
          </a:xfrm>
        </p:grpSpPr>
        <p:sp>
          <p:nvSpPr>
            <p:cNvPr id="1210" name="Google Shape;1210;p52"/>
            <p:cNvSpPr/>
            <p:nvPr/>
          </p:nvSpPr>
          <p:spPr>
            <a:xfrm>
              <a:off x="573875" y="1113075"/>
              <a:ext cx="192000" cy="115800"/>
            </a:xfrm>
            <a:custGeom>
              <a:avLst/>
              <a:gdLst/>
              <a:ahLst/>
              <a:cxnLst/>
              <a:rect l="l" t="t" r="r" b="b"/>
              <a:pathLst>
                <a:path w="7680" h="4632" extrusionOk="0">
                  <a:moveTo>
                    <a:pt x="2715" y="0"/>
                  </a:moveTo>
                  <a:lnTo>
                    <a:pt x="2715" y="1298"/>
                  </a:lnTo>
                  <a:lnTo>
                    <a:pt x="548" y="1298"/>
                  </a:lnTo>
                  <a:cubicBezTo>
                    <a:pt x="250" y="1298"/>
                    <a:pt x="0" y="1548"/>
                    <a:pt x="0" y="1846"/>
                  </a:cubicBezTo>
                  <a:lnTo>
                    <a:pt x="0" y="2977"/>
                  </a:lnTo>
                  <a:cubicBezTo>
                    <a:pt x="0" y="3215"/>
                    <a:pt x="143" y="3429"/>
                    <a:pt x="369" y="3501"/>
                  </a:cubicBezTo>
                  <a:lnTo>
                    <a:pt x="3655" y="4596"/>
                  </a:lnTo>
                  <a:cubicBezTo>
                    <a:pt x="3715" y="4620"/>
                    <a:pt x="3775" y="4632"/>
                    <a:pt x="3834" y="4632"/>
                  </a:cubicBezTo>
                  <a:cubicBezTo>
                    <a:pt x="3894" y="4632"/>
                    <a:pt x="3953" y="4620"/>
                    <a:pt x="4013" y="4596"/>
                  </a:cubicBezTo>
                  <a:lnTo>
                    <a:pt x="7299" y="3501"/>
                  </a:lnTo>
                  <a:cubicBezTo>
                    <a:pt x="7525" y="3429"/>
                    <a:pt x="7680" y="3215"/>
                    <a:pt x="7680" y="2977"/>
                  </a:cubicBezTo>
                  <a:lnTo>
                    <a:pt x="7680" y="1846"/>
                  </a:lnTo>
                  <a:cubicBezTo>
                    <a:pt x="7680" y="1548"/>
                    <a:pt x="7418" y="1298"/>
                    <a:pt x="7120" y="1298"/>
                  </a:cubicBezTo>
                  <a:lnTo>
                    <a:pt x="4918" y="1298"/>
                  </a:lnTo>
                  <a:lnTo>
                    <a:pt x="4918" y="0"/>
                  </a:lnTo>
                  <a:cubicBezTo>
                    <a:pt x="4584" y="119"/>
                    <a:pt x="4203" y="214"/>
                    <a:pt x="3822" y="214"/>
                  </a:cubicBezTo>
                  <a:cubicBezTo>
                    <a:pt x="3429" y="214"/>
                    <a:pt x="3060" y="131"/>
                    <a:pt x="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2"/>
            <p:cNvSpPr/>
            <p:nvPr/>
          </p:nvSpPr>
          <p:spPr>
            <a:xfrm>
              <a:off x="614650" y="980600"/>
              <a:ext cx="110150" cy="110175"/>
            </a:xfrm>
            <a:custGeom>
              <a:avLst/>
              <a:gdLst/>
              <a:ahLst/>
              <a:cxnLst/>
              <a:rect l="l" t="t" r="r" b="b"/>
              <a:pathLst>
                <a:path w="4406" h="4407" extrusionOk="0">
                  <a:moveTo>
                    <a:pt x="2203" y="1656"/>
                  </a:moveTo>
                  <a:cubicBezTo>
                    <a:pt x="2501" y="1656"/>
                    <a:pt x="2751" y="1906"/>
                    <a:pt x="2751" y="2203"/>
                  </a:cubicBezTo>
                  <a:cubicBezTo>
                    <a:pt x="2751" y="2501"/>
                    <a:pt x="2501" y="2751"/>
                    <a:pt x="2203" y="2751"/>
                  </a:cubicBezTo>
                  <a:cubicBezTo>
                    <a:pt x="1905" y="2751"/>
                    <a:pt x="1655" y="2501"/>
                    <a:pt x="1655" y="2203"/>
                  </a:cubicBezTo>
                  <a:cubicBezTo>
                    <a:pt x="1655" y="1906"/>
                    <a:pt x="1905" y="1656"/>
                    <a:pt x="2203" y="1656"/>
                  </a:cubicBezTo>
                  <a:close/>
                  <a:moveTo>
                    <a:pt x="2203" y="1"/>
                  </a:moveTo>
                  <a:cubicBezTo>
                    <a:pt x="989" y="1"/>
                    <a:pt x="0" y="989"/>
                    <a:pt x="0" y="2203"/>
                  </a:cubicBezTo>
                  <a:cubicBezTo>
                    <a:pt x="0" y="3430"/>
                    <a:pt x="989" y="4406"/>
                    <a:pt x="2203" y="4406"/>
                  </a:cubicBezTo>
                  <a:cubicBezTo>
                    <a:pt x="3429" y="4406"/>
                    <a:pt x="4406" y="3406"/>
                    <a:pt x="4406" y="2203"/>
                  </a:cubicBezTo>
                  <a:cubicBezTo>
                    <a:pt x="4406" y="977"/>
                    <a:pt x="3429" y="1"/>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a:off x="434575" y="1173925"/>
              <a:ext cx="470300" cy="275525"/>
            </a:xfrm>
            <a:custGeom>
              <a:avLst/>
              <a:gdLst/>
              <a:ahLst/>
              <a:cxnLst/>
              <a:rect l="l" t="t" r="r" b="b"/>
              <a:pathLst>
                <a:path w="18812" h="11021" extrusionOk="0">
                  <a:moveTo>
                    <a:pt x="2218" y="1"/>
                  </a:moveTo>
                  <a:cubicBezTo>
                    <a:pt x="2042" y="1"/>
                    <a:pt x="1869" y="78"/>
                    <a:pt x="1774" y="233"/>
                  </a:cubicBezTo>
                  <a:lnTo>
                    <a:pt x="119" y="2448"/>
                  </a:lnTo>
                  <a:cubicBezTo>
                    <a:pt x="0" y="2614"/>
                    <a:pt x="0" y="2841"/>
                    <a:pt x="95" y="3019"/>
                  </a:cubicBezTo>
                  <a:cubicBezTo>
                    <a:pt x="179" y="3198"/>
                    <a:pt x="369" y="3293"/>
                    <a:pt x="584" y="3293"/>
                  </a:cubicBezTo>
                  <a:lnTo>
                    <a:pt x="1322" y="3293"/>
                  </a:lnTo>
                  <a:cubicBezTo>
                    <a:pt x="1322" y="9532"/>
                    <a:pt x="8561" y="10889"/>
                    <a:pt x="9323" y="11008"/>
                  </a:cubicBezTo>
                  <a:cubicBezTo>
                    <a:pt x="9347" y="11008"/>
                    <a:pt x="9382" y="11020"/>
                    <a:pt x="9406" y="11020"/>
                  </a:cubicBezTo>
                  <a:cubicBezTo>
                    <a:pt x="9430" y="11020"/>
                    <a:pt x="9466" y="11020"/>
                    <a:pt x="9501" y="11008"/>
                  </a:cubicBezTo>
                  <a:cubicBezTo>
                    <a:pt x="10251" y="10877"/>
                    <a:pt x="17490" y="9520"/>
                    <a:pt x="17490" y="3293"/>
                  </a:cubicBezTo>
                  <a:lnTo>
                    <a:pt x="18229" y="3293"/>
                  </a:lnTo>
                  <a:cubicBezTo>
                    <a:pt x="18443" y="3293"/>
                    <a:pt x="18622" y="3198"/>
                    <a:pt x="18729" y="3019"/>
                  </a:cubicBezTo>
                  <a:cubicBezTo>
                    <a:pt x="18812" y="2841"/>
                    <a:pt x="18812" y="2614"/>
                    <a:pt x="18693" y="2448"/>
                  </a:cubicBezTo>
                  <a:lnTo>
                    <a:pt x="17038" y="233"/>
                  </a:lnTo>
                  <a:cubicBezTo>
                    <a:pt x="16937" y="78"/>
                    <a:pt x="16758" y="1"/>
                    <a:pt x="16581" y="1"/>
                  </a:cubicBezTo>
                  <a:cubicBezTo>
                    <a:pt x="16404" y="1"/>
                    <a:pt x="16228" y="78"/>
                    <a:pt x="16133" y="233"/>
                  </a:cubicBezTo>
                  <a:lnTo>
                    <a:pt x="14478" y="2448"/>
                  </a:lnTo>
                  <a:cubicBezTo>
                    <a:pt x="14359" y="2614"/>
                    <a:pt x="14359" y="2841"/>
                    <a:pt x="14454" y="3019"/>
                  </a:cubicBezTo>
                  <a:cubicBezTo>
                    <a:pt x="14538" y="3198"/>
                    <a:pt x="14740" y="3293"/>
                    <a:pt x="14942" y="3293"/>
                  </a:cubicBezTo>
                  <a:lnTo>
                    <a:pt x="15847" y="3293"/>
                  </a:lnTo>
                  <a:cubicBezTo>
                    <a:pt x="15847" y="5972"/>
                    <a:pt x="13669" y="7782"/>
                    <a:pt x="10513" y="8567"/>
                  </a:cubicBezTo>
                  <a:lnTo>
                    <a:pt x="10513" y="3019"/>
                  </a:lnTo>
                  <a:lnTo>
                    <a:pt x="9930" y="3210"/>
                  </a:lnTo>
                  <a:cubicBezTo>
                    <a:pt x="9763" y="3269"/>
                    <a:pt x="9585" y="3293"/>
                    <a:pt x="9406" y="3293"/>
                  </a:cubicBezTo>
                  <a:cubicBezTo>
                    <a:pt x="9227" y="3293"/>
                    <a:pt x="9049" y="3269"/>
                    <a:pt x="8882" y="3210"/>
                  </a:cubicBezTo>
                  <a:lnTo>
                    <a:pt x="8311" y="3019"/>
                  </a:lnTo>
                  <a:lnTo>
                    <a:pt x="8311" y="8567"/>
                  </a:lnTo>
                  <a:cubicBezTo>
                    <a:pt x="5156" y="7794"/>
                    <a:pt x="2977" y="5984"/>
                    <a:pt x="2977" y="3281"/>
                  </a:cubicBezTo>
                  <a:lnTo>
                    <a:pt x="3882" y="3281"/>
                  </a:lnTo>
                  <a:cubicBezTo>
                    <a:pt x="4096" y="3281"/>
                    <a:pt x="4274" y="3174"/>
                    <a:pt x="4382" y="2983"/>
                  </a:cubicBezTo>
                  <a:cubicBezTo>
                    <a:pt x="4465" y="2805"/>
                    <a:pt x="4465" y="2579"/>
                    <a:pt x="4346" y="2424"/>
                  </a:cubicBezTo>
                  <a:lnTo>
                    <a:pt x="2679" y="233"/>
                  </a:lnTo>
                  <a:cubicBezTo>
                    <a:pt x="2572" y="78"/>
                    <a:pt x="2393"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52"/>
          <p:cNvGrpSpPr/>
          <p:nvPr/>
        </p:nvGrpSpPr>
        <p:grpSpPr>
          <a:xfrm>
            <a:off x="6039888" y="1481525"/>
            <a:ext cx="235287" cy="364298"/>
            <a:chOff x="4390425" y="954700"/>
            <a:chExt cx="302425" cy="468250"/>
          </a:xfrm>
        </p:grpSpPr>
        <p:sp>
          <p:nvSpPr>
            <p:cNvPr id="1214" name="Google Shape;1214;p52"/>
            <p:cNvSpPr/>
            <p:nvPr/>
          </p:nvSpPr>
          <p:spPr>
            <a:xfrm>
              <a:off x="4390425" y="1311000"/>
              <a:ext cx="302425" cy="111950"/>
            </a:xfrm>
            <a:custGeom>
              <a:avLst/>
              <a:gdLst/>
              <a:ahLst/>
              <a:cxnLst/>
              <a:rect l="l" t="t" r="r" b="b"/>
              <a:pathLst>
                <a:path w="12097" h="4478" extrusionOk="0">
                  <a:moveTo>
                    <a:pt x="3298" y="1"/>
                  </a:moveTo>
                  <a:cubicBezTo>
                    <a:pt x="2453" y="358"/>
                    <a:pt x="1500" y="525"/>
                    <a:pt x="500" y="608"/>
                  </a:cubicBezTo>
                  <a:cubicBezTo>
                    <a:pt x="369" y="632"/>
                    <a:pt x="238" y="703"/>
                    <a:pt x="131" y="798"/>
                  </a:cubicBezTo>
                  <a:cubicBezTo>
                    <a:pt x="48" y="929"/>
                    <a:pt x="0" y="1072"/>
                    <a:pt x="12" y="1227"/>
                  </a:cubicBezTo>
                  <a:cubicBezTo>
                    <a:pt x="215" y="2775"/>
                    <a:pt x="1131" y="3644"/>
                    <a:pt x="2489" y="4406"/>
                  </a:cubicBezTo>
                  <a:cubicBezTo>
                    <a:pt x="2572" y="4466"/>
                    <a:pt x="2667" y="4477"/>
                    <a:pt x="2751" y="4477"/>
                  </a:cubicBezTo>
                  <a:lnTo>
                    <a:pt x="9347" y="4477"/>
                  </a:lnTo>
                  <a:cubicBezTo>
                    <a:pt x="9454" y="4477"/>
                    <a:pt x="9537" y="4466"/>
                    <a:pt x="9609" y="4406"/>
                  </a:cubicBezTo>
                  <a:cubicBezTo>
                    <a:pt x="10966" y="3632"/>
                    <a:pt x="11895" y="2775"/>
                    <a:pt x="12085" y="1227"/>
                  </a:cubicBezTo>
                  <a:cubicBezTo>
                    <a:pt x="12097" y="1072"/>
                    <a:pt x="12049" y="929"/>
                    <a:pt x="11966" y="798"/>
                  </a:cubicBezTo>
                  <a:cubicBezTo>
                    <a:pt x="11859" y="703"/>
                    <a:pt x="11728" y="608"/>
                    <a:pt x="11585" y="608"/>
                  </a:cubicBezTo>
                  <a:cubicBezTo>
                    <a:pt x="10597" y="536"/>
                    <a:pt x="9632" y="358"/>
                    <a:pt x="8787" y="1"/>
                  </a:cubicBezTo>
                  <a:lnTo>
                    <a:pt x="8787" y="608"/>
                  </a:lnTo>
                  <a:cubicBezTo>
                    <a:pt x="8787" y="1060"/>
                    <a:pt x="8608" y="1477"/>
                    <a:pt x="8311" y="1775"/>
                  </a:cubicBezTo>
                  <a:lnTo>
                    <a:pt x="7203" y="2870"/>
                  </a:lnTo>
                  <a:cubicBezTo>
                    <a:pt x="6894" y="3180"/>
                    <a:pt x="6477" y="3346"/>
                    <a:pt x="6037" y="3346"/>
                  </a:cubicBezTo>
                  <a:cubicBezTo>
                    <a:pt x="5608" y="3346"/>
                    <a:pt x="5179" y="3168"/>
                    <a:pt x="4882" y="2870"/>
                  </a:cubicBezTo>
                  <a:lnTo>
                    <a:pt x="3774" y="1775"/>
                  </a:lnTo>
                  <a:cubicBezTo>
                    <a:pt x="3465" y="1465"/>
                    <a:pt x="3298" y="1037"/>
                    <a:pt x="3298" y="608"/>
                  </a:cubicBezTo>
                  <a:lnTo>
                    <a:pt x="32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a:off x="4582700" y="1009775"/>
              <a:ext cx="56275" cy="110750"/>
            </a:xfrm>
            <a:custGeom>
              <a:avLst/>
              <a:gdLst/>
              <a:ahLst/>
              <a:cxnLst/>
              <a:rect l="l" t="t" r="r" b="b"/>
              <a:pathLst>
                <a:path w="2251" h="4430" extrusionOk="0">
                  <a:moveTo>
                    <a:pt x="1" y="1"/>
                  </a:moveTo>
                  <a:lnTo>
                    <a:pt x="1" y="4430"/>
                  </a:lnTo>
                  <a:lnTo>
                    <a:pt x="1656" y="4430"/>
                  </a:lnTo>
                  <a:cubicBezTo>
                    <a:pt x="1870" y="4430"/>
                    <a:pt x="2060" y="4311"/>
                    <a:pt x="2144" y="4132"/>
                  </a:cubicBezTo>
                  <a:cubicBezTo>
                    <a:pt x="2239" y="3942"/>
                    <a:pt x="2215" y="3727"/>
                    <a:pt x="2108" y="3549"/>
                  </a:cubicBezTo>
                  <a:cubicBezTo>
                    <a:pt x="1525" y="2775"/>
                    <a:pt x="1525" y="1644"/>
                    <a:pt x="2108" y="870"/>
                  </a:cubicBezTo>
                  <a:cubicBezTo>
                    <a:pt x="2215" y="715"/>
                    <a:pt x="2251" y="489"/>
                    <a:pt x="2144" y="298"/>
                  </a:cubicBezTo>
                  <a:cubicBezTo>
                    <a:pt x="2060" y="96"/>
                    <a:pt x="1858" y="1"/>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a:off x="4444600" y="1009775"/>
              <a:ext cx="55975" cy="110450"/>
            </a:xfrm>
            <a:custGeom>
              <a:avLst/>
              <a:gdLst/>
              <a:ahLst/>
              <a:cxnLst/>
              <a:rect l="l" t="t" r="r" b="b"/>
              <a:pathLst>
                <a:path w="2239" h="4418" extrusionOk="0">
                  <a:moveTo>
                    <a:pt x="584" y="1"/>
                  </a:moveTo>
                  <a:cubicBezTo>
                    <a:pt x="381" y="1"/>
                    <a:pt x="191" y="108"/>
                    <a:pt x="95" y="298"/>
                  </a:cubicBezTo>
                  <a:cubicBezTo>
                    <a:pt x="12" y="489"/>
                    <a:pt x="24" y="691"/>
                    <a:pt x="143" y="870"/>
                  </a:cubicBezTo>
                  <a:cubicBezTo>
                    <a:pt x="726" y="1644"/>
                    <a:pt x="726" y="2763"/>
                    <a:pt x="143" y="3549"/>
                  </a:cubicBezTo>
                  <a:cubicBezTo>
                    <a:pt x="24" y="3715"/>
                    <a:pt x="0" y="3942"/>
                    <a:pt x="95" y="4120"/>
                  </a:cubicBezTo>
                  <a:cubicBezTo>
                    <a:pt x="191" y="4311"/>
                    <a:pt x="381" y="4418"/>
                    <a:pt x="584" y="4418"/>
                  </a:cubicBezTo>
                  <a:lnTo>
                    <a:pt x="2239" y="4418"/>
                  </a:lnTo>
                  <a:lnTo>
                    <a:pt x="2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a:off x="4582700" y="1148200"/>
              <a:ext cx="83375" cy="137225"/>
            </a:xfrm>
            <a:custGeom>
              <a:avLst/>
              <a:gdLst/>
              <a:ahLst/>
              <a:cxnLst/>
              <a:rect l="l" t="t" r="r" b="b"/>
              <a:pathLst>
                <a:path w="3335" h="5489" extrusionOk="0">
                  <a:moveTo>
                    <a:pt x="1" y="0"/>
                  </a:moveTo>
                  <a:lnTo>
                    <a:pt x="1" y="4405"/>
                  </a:lnTo>
                  <a:cubicBezTo>
                    <a:pt x="382" y="4858"/>
                    <a:pt x="858" y="5215"/>
                    <a:pt x="1465" y="5489"/>
                  </a:cubicBezTo>
                  <a:lnTo>
                    <a:pt x="2763" y="5489"/>
                  </a:lnTo>
                  <a:cubicBezTo>
                    <a:pt x="2953" y="5489"/>
                    <a:pt x="3132" y="5382"/>
                    <a:pt x="3239" y="5215"/>
                  </a:cubicBezTo>
                  <a:cubicBezTo>
                    <a:pt x="3334" y="5060"/>
                    <a:pt x="3334" y="4846"/>
                    <a:pt x="3239" y="4667"/>
                  </a:cubicBezTo>
                  <a:cubicBezTo>
                    <a:pt x="2549" y="3477"/>
                    <a:pt x="2549" y="2000"/>
                    <a:pt x="3239" y="810"/>
                  </a:cubicBezTo>
                  <a:cubicBezTo>
                    <a:pt x="3334" y="631"/>
                    <a:pt x="3334" y="429"/>
                    <a:pt x="3239" y="262"/>
                  </a:cubicBezTo>
                  <a:cubicBezTo>
                    <a:pt x="3132" y="95"/>
                    <a:pt x="2953" y="0"/>
                    <a:pt x="2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a:off x="4417500" y="1147600"/>
              <a:ext cx="83375" cy="137525"/>
            </a:xfrm>
            <a:custGeom>
              <a:avLst/>
              <a:gdLst/>
              <a:ahLst/>
              <a:cxnLst/>
              <a:rect l="l" t="t" r="r" b="b"/>
              <a:pathLst>
                <a:path w="3335" h="5501" extrusionOk="0">
                  <a:moveTo>
                    <a:pt x="584" y="0"/>
                  </a:moveTo>
                  <a:cubicBezTo>
                    <a:pt x="394" y="0"/>
                    <a:pt x="215" y="107"/>
                    <a:pt x="108" y="274"/>
                  </a:cubicBezTo>
                  <a:cubicBezTo>
                    <a:pt x="1" y="441"/>
                    <a:pt x="1" y="643"/>
                    <a:pt x="108" y="822"/>
                  </a:cubicBezTo>
                  <a:cubicBezTo>
                    <a:pt x="786" y="2012"/>
                    <a:pt x="786" y="3489"/>
                    <a:pt x="108" y="4679"/>
                  </a:cubicBezTo>
                  <a:cubicBezTo>
                    <a:pt x="1" y="4858"/>
                    <a:pt x="1" y="5060"/>
                    <a:pt x="108" y="5227"/>
                  </a:cubicBezTo>
                  <a:cubicBezTo>
                    <a:pt x="215" y="5394"/>
                    <a:pt x="394" y="5501"/>
                    <a:pt x="584" y="5501"/>
                  </a:cubicBezTo>
                  <a:lnTo>
                    <a:pt x="1882" y="5501"/>
                  </a:lnTo>
                  <a:cubicBezTo>
                    <a:pt x="2489" y="5227"/>
                    <a:pt x="2965" y="4870"/>
                    <a:pt x="3334" y="4405"/>
                  </a:cubicBezTo>
                  <a:lnTo>
                    <a:pt x="3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2"/>
            <p:cNvSpPr/>
            <p:nvPr/>
          </p:nvSpPr>
          <p:spPr>
            <a:xfrm>
              <a:off x="4500550" y="954700"/>
              <a:ext cx="110150" cy="413175"/>
            </a:xfrm>
            <a:custGeom>
              <a:avLst/>
              <a:gdLst/>
              <a:ahLst/>
              <a:cxnLst/>
              <a:rect l="l" t="t" r="r" b="b"/>
              <a:pathLst>
                <a:path w="4406" h="16527" extrusionOk="0">
                  <a:moveTo>
                    <a:pt x="1655" y="1"/>
                  </a:moveTo>
                  <a:cubicBezTo>
                    <a:pt x="1358" y="1"/>
                    <a:pt x="1108" y="251"/>
                    <a:pt x="1108" y="549"/>
                  </a:cubicBezTo>
                  <a:lnTo>
                    <a:pt x="1108" y="12502"/>
                  </a:lnTo>
                  <a:cubicBezTo>
                    <a:pt x="1060" y="12538"/>
                    <a:pt x="727" y="13110"/>
                    <a:pt x="1" y="13645"/>
                  </a:cubicBezTo>
                  <a:lnTo>
                    <a:pt x="1" y="14884"/>
                  </a:lnTo>
                  <a:cubicBezTo>
                    <a:pt x="1" y="15027"/>
                    <a:pt x="60" y="15158"/>
                    <a:pt x="167" y="15265"/>
                  </a:cubicBezTo>
                  <a:lnTo>
                    <a:pt x="1263" y="16372"/>
                  </a:lnTo>
                  <a:cubicBezTo>
                    <a:pt x="1370" y="16467"/>
                    <a:pt x="1501" y="16527"/>
                    <a:pt x="1655" y="16527"/>
                  </a:cubicBezTo>
                  <a:cubicBezTo>
                    <a:pt x="1798" y="16527"/>
                    <a:pt x="1929" y="16467"/>
                    <a:pt x="2036" y="16372"/>
                  </a:cubicBezTo>
                  <a:lnTo>
                    <a:pt x="3144" y="15265"/>
                  </a:lnTo>
                  <a:cubicBezTo>
                    <a:pt x="3239" y="15158"/>
                    <a:pt x="3299" y="15027"/>
                    <a:pt x="3299" y="14884"/>
                  </a:cubicBezTo>
                  <a:lnTo>
                    <a:pt x="3299" y="13645"/>
                  </a:lnTo>
                  <a:cubicBezTo>
                    <a:pt x="2584" y="13122"/>
                    <a:pt x="2251" y="12562"/>
                    <a:pt x="2203" y="12502"/>
                  </a:cubicBezTo>
                  <a:lnTo>
                    <a:pt x="2203" y="1096"/>
                  </a:lnTo>
                  <a:lnTo>
                    <a:pt x="3858" y="1096"/>
                  </a:lnTo>
                  <a:cubicBezTo>
                    <a:pt x="4156" y="1096"/>
                    <a:pt x="4406" y="846"/>
                    <a:pt x="4406" y="549"/>
                  </a:cubicBezTo>
                  <a:cubicBezTo>
                    <a:pt x="4406" y="251"/>
                    <a:pt x="4156" y="1"/>
                    <a:pt x="3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0" name="Google Shape;1220;p52"/>
          <p:cNvPicPr preferRelativeResize="0"/>
          <p:nvPr/>
        </p:nvPicPr>
        <p:blipFill>
          <a:blip r:embed="rId3">
            <a:alphaModFix/>
          </a:blip>
          <a:stretch>
            <a:fillRect/>
          </a:stretch>
        </p:blipFill>
        <p:spPr>
          <a:xfrm>
            <a:off x="7314052" y="1377324"/>
            <a:ext cx="1298122" cy="572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53"/>
          <p:cNvSpPr txBox="1">
            <a:spLocks noGrp="1"/>
          </p:cNvSpPr>
          <p:nvPr>
            <p:ph type="title"/>
          </p:nvPr>
        </p:nvSpPr>
        <p:spPr>
          <a:xfrm>
            <a:off x="714175" y="445025"/>
            <a:ext cx="5377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DEFINITION OF CONCEPTS</a:t>
            </a:r>
            <a:endParaRPr/>
          </a:p>
        </p:txBody>
      </p:sp>
      <p:sp>
        <p:nvSpPr>
          <p:cNvPr id="1226" name="Google Shape;1226;p53"/>
          <p:cNvSpPr txBox="1">
            <a:spLocks noGrp="1"/>
          </p:cNvSpPr>
          <p:nvPr>
            <p:ph type="title" idx="2"/>
          </p:nvPr>
        </p:nvSpPr>
        <p:spPr>
          <a:xfrm>
            <a:off x="5144941" y="1740969"/>
            <a:ext cx="2969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1227" name="Google Shape;1227;p53"/>
          <p:cNvSpPr txBox="1">
            <a:spLocks noGrp="1"/>
          </p:cNvSpPr>
          <p:nvPr>
            <p:ph type="subTitle" idx="1"/>
          </p:nvPr>
        </p:nvSpPr>
        <p:spPr>
          <a:xfrm>
            <a:off x="5144941" y="2072919"/>
            <a:ext cx="29697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closest planet to the Sun and the smallest one</a:t>
            </a:r>
            <a:endParaRPr/>
          </a:p>
        </p:txBody>
      </p:sp>
      <p:sp>
        <p:nvSpPr>
          <p:cNvPr id="1228" name="Google Shape;1228;p53"/>
          <p:cNvSpPr txBox="1">
            <a:spLocks noGrp="1"/>
          </p:cNvSpPr>
          <p:nvPr>
            <p:ph type="title" idx="3"/>
          </p:nvPr>
        </p:nvSpPr>
        <p:spPr>
          <a:xfrm>
            <a:off x="5144941" y="3372437"/>
            <a:ext cx="2969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1229" name="Google Shape;1229;p53"/>
          <p:cNvSpPr txBox="1">
            <a:spLocks noGrp="1"/>
          </p:cNvSpPr>
          <p:nvPr>
            <p:ph type="subTitle" idx="4"/>
          </p:nvPr>
        </p:nvSpPr>
        <p:spPr>
          <a:xfrm>
            <a:off x="5144941" y="3704388"/>
            <a:ext cx="29697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230" name="Google Shape;1230;p53"/>
          <p:cNvSpPr txBox="1">
            <a:spLocks noGrp="1"/>
          </p:cNvSpPr>
          <p:nvPr>
            <p:ph type="title" idx="5"/>
          </p:nvPr>
        </p:nvSpPr>
        <p:spPr>
          <a:xfrm>
            <a:off x="1333116" y="1740969"/>
            <a:ext cx="2969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231" name="Google Shape;1231;p53"/>
          <p:cNvSpPr txBox="1">
            <a:spLocks noGrp="1"/>
          </p:cNvSpPr>
          <p:nvPr>
            <p:ph type="subTitle" idx="6"/>
          </p:nvPr>
        </p:nvSpPr>
        <p:spPr>
          <a:xfrm>
            <a:off x="1333116" y="2072919"/>
            <a:ext cx="29697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very cold place </a:t>
            </a:r>
            <a:endParaRPr/>
          </a:p>
        </p:txBody>
      </p:sp>
      <p:grpSp>
        <p:nvGrpSpPr>
          <p:cNvPr id="1232" name="Google Shape;1232;p53"/>
          <p:cNvGrpSpPr/>
          <p:nvPr/>
        </p:nvGrpSpPr>
        <p:grpSpPr>
          <a:xfrm>
            <a:off x="5222117" y="2778985"/>
            <a:ext cx="480568" cy="364744"/>
            <a:chOff x="2244900" y="3748800"/>
            <a:chExt cx="473000" cy="359000"/>
          </a:xfrm>
        </p:grpSpPr>
        <p:sp>
          <p:nvSpPr>
            <p:cNvPr id="1233" name="Google Shape;1233;p53"/>
            <p:cNvSpPr/>
            <p:nvPr/>
          </p:nvSpPr>
          <p:spPr>
            <a:xfrm>
              <a:off x="2286000" y="3831250"/>
              <a:ext cx="337250" cy="82775"/>
            </a:xfrm>
            <a:custGeom>
              <a:avLst/>
              <a:gdLst/>
              <a:ahLst/>
              <a:cxnLst/>
              <a:rect l="l" t="t" r="r" b="b"/>
              <a:pathLst>
                <a:path w="13490" h="3311" extrusionOk="0">
                  <a:moveTo>
                    <a:pt x="6727" y="1096"/>
                  </a:moveTo>
                  <a:cubicBezTo>
                    <a:pt x="7025" y="1096"/>
                    <a:pt x="7275" y="1346"/>
                    <a:pt x="7275" y="1644"/>
                  </a:cubicBezTo>
                  <a:cubicBezTo>
                    <a:pt x="7275" y="1941"/>
                    <a:pt x="7025" y="2191"/>
                    <a:pt x="6727" y="2191"/>
                  </a:cubicBezTo>
                  <a:lnTo>
                    <a:pt x="3441" y="2191"/>
                  </a:lnTo>
                  <a:cubicBezTo>
                    <a:pt x="3143" y="2191"/>
                    <a:pt x="2881" y="1941"/>
                    <a:pt x="2881" y="1644"/>
                  </a:cubicBezTo>
                  <a:cubicBezTo>
                    <a:pt x="2881" y="1346"/>
                    <a:pt x="3131" y="1096"/>
                    <a:pt x="3441" y="1096"/>
                  </a:cubicBezTo>
                  <a:close/>
                  <a:moveTo>
                    <a:pt x="1250" y="1"/>
                  </a:moveTo>
                  <a:cubicBezTo>
                    <a:pt x="1000" y="1"/>
                    <a:pt x="774" y="179"/>
                    <a:pt x="714" y="417"/>
                  </a:cubicBezTo>
                  <a:lnTo>
                    <a:pt x="0" y="3311"/>
                  </a:lnTo>
                  <a:lnTo>
                    <a:pt x="13490" y="3311"/>
                  </a:lnTo>
                  <a:lnTo>
                    <a:pt x="13490" y="3299"/>
                  </a:lnTo>
                  <a:lnTo>
                    <a:pt x="12799" y="2191"/>
                  </a:lnTo>
                  <a:lnTo>
                    <a:pt x="8930" y="2191"/>
                  </a:lnTo>
                  <a:cubicBezTo>
                    <a:pt x="8632" y="2191"/>
                    <a:pt x="8382" y="1941"/>
                    <a:pt x="8382" y="1644"/>
                  </a:cubicBezTo>
                  <a:cubicBezTo>
                    <a:pt x="8382" y="1346"/>
                    <a:pt x="8632" y="1096"/>
                    <a:pt x="8930" y="1096"/>
                  </a:cubicBezTo>
                  <a:lnTo>
                    <a:pt x="12109" y="1096"/>
                  </a:lnTo>
                  <a:lnTo>
                    <a:pt x="11597" y="263"/>
                  </a:lnTo>
                  <a:cubicBezTo>
                    <a:pt x="11490" y="96"/>
                    <a:pt x="11311" y="1"/>
                    <a:pt x="1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3"/>
            <p:cNvSpPr/>
            <p:nvPr/>
          </p:nvSpPr>
          <p:spPr>
            <a:xfrm>
              <a:off x="2244900" y="4052275"/>
              <a:ext cx="473000" cy="55525"/>
            </a:xfrm>
            <a:custGeom>
              <a:avLst/>
              <a:gdLst/>
              <a:ahLst/>
              <a:cxnLst/>
              <a:rect l="l" t="t" r="r" b="b"/>
              <a:pathLst>
                <a:path w="18920" h="2221" extrusionOk="0">
                  <a:moveTo>
                    <a:pt x="2847" y="0"/>
                  </a:moveTo>
                  <a:cubicBezTo>
                    <a:pt x="2623" y="0"/>
                    <a:pt x="2400" y="113"/>
                    <a:pt x="2323" y="339"/>
                  </a:cubicBezTo>
                  <a:cubicBezTo>
                    <a:pt x="2161" y="824"/>
                    <a:pt x="1667" y="1126"/>
                    <a:pt x="1171" y="1126"/>
                  </a:cubicBezTo>
                  <a:cubicBezTo>
                    <a:pt x="1045" y="1126"/>
                    <a:pt x="919" y="1107"/>
                    <a:pt x="799" y="1066"/>
                  </a:cubicBezTo>
                  <a:cubicBezTo>
                    <a:pt x="739" y="1043"/>
                    <a:pt x="679" y="1033"/>
                    <a:pt x="619" y="1033"/>
                  </a:cubicBezTo>
                  <a:cubicBezTo>
                    <a:pt x="393" y="1033"/>
                    <a:pt x="181" y="1185"/>
                    <a:pt x="96" y="1411"/>
                  </a:cubicBezTo>
                  <a:cubicBezTo>
                    <a:pt x="1" y="1685"/>
                    <a:pt x="156" y="2006"/>
                    <a:pt x="441" y="2102"/>
                  </a:cubicBezTo>
                  <a:cubicBezTo>
                    <a:pt x="675" y="2181"/>
                    <a:pt x="920" y="2219"/>
                    <a:pt x="1165" y="2219"/>
                  </a:cubicBezTo>
                  <a:cubicBezTo>
                    <a:pt x="1796" y="2219"/>
                    <a:pt x="2426" y="1967"/>
                    <a:pt x="2847" y="1530"/>
                  </a:cubicBezTo>
                  <a:cubicBezTo>
                    <a:pt x="3269" y="1965"/>
                    <a:pt x="3882" y="2182"/>
                    <a:pt x="4494" y="2182"/>
                  </a:cubicBezTo>
                  <a:cubicBezTo>
                    <a:pt x="5106" y="2182"/>
                    <a:pt x="5716" y="1965"/>
                    <a:pt x="6133" y="1530"/>
                  </a:cubicBezTo>
                  <a:cubicBezTo>
                    <a:pt x="6561" y="1965"/>
                    <a:pt x="7177" y="2182"/>
                    <a:pt x="7791" y="2182"/>
                  </a:cubicBezTo>
                  <a:cubicBezTo>
                    <a:pt x="8404" y="2182"/>
                    <a:pt x="9014" y="1965"/>
                    <a:pt x="9431" y="1530"/>
                  </a:cubicBezTo>
                  <a:cubicBezTo>
                    <a:pt x="9853" y="1965"/>
                    <a:pt x="10467" y="2182"/>
                    <a:pt x="11078" y="2182"/>
                  </a:cubicBezTo>
                  <a:cubicBezTo>
                    <a:pt x="11690" y="2182"/>
                    <a:pt x="12300" y="1965"/>
                    <a:pt x="12717" y="1530"/>
                  </a:cubicBezTo>
                  <a:cubicBezTo>
                    <a:pt x="13139" y="1965"/>
                    <a:pt x="13753" y="2182"/>
                    <a:pt x="14364" y="2182"/>
                  </a:cubicBezTo>
                  <a:cubicBezTo>
                    <a:pt x="14976" y="2182"/>
                    <a:pt x="15586" y="1965"/>
                    <a:pt x="16003" y="1530"/>
                  </a:cubicBezTo>
                  <a:cubicBezTo>
                    <a:pt x="16479" y="1959"/>
                    <a:pt x="17110" y="2221"/>
                    <a:pt x="17753" y="2221"/>
                  </a:cubicBezTo>
                  <a:cubicBezTo>
                    <a:pt x="18003" y="2221"/>
                    <a:pt x="18241" y="2185"/>
                    <a:pt x="18479" y="2102"/>
                  </a:cubicBezTo>
                  <a:cubicBezTo>
                    <a:pt x="18765" y="2018"/>
                    <a:pt x="18920" y="1709"/>
                    <a:pt x="18825" y="1411"/>
                  </a:cubicBezTo>
                  <a:cubicBezTo>
                    <a:pt x="18749" y="1185"/>
                    <a:pt x="18539" y="1033"/>
                    <a:pt x="18307" y="1033"/>
                  </a:cubicBezTo>
                  <a:cubicBezTo>
                    <a:pt x="18247" y="1033"/>
                    <a:pt x="18184" y="1043"/>
                    <a:pt x="18122" y="1066"/>
                  </a:cubicBezTo>
                  <a:cubicBezTo>
                    <a:pt x="18002" y="1103"/>
                    <a:pt x="17877" y="1121"/>
                    <a:pt x="17753" y="1121"/>
                  </a:cubicBezTo>
                  <a:cubicBezTo>
                    <a:pt x="17240" y="1121"/>
                    <a:pt x="16740" y="819"/>
                    <a:pt x="16586" y="339"/>
                  </a:cubicBezTo>
                  <a:cubicBezTo>
                    <a:pt x="16509" y="113"/>
                    <a:pt x="16286" y="0"/>
                    <a:pt x="16062" y="0"/>
                  </a:cubicBezTo>
                  <a:cubicBezTo>
                    <a:pt x="15839" y="0"/>
                    <a:pt x="15616" y="113"/>
                    <a:pt x="15539" y="339"/>
                  </a:cubicBezTo>
                  <a:cubicBezTo>
                    <a:pt x="15384" y="828"/>
                    <a:pt x="14931" y="1137"/>
                    <a:pt x="14408" y="1137"/>
                  </a:cubicBezTo>
                  <a:cubicBezTo>
                    <a:pt x="13907" y="1137"/>
                    <a:pt x="13443" y="828"/>
                    <a:pt x="13276" y="339"/>
                  </a:cubicBezTo>
                  <a:cubicBezTo>
                    <a:pt x="13205" y="113"/>
                    <a:pt x="12982" y="0"/>
                    <a:pt x="12758" y="0"/>
                  </a:cubicBezTo>
                  <a:cubicBezTo>
                    <a:pt x="12535" y="0"/>
                    <a:pt x="12312" y="113"/>
                    <a:pt x="12241" y="339"/>
                  </a:cubicBezTo>
                  <a:cubicBezTo>
                    <a:pt x="12074" y="828"/>
                    <a:pt x="11633" y="1137"/>
                    <a:pt x="11109" y="1137"/>
                  </a:cubicBezTo>
                  <a:cubicBezTo>
                    <a:pt x="10598" y="1137"/>
                    <a:pt x="10145" y="828"/>
                    <a:pt x="9978" y="339"/>
                  </a:cubicBezTo>
                  <a:cubicBezTo>
                    <a:pt x="9901" y="113"/>
                    <a:pt x="9678" y="0"/>
                    <a:pt x="9455" y="0"/>
                  </a:cubicBezTo>
                  <a:cubicBezTo>
                    <a:pt x="9231" y="0"/>
                    <a:pt x="9008" y="113"/>
                    <a:pt x="8931" y="339"/>
                  </a:cubicBezTo>
                  <a:cubicBezTo>
                    <a:pt x="8776" y="828"/>
                    <a:pt x="8323" y="1137"/>
                    <a:pt x="7800" y="1137"/>
                  </a:cubicBezTo>
                  <a:cubicBezTo>
                    <a:pt x="7299" y="1137"/>
                    <a:pt x="6835" y="828"/>
                    <a:pt x="6668" y="339"/>
                  </a:cubicBezTo>
                  <a:cubicBezTo>
                    <a:pt x="6597" y="113"/>
                    <a:pt x="6374" y="0"/>
                    <a:pt x="6151" y="0"/>
                  </a:cubicBezTo>
                  <a:cubicBezTo>
                    <a:pt x="5927" y="0"/>
                    <a:pt x="5704" y="113"/>
                    <a:pt x="5633" y="339"/>
                  </a:cubicBezTo>
                  <a:cubicBezTo>
                    <a:pt x="5466" y="828"/>
                    <a:pt x="5025" y="1137"/>
                    <a:pt x="4502" y="1137"/>
                  </a:cubicBezTo>
                  <a:cubicBezTo>
                    <a:pt x="3990" y="1137"/>
                    <a:pt x="3537" y="828"/>
                    <a:pt x="3370" y="339"/>
                  </a:cubicBezTo>
                  <a:cubicBezTo>
                    <a:pt x="3293" y="113"/>
                    <a:pt x="3070" y="0"/>
                    <a:pt x="2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3"/>
            <p:cNvSpPr/>
            <p:nvPr/>
          </p:nvSpPr>
          <p:spPr>
            <a:xfrm>
              <a:off x="2302950" y="3748800"/>
              <a:ext cx="55100" cy="57475"/>
            </a:xfrm>
            <a:custGeom>
              <a:avLst/>
              <a:gdLst/>
              <a:ahLst/>
              <a:cxnLst/>
              <a:rect l="l" t="t" r="r" b="b"/>
              <a:pathLst>
                <a:path w="2204" h="2299" extrusionOk="0">
                  <a:moveTo>
                    <a:pt x="560" y="1"/>
                  </a:moveTo>
                  <a:cubicBezTo>
                    <a:pt x="263" y="1"/>
                    <a:pt x="1" y="251"/>
                    <a:pt x="1" y="548"/>
                  </a:cubicBezTo>
                  <a:lnTo>
                    <a:pt x="1" y="2299"/>
                  </a:lnTo>
                  <a:cubicBezTo>
                    <a:pt x="179" y="2239"/>
                    <a:pt x="358" y="2203"/>
                    <a:pt x="560" y="2203"/>
                  </a:cubicBezTo>
                  <a:lnTo>
                    <a:pt x="2203" y="2203"/>
                  </a:lnTo>
                  <a:lnTo>
                    <a:pt x="2203" y="548"/>
                  </a:lnTo>
                  <a:cubicBezTo>
                    <a:pt x="2203" y="251"/>
                    <a:pt x="1953" y="1"/>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3"/>
            <p:cNvSpPr/>
            <p:nvPr/>
          </p:nvSpPr>
          <p:spPr>
            <a:xfrm>
              <a:off x="2495550" y="3748800"/>
              <a:ext cx="55075" cy="55100"/>
            </a:xfrm>
            <a:custGeom>
              <a:avLst/>
              <a:gdLst/>
              <a:ahLst/>
              <a:cxnLst/>
              <a:rect l="l" t="t" r="r" b="b"/>
              <a:pathLst>
                <a:path w="2203" h="2204" extrusionOk="0">
                  <a:moveTo>
                    <a:pt x="548" y="1"/>
                  </a:moveTo>
                  <a:cubicBezTo>
                    <a:pt x="250" y="1"/>
                    <a:pt x="0" y="251"/>
                    <a:pt x="0" y="548"/>
                  </a:cubicBezTo>
                  <a:lnTo>
                    <a:pt x="0" y="2203"/>
                  </a:lnTo>
                  <a:lnTo>
                    <a:pt x="2203" y="2203"/>
                  </a:lnTo>
                  <a:lnTo>
                    <a:pt x="2203" y="548"/>
                  </a:lnTo>
                  <a:cubicBezTo>
                    <a:pt x="2203" y="251"/>
                    <a:pt x="1941" y="1"/>
                    <a:pt x="1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3"/>
            <p:cNvSpPr/>
            <p:nvPr/>
          </p:nvSpPr>
          <p:spPr>
            <a:xfrm>
              <a:off x="2412800" y="3776475"/>
              <a:ext cx="27700" cy="27425"/>
            </a:xfrm>
            <a:custGeom>
              <a:avLst/>
              <a:gdLst/>
              <a:ahLst/>
              <a:cxnLst/>
              <a:rect l="l" t="t" r="r" b="b"/>
              <a:pathLst>
                <a:path w="1108" h="1097" extrusionOk="0">
                  <a:moveTo>
                    <a:pt x="560" y="1"/>
                  </a:moveTo>
                  <a:cubicBezTo>
                    <a:pt x="262" y="1"/>
                    <a:pt x="0" y="251"/>
                    <a:pt x="0" y="549"/>
                  </a:cubicBezTo>
                  <a:lnTo>
                    <a:pt x="0" y="1096"/>
                  </a:lnTo>
                  <a:lnTo>
                    <a:pt x="1107" y="1096"/>
                  </a:lnTo>
                  <a:lnTo>
                    <a:pt x="1107" y="549"/>
                  </a:lnTo>
                  <a:cubicBezTo>
                    <a:pt x="1107" y="239"/>
                    <a:pt x="869"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3"/>
            <p:cNvSpPr/>
            <p:nvPr/>
          </p:nvSpPr>
          <p:spPr>
            <a:xfrm>
              <a:off x="2247300" y="3941100"/>
              <a:ext cx="470600" cy="124125"/>
            </a:xfrm>
            <a:custGeom>
              <a:avLst/>
              <a:gdLst/>
              <a:ahLst/>
              <a:cxnLst/>
              <a:rect l="l" t="t" r="r" b="b"/>
              <a:pathLst>
                <a:path w="18824" h="4965" extrusionOk="0">
                  <a:moveTo>
                    <a:pt x="2786" y="1107"/>
                  </a:moveTo>
                  <a:cubicBezTo>
                    <a:pt x="3084" y="1107"/>
                    <a:pt x="3334" y="1357"/>
                    <a:pt x="3334" y="1655"/>
                  </a:cubicBezTo>
                  <a:cubicBezTo>
                    <a:pt x="3334" y="1953"/>
                    <a:pt x="3084" y="2203"/>
                    <a:pt x="2786" y="2203"/>
                  </a:cubicBezTo>
                  <a:cubicBezTo>
                    <a:pt x="2489" y="2203"/>
                    <a:pt x="2239" y="1953"/>
                    <a:pt x="2239" y="1655"/>
                  </a:cubicBezTo>
                  <a:cubicBezTo>
                    <a:pt x="2239" y="1346"/>
                    <a:pt x="2489" y="1107"/>
                    <a:pt x="2786" y="1107"/>
                  </a:cubicBezTo>
                  <a:close/>
                  <a:moveTo>
                    <a:pt x="4989" y="1107"/>
                  </a:moveTo>
                  <a:cubicBezTo>
                    <a:pt x="5287" y="1107"/>
                    <a:pt x="5537" y="1357"/>
                    <a:pt x="5537" y="1655"/>
                  </a:cubicBezTo>
                  <a:cubicBezTo>
                    <a:pt x="5537" y="1953"/>
                    <a:pt x="5287" y="2203"/>
                    <a:pt x="4989" y="2203"/>
                  </a:cubicBezTo>
                  <a:cubicBezTo>
                    <a:pt x="4691" y="2203"/>
                    <a:pt x="4429" y="1953"/>
                    <a:pt x="4429" y="1655"/>
                  </a:cubicBezTo>
                  <a:cubicBezTo>
                    <a:pt x="4429" y="1346"/>
                    <a:pt x="4679" y="1107"/>
                    <a:pt x="4989" y="1107"/>
                  </a:cubicBezTo>
                  <a:close/>
                  <a:moveTo>
                    <a:pt x="7180" y="1107"/>
                  </a:moveTo>
                  <a:cubicBezTo>
                    <a:pt x="7477" y="1107"/>
                    <a:pt x="7727" y="1357"/>
                    <a:pt x="7727" y="1655"/>
                  </a:cubicBezTo>
                  <a:cubicBezTo>
                    <a:pt x="7727" y="1953"/>
                    <a:pt x="7477" y="2203"/>
                    <a:pt x="7180" y="2203"/>
                  </a:cubicBezTo>
                  <a:cubicBezTo>
                    <a:pt x="6882" y="2203"/>
                    <a:pt x="6620" y="1953"/>
                    <a:pt x="6620" y="1655"/>
                  </a:cubicBezTo>
                  <a:cubicBezTo>
                    <a:pt x="6620" y="1346"/>
                    <a:pt x="6882" y="1107"/>
                    <a:pt x="7180" y="1107"/>
                  </a:cubicBezTo>
                  <a:close/>
                  <a:moveTo>
                    <a:pt x="9382" y="1107"/>
                  </a:moveTo>
                  <a:cubicBezTo>
                    <a:pt x="9680" y="1107"/>
                    <a:pt x="9930" y="1357"/>
                    <a:pt x="9930" y="1655"/>
                  </a:cubicBezTo>
                  <a:cubicBezTo>
                    <a:pt x="9930" y="1953"/>
                    <a:pt x="9680" y="2203"/>
                    <a:pt x="9382" y="2203"/>
                  </a:cubicBezTo>
                  <a:cubicBezTo>
                    <a:pt x="9085" y="2203"/>
                    <a:pt x="8823" y="1953"/>
                    <a:pt x="8823" y="1655"/>
                  </a:cubicBezTo>
                  <a:cubicBezTo>
                    <a:pt x="8823" y="1346"/>
                    <a:pt x="9085" y="1107"/>
                    <a:pt x="9382" y="1107"/>
                  </a:cubicBezTo>
                  <a:close/>
                  <a:moveTo>
                    <a:pt x="11573" y="1107"/>
                  </a:moveTo>
                  <a:cubicBezTo>
                    <a:pt x="11871" y="1107"/>
                    <a:pt x="12133" y="1357"/>
                    <a:pt x="12133" y="1655"/>
                  </a:cubicBezTo>
                  <a:cubicBezTo>
                    <a:pt x="12133" y="1953"/>
                    <a:pt x="11871" y="2203"/>
                    <a:pt x="11573" y="2203"/>
                  </a:cubicBezTo>
                  <a:cubicBezTo>
                    <a:pt x="11275" y="2203"/>
                    <a:pt x="11025" y="1953"/>
                    <a:pt x="11025" y="1655"/>
                  </a:cubicBezTo>
                  <a:cubicBezTo>
                    <a:pt x="11025" y="1346"/>
                    <a:pt x="11264" y="1107"/>
                    <a:pt x="11573" y="1107"/>
                  </a:cubicBezTo>
                  <a:close/>
                  <a:moveTo>
                    <a:pt x="13764" y="1107"/>
                  </a:moveTo>
                  <a:cubicBezTo>
                    <a:pt x="14061" y="1107"/>
                    <a:pt x="14323" y="1357"/>
                    <a:pt x="14323" y="1655"/>
                  </a:cubicBezTo>
                  <a:cubicBezTo>
                    <a:pt x="14323" y="1953"/>
                    <a:pt x="14061" y="2203"/>
                    <a:pt x="13764" y="2203"/>
                  </a:cubicBezTo>
                  <a:cubicBezTo>
                    <a:pt x="13466" y="2203"/>
                    <a:pt x="13216" y="1953"/>
                    <a:pt x="13216" y="1655"/>
                  </a:cubicBezTo>
                  <a:cubicBezTo>
                    <a:pt x="13216" y="1346"/>
                    <a:pt x="13466" y="1107"/>
                    <a:pt x="13764" y="1107"/>
                  </a:cubicBezTo>
                  <a:close/>
                  <a:moveTo>
                    <a:pt x="1715" y="0"/>
                  </a:moveTo>
                  <a:cubicBezTo>
                    <a:pt x="1560" y="0"/>
                    <a:pt x="1429" y="60"/>
                    <a:pt x="1322" y="167"/>
                  </a:cubicBezTo>
                  <a:cubicBezTo>
                    <a:pt x="453" y="1048"/>
                    <a:pt x="24" y="2191"/>
                    <a:pt x="24" y="3334"/>
                  </a:cubicBezTo>
                  <a:cubicBezTo>
                    <a:pt x="0" y="3715"/>
                    <a:pt x="48" y="4096"/>
                    <a:pt x="131" y="4453"/>
                  </a:cubicBezTo>
                  <a:cubicBezTo>
                    <a:pt x="262" y="4429"/>
                    <a:pt x="405" y="4394"/>
                    <a:pt x="548" y="4394"/>
                  </a:cubicBezTo>
                  <a:cubicBezTo>
                    <a:pt x="726" y="4394"/>
                    <a:pt x="941" y="4429"/>
                    <a:pt x="1119" y="4489"/>
                  </a:cubicBezTo>
                  <a:cubicBezTo>
                    <a:pt x="1179" y="4489"/>
                    <a:pt x="1215" y="4453"/>
                    <a:pt x="1215" y="4429"/>
                  </a:cubicBezTo>
                  <a:lnTo>
                    <a:pt x="1215" y="4441"/>
                  </a:lnTo>
                  <a:cubicBezTo>
                    <a:pt x="1441" y="3786"/>
                    <a:pt x="2048" y="3310"/>
                    <a:pt x="2786" y="3310"/>
                  </a:cubicBezTo>
                  <a:cubicBezTo>
                    <a:pt x="3691" y="3310"/>
                    <a:pt x="4429" y="4048"/>
                    <a:pt x="4429" y="4965"/>
                  </a:cubicBezTo>
                  <a:cubicBezTo>
                    <a:pt x="4429" y="4048"/>
                    <a:pt x="5179" y="3310"/>
                    <a:pt x="6084" y="3310"/>
                  </a:cubicBezTo>
                  <a:cubicBezTo>
                    <a:pt x="7001" y="3310"/>
                    <a:pt x="7739" y="4048"/>
                    <a:pt x="7739" y="4965"/>
                  </a:cubicBezTo>
                  <a:cubicBezTo>
                    <a:pt x="7739" y="4048"/>
                    <a:pt x="8489" y="3310"/>
                    <a:pt x="9394" y="3310"/>
                  </a:cubicBezTo>
                  <a:cubicBezTo>
                    <a:pt x="10299" y="3310"/>
                    <a:pt x="11049" y="4048"/>
                    <a:pt x="11049" y="4965"/>
                  </a:cubicBezTo>
                  <a:cubicBezTo>
                    <a:pt x="11049" y="4048"/>
                    <a:pt x="11787" y="3310"/>
                    <a:pt x="12692" y="3310"/>
                  </a:cubicBezTo>
                  <a:cubicBezTo>
                    <a:pt x="13609" y="3310"/>
                    <a:pt x="14347" y="4048"/>
                    <a:pt x="14347" y="4965"/>
                  </a:cubicBezTo>
                  <a:cubicBezTo>
                    <a:pt x="14347" y="4048"/>
                    <a:pt x="15097" y="3310"/>
                    <a:pt x="16002" y="3310"/>
                  </a:cubicBezTo>
                  <a:cubicBezTo>
                    <a:pt x="16145" y="3310"/>
                    <a:pt x="16300" y="3334"/>
                    <a:pt x="16431" y="3370"/>
                  </a:cubicBezTo>
                  <a:cubicBezTo>
                    <a:pt x="16967" y="2465"/>
                    <a:pt x="17693" y="1643"/>
                    <a:pt x="18562" y="988"/>
                  </a:cubicBezTo>
                  <a:cubicBezTo>
                    <a:pt x="18753" y="834"/>
                    <a:pt x="18824" y="595"/>
                    <a:pt x="18753" y="381"/>
                  </a:cubicBezTo>
                  <a:cubicBezTo>
                    <a:pt x="18681" y="155"/>
                    <a:pt x="18467" y="0"/>
                    <a:pt x="18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53"/>
          <p:cNvGrpSpPr/>
          <p:nvPr/>
        </p:nvGrpSpPr>
        <p:grpSpPr>
          <a:xfrm>
            <a:off x="1450052" y="1190451"/>
            <a:ext cx="390793" cy="364770"/>
            <a:chOff x="433075" y="1672950"/>
            <a:chExt cx="473000" cy="441450"/>
          </a:xfrm>
        </p:grpSpPr>
        <p:sp>
          <p:nvSpPr>
            <p:cNvPr id="1240" name="Google Shape;1240;p53"/>
            <p:cNvSpPr/>
            <p:nvPr/>
          </p:nvSpPr>
          <p:spPr>
            <a:xfrm>
              <a:off x="433075" y="2058800"/>
              <a:ext cx="473000" cy="55600"/>
            </a:xfrm>
            <a:custGeom>
              <a:avLst/>
              <a:gdLst/>
              <a:ahLst/>
              <a:cxnLst/>
              <a:rect l="l" t="t" r="r" b="b"/>
              <a:pathLst>
                <a:path w="18920" h="2224" extrusionOk="0">
                  <a:moveTo>
                    <a:pt x="2846" y="0"/>
                  </a:moveTo>
                  <a:cubicBezTo>
                    <a:pt x="2623" y="0"/>
                    <a:pt x="2400" y="110"/>
                    <a:pt x="2322" y="331"/>
                  </a:cubicBezTo>
                  <a:cubicBezTo>
                    <a:pt x="2162" y="812"/>
                    <a:pt x="1663" y="1122"/>
                    <a:pt x="1167" y="1122"/>
                  </a:cubicBezTo>
                  <a:cubicBezTo>
                    <a:pt x="1038" y="1122"/>
                    <a:pt x="909" y="1101"/>
                    <a:pt x="786" y="1057"/>
                  </a:cubicBezTo>
                  <a:cubicBezTo>
                    <a:pt x="732" y="1038"/>
                    <a:pt x="675" y="1029"/>
                    <a:pt x="619" y="1029"/>
                  </a:cubicBezTo>
                  <a:cubicBezTo>
                    <a:pt x="393" y="1029"/>
                    <a:pt x="172" y="1173"/>
                    <a:pt x="96" y="1402"/>
                  </a:cubicBezTo>
                  <a:cubicBezTo>
                    <a:pt x="1" y="1688"/>
                    <a:pt x="155" y="1997"/>
                    <a:pt x="429" y="2105"/>
                  </a:cubicBezTo>
                  <a:cubicBezTo>
                    <a:pt x="657" y="2179"/>
                    <a:pt x="897" y="2215"/>
                    <a:pt x="1138" y="2215"/>
                  </a:cubicBezTo>
                  <a:cubicBezTo>
                    <a:pt x="1778" y="2215"/>
                    <a:pt x="2422" y="1962"/>
                    <a:pt x="2846" y="1521"/>
                  </a:cubicBezTo>
                  <a:cubicBezTo>
                    <a:pt x="3269" y="1962"/>
                    <a:pt x="3882" y="2182"/>
                    <a:pt x="4494" y="2182"/>
                  </a:cubicBezTo>
                  <a:cubicBezTo>
                    <a:pt x="5105" y="2182"/>
                    <a:pt x="5716" y="1962"/>
                    <a:pt x="6132" y="1521"/>
                  </a:cubicBezTo>
                  <a:cubicBezTo>
                    <a:pt x="6555" y="1962"/>
                    <a:pt x="7168" y="2182"/>
                    <a:pt x="7780" y="2182"/>
                  </a:cubicBezTo>
                  <a:cubicBezTo>
                    <a:pt x="8392" y="2182"/>
                    <a:pt x="9002" y="1962"/>
                    <a:pt x="9418" y="1521"/>
                  </a:cubicBezTo>
                  <a:cubicBezTo>
                    <a:pt x="9847" y="1962"/>
                    <a:pt x="10463" y="2182"/>
                    <a:pt x="11076" y="2182"/>
                  </a:cubicBezTo>
                  <a:cubicBezTo>
                    <a:pt x="11690" y="2182"/>
                    <a:pt x="12300" y="1962"/>
                    <a:pt x="12716" y="1521"/>
                  </a:cubicBezTo>
                  <a:cubicBezTo>
                    <a:pt x="13139" y="1962"/>
                    <a:pt x="13752" y="2182"/>
                    <a:pt x="14364" y="2182"/>
                  </a:cubicBezTo>
                  <a:cubicBezTo>
                    <a:pt x="14976" y="2182"/>
                    <a:pt x="15586" y="1962"/>
                    <a:pt x="16003" y="1521"/>
                  </a:cubicBezTo>
                  <a:cubicBezTo>
                    <a:pt x="16419" y="1950"/>
                    <a:pt x="17038" y="2224"/>
                    <a:pt x="17681" y="2224"/>
                  </a:cubicBezTo>
                  <a:cubicBezTo>
                    <a:pt x="17931" y="2224"/>
                    <a:pt x="18170" y="2176"/>
                    <a:pt x="18408" y="2105"/>
                  </a:cubicBezTo>
                  <a:cubicBezTo>
                    <a:pt x="18753" y="2009"/>
                    <a:pt x="18920" y="1700"/>
                    <a:pt x="18812" y="1402"/>
                  </a:cubicBezTo>
                  <a:cubicBezTo>
                    <a:pt x="18746" y="1173"/>
                    <a:pt x="18527" y="1029"/>
                    <a:pt x="18289" y="1029"/>
                  </a:cubicBezTo>
                  <a:cubicBezTo>
                    <a:pt x="18230" y="1029"/>
                    <a:pt x="18170" y="1038"/>
                    <a:pt x="18110" y="1057"/>
                  </a:cubicBezTo>
                  <a:cubicBezTo>
                    <a:pt x="17987" y="1100"/>
                    <a:pt x="17859" y="1121"/>
                    <a:pt x="17731" y="1121"/>
                  </a:cubicBezTo>
                  <a:cubicBezTo>
                    <a:pt x="17230" y="1121"/>
                    <a:pt x="16738" y="805"/>
                    <a:pt x="16586" y="331"/>
                  </a:cubicBezTo>
                  <a:cubicBezTo>
                    <a:pt x="16509" y="110"/>
                    <a:pt x="16285" y="0"/>
                    <a:pt x="16062" y="0"/>
                  </a:cubicBezTo>
                  <a:cubicBezTo>
                    <a:pt x="15839" y="0"/>
                    <a:pt x="15616" y="110"/>
                    <a:pt x="15538" y="331"/>
                  </a:cubicBezTo>
                  <a:cubicBezTo>
                    <a:pt x="15372" y="819"/>
                    <a:pt x="14931" y="1140"/>
                    <a:pt x="14407" y="1140"/>
                  </a:cubicBezTo>
                  <a:cubicBezTo>
                    <a:pt x="13907" y="1140"/>
                    <a:pt x="13443" y="819"/>
                    <a:pt x="13276" y="331"/>
                  </a:cubicBezTo>
                  <a:cubicBezTo>
                    <a:pt x="13205" y="110"/>
                    <a:pt x="12981" y="0"/>
                    <a:pt x="12758" y="0"/>
                  </a:cubicBezTo>
                  <a:cubicBezTo>
                    <a:pt x="12535" y="0"/>
                    <a:pt x="12312" y="110"/>
                    <a:pt x="12240" y="331"/>
                  </a:cubicBezTo>
                  <a:cubicBezTo>
                    <a:pt x="12074" y="819"/>
                    <a:pt x="11621" y="1140"/>
                    <a:pt x="11109" y="1140"/>
                  </a:cubicBezTo>
                  <a:cubicBezTo>
                    <a:pt x="10585" y="1140"/>
                    <a:pt x="10133" y="819"/>
                    <a:pt x="9978" y="331"/>
                  </a:cubicBezTo>
                  <a:cubicBezTo>
                    <a:pt x="9901" y="110"/>
                    <a:pt x="9677" y="0"/>
                    <a:pt x="9454" y="0"/>
                  </a:cubicBezTo>
                  <a:cubicBezTo>
                    <a:pt x="9231" y="0"/>
                    <a:pt x="9008" y="110"/>
                    <a:pt x="8930" y="331"/>
                  </a:cubicBezTo>
                  <a:cubicBezTo>
                    <a:pt x="8764" y="819"/>
                    <a:pt x="8323" y="1140"/>
                    <a:pt x="7799" y="1140"/>
                  </a:cubicBezTo>
                  <a:cubicBezTo>
                    <a:pt x="7299" y="1140"/>
                    <a:pt x="6835" y="819"/>
                    <a:pt x="6668" y="331"/>
                  </a:cubicBezTo>
                  <a:cubicBezTo>
                    <a:pt x="6597" y="110"/>
                    <a:pt x="6373" y="0"/>
                    <a:pt x="6150" y="0"/>
                  </a:cubicBezTo>
                  <a:cubicBezTo>
                    <a:pt x="5927" y="0"/>
                    <a:pt x="5704" y="110"/>
                    <a:pt x="5632" y="331"/>
                  </a:cubicBezTo>
                  <a:cubicBezTo>
                    <a:pt x="5466" y="819"/>
                    <a:pt x="5013" y="1140"/>
                    <a:pt x="4501" y="1140"/>
                  </a:cubicBezTo>
                  <a:cubicBezTo>
                    <a:pt x="3989" y="1140"/>
                    <a:pt x="3525" y="819"/>
                    <a:pt x="3370" y="331"/>
                  </a:cubicBezTo>
                  <a:cubicBezTo>
                    <a:pt x="3293" y="110"/>
                    <a:pt x="3069"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3"/>
            <p:cNvSpPr/>
            <p:nvPr/>
          </p:nvSpPr>
          <p:spPr>
            <a:xfrm>
              <a:off x="628350" y="1672950"/>
              <a:ext cx="82775" cy="55100"/>
            </a:xfrm>
            <a:custGeom>
              <a:avLst/>
              <a:gdLst/>
              <a:ahLst/>
              <a:cxnLst/>
              <a:rect l="l" t="t" r="r" b="b"/>
              <a:pathLst>
                <a:path w="3311" h="2204" extrusionOk="0">
                  <a:moveTo>
                    <a:pt x="1655" y="1"/>
                  </a:moveTo>
                  <a:cubicBezTo>
                    <a:pt x="750" y="1"/>
                    <a:pt x="0" y="751"/>
                    <a:pt x="0" y="1656"/>
                  </a:cubicBezTo>
                  <a:lnTo>
                    <a:pt x="0" y="2203"/>
                  </a:lnTo>
                  <a:lnTo>
                    <a:pt x="3298" y="2203"/>
                  </a:lnTo>
                  <a:lnTo>
                    <a:pt x="3298" y="1656"/>
                  </a:lnTo>
                  <a:cubicBezTo>
                    <a:pt x="3310" y="739"/>
                    <a:pt x="2560"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3"/>
            <p:cNvSpPr/>
            <p:nvPr/>
          </p:nvSpPr>
          <p:spPr>
            <a:xfrm>
              <a:off x="546175" y="1755700"/>
              <a:ext cx="247675" cy="315550"/>
            </a:xfrm>
            <a:custGeom>
              <a:avLst/>
              <a:gdLst/>
              <a:ahLst/>
              <a:cxnLst/>
              <a:rect l="l" t="t" r="r" b="b"/>
              <a:pathLst>
                <a:path w="9907" h="12622" extrusionOk="0">
                  <a:moveTo>
                    <a:pt x="6145" y="2191"/>
                  </a:moveTo>
                  <a:lnTo>
                    <a:pt x="6287" y="2810"/>
                  </a:lnTo>
                  <a:lnTo>
                    <a:pt x="4942" y="4156"/>
                  </a:lnTo>
                  <a:lnTo>
                    <a:pt x="3609" y="2810"/>
                  </a:lnTo>
                  <a:lnTo>
                    <a:pt x="3740" y="2191"/>
                  </a:lnTo>
                  <a:close/>
                  <a:moveTo>
                    <a:pt x="3335" y="4096"/>
                  </a:moveTo>
                  <a:lnTo>
                    <a:pt x="4168" y="4930"/>
                  </a:lnTo>
                  <a:lnTo>
                    <a:pt x="2870" y="6216"/>
                  </a:lnTo>
                  <a:lnTo>
                    <a:pt x="3335" y="4096"/>
                  </a:lnTo>
                  <a:close/>
                  <a:moveTo>
                    <a:pt x="6549" y="4096"/>
                  </a:moveTo>
                  <a:lnTo>
                    <a:pt x="7014" y="6216"/>
                  </a:lnTo>
                  <a:lnTo>
                    <a:pt x="5716" y="4930"/>
                  </a:lnTo>
                  <a:lnTo>
                    <a:pt x="6549" y="4096"/>
                  </a:lnTo>
                  <a:close/>
                  <a:moveTo>
                    <a:pt x="4942" y="5692"/>
                  </a:moveTo>
                  <a:lnTo>
                    <a:pt x="7442" y="8192"/>
                  </a:lnTo>
                  <a:lnTo>
                    <a:pt x="7561" y="8776"/>
                  </a:lnTo>
                  <a:lnTo>
                    <a:pt x="2323" y="8776"/>
                  </a:lnTo>
                  <a:lnTo>
                    <a:pt x="2442" y="8192"/>
                  </a:lnTo>
                  <a:lnTo>
                    <a:pt x="4942" y="5692"/>
                  </a:lnTo>
                  <a:close/>
                  <a:moveTo>
                    <a:pt x="2775" y="1"/>
                  </a:moveTo>
                  <a:cubicBezTo>
                    <a:pt x="2608" y="1"/>
                    <a:pt x="2442" y="72"/>
                    <a:pt x="2335" y="203"/>
                  </a:cubicBezTo>
                  <a:cubicBezTo>
                    <a:pt x="2239" y="346"/>
                    <a:pt x="2204" y="524"/>
                    <a:pt x="2239" y="679"/>
                  </a:cubicBezTo>
                  <a:lnTo>
                    <a:pt x="2739" y="1691"/>
                  </a:lnTo>
                  <a:lnTo>
                    <a:pt x="1227" y="8776"/>
                  </a:lnTo>
                  <a:lnTo>
                    <a:pt x="549" y="8776"/>
                  </a:lnTo>
                  <a:cubicBezTo>
                    <a:pt x="251" y="8776"/>
                    <a:pt x="1" y="9037"/>
                    <a:pt x="1" y="9335"/>
                  </a:cubicBezTo>
                  <a:lnTo>
                    <a:pt x="1" y="10430"/>
                  </a:lnTo>
                  <a:cubicBezTo>
                    <a:pt x="1" y="10895"/>
                    <a:pt x="96" y="11335"/>
                    <a:pt x="251" y="11764"/>
                  </a:cubicBezTo>
                  <a:cubicBezTo>
                    <a:pt x="549" y="11300"/>
                    <a:pt x="1061" y="10978"/>
                    <a:pt x="1656" y="10978"/>
                  </a:cubicBezTo>
                  <a:cubicBezTo>
                    <a:pt x="2561" y="10978"/>
                    <a:pt x="3287" y="11704"/>
                    <a:pt x="3311" y="12621"/>
                  </a:cubicBezTo>
                  <a:cubicBezTo>
                    <a:pt x="3323" y="11704"/>
                    <a:pt x="4049" y="10978"/>
                    <a:pt x="4954" y="10978"/>
                  </a:cubicBezTo>
                  <a:cubicBezTo>
                    <a:pt x="5859" y="10978"/>
                    <a:pt x="6597" y="11704"/>
                    <a:pt x="6609" y="12621"/>
                  </a:cubicBezTo>
                  <a:cubicBezTo>
                    <a:pt x="6621" y="11704"/>
                    <a:pt x="7347" y="10978"/>
                    <a:pt x="8264" y="10978"/>
                  </a:cubicBezTo>
                  <a:cubicBezTo>
                    <a:pt x="8859" y="10978"/>
                    <a:pt x="9359" y="11300"/>
                    <a:pt x="9657" y="11764"/>
                  </a:cubicBezTo>
                  <a:cubicBezTo>
                    <a:pt x="9824" y="11335"/>
                    <a:pt x="9907" y="10895"/>
                    <a:pt x="9907" y="10430"/>
                  </a:cubicBezTo>
                  <a:lnTo>
                    <a:pt x="9907" y="9335"/>
                  </a:lnTo>
                  <a:cubicBezTo>
                    <a:pt x="9907" y="9037"/>
                    <a:pt x="9657" y="8776"/>
                    <a:pt x="9359" y="8776"/>
                  </a:cubicBezTo>
                  <a:lnTo>
                    <a:pt x="8704" y="8776"/>
                  </a:lnTo>
                  <a:lnTo>
                    <a:pt x="7192" y="1691"/>
                  </a:lnTo>
                  <a:lnTo>
                    <a:pt x="7692" y="679"/>
                  </a:lnTo>
                  <a:cubicBezTo>
                    <a:pt x="7740" y="524"/>
                    <a:pt x="7692" y="346"/>
                    <a:pt x="7597" y="203"/>
                  </a:cubicBezTo>
                  <a:cubicBezTo>
                    <a:pt x="7490" y="72"/>
                    <a:pt x="7323" y="1"/>
                    <a:pt x="7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53"/>
          <p:cNvGrpSpPr/>
          <p:nvPr/>
        </p:nvGrpSpPr>
        <p:grpSpPr>
          <a:xfrm>
            <a:off x="5222131" y="1218254"/>
            <a:ext cx="480263" cy="309169"/>
            <a:chOff x="6542775" y="1036800"/>
            <a:chExt cx="472700" cy="304300"/>
          </a:xfrm>
        </p:grpSpPr>
        <p:sp>
          <p:nvSpPr>
            <p:cNvPr id="1244" name="Google Shape;1244;p53"/>
            <p:cNvSpPr/>
            <p:nvPr/>
          </p:nvSpPr>
          <p:spPr>
            <a:xfrm>
              <a:off x="6542775" y="1284550"/>
              <a:ext cx="471800" cy="56550"/>
            </a:xfrm>
            <a:custGeom>
              <a:avLst/>
              <a:gdLst/>
              <a:ahLst/>
              <a:cxnLst/>
              <a:rect l="l" t="t" r="r" b="b"/>
              <a:pathLst>
                <a:path w="18872" h="2262" extrusionOk="0">
                  <a:moveTo>
                    <a:pt x="15946" y="1"/>
                  </a:moveTo>
                  <a:cubicBezTo>
                    <a:pt x="15757" y="1"/>
                    <a:pt x="15576" y="93"/>
                    <a:pt x="15490" y="344"/>
                  </a:cubicBezTo>
                  <a:cubicBezTo>
                    <a:pt x="15336" y="832"/>
                    <a:pt x="14883" y="1166"/>
                    <a:pt x="14359" y="1166"/>
                  </a:cubicBezTo>
                  <a:cubicBezTo>
                    <a:pt x="13847" y="1166"/>
                    <a:pt x="13395" y="832"/>
                    <a:pt x="13240" y="344"/>
                  </a:cubicBezTo>
                  <a:cubicBezTo>
                    <a:pt x="13163" y="118"/>
                    <a:pt x="12939" y="5"/>
                    <a:pt x="12716" y="5"/>
                  </a:cubicBezTo>
                  <a:cubicBezTo>
                    <a:pt x="12493" y="5"/>
                    <a:pt x="12270" y="118"/>
                    <a:pt x="12192" y="344"/>
                  </a:cubicBezTo>
                  <a:cubicBezTo>
                    <a:pt x="12026" y="832"/>
                    <a:pt x="11585" y="1166"/>
                    <a:pt x="11061" y="1166"/>
                  </a:cubicBezTo>
                  <a:cubicBezTo>
                    <a:pt x="10537" y="1166"/>
                    <a:pt x="10097" y="832"/>
                    <a:pt x="9930" y="344"/>
                  </a:cubicBezTo>
                  <a:cubicBezTo>
                    <a:pt x="9859" y="118"/>
                    <a:pt x="9635" y="5"/>
                    <a:pt x="9412" y="5"/>
                  </a:cubicBezTo>
                  <a:cubicBezTo>
                    <a:pt x="9189" y="5"/>
                    <a:pt x="8966" y="118"/>
                    <a:pt x="8894" y="344"/>
                  </a:cubicBezTo>
                  <a:cubicBezTo>
                    <a:pt x="8728" y="832"/>
                    <a:pt x="8275" y="1166"/>
                    <a:pt x="7763" y="1166"/>
                  </a:cubicBezTo>
                  <a:cubicBezTo>
                    <a:pt x="7251" y="1166"/>
                    <a:pt x="6787" y="832"/>
                    <a:pt x="6632" y="344"/>
                  </a:cubicBezTo>
                  <a:cubicBezTo>
                    <a:pt x="6555" y="118"/>
                    <a:pt x="6331" y="5"/>
                    <a:pt x="6108" y="5"/>
                  </a:cubicBezTo>
                  <a:cubicBezTo>
                    <a:pt x="5885" y="5"/>
                    <a:pt x="5662" y="118"/>
                    <a:pt x="5584" y="344"/>
                  </a:cubicBezTo>
                  <a:cubicBezTo>
                    <a:pt x="5418" y="832"/>
                    <a:pt x="4977" y="1166"/>
                    <a:pt x="4453" y="1166"/>
                  </a:cubicBezTo>
                  <a:cubicBezTo>
                    <a:pt x="3953" y="1166"/>
                    <a:pt x="3489" y="832"/>
                    <a:pt x="3322" y="344"/>
                  </a:cubicBezTo>
                  <a:cubicBezTo>
                    <a:pt x="3251" y="118"/>
                    <a:pt x="3027" y="5"/>
                    <a:pt x="2804" y="5"/>
                  </a:cubicBezTo>
                  <a:cubicBezTo>
                    <a:pt x="2581" y="5"/>
                    <a:pt x="2358" y="118"/>
                    <a:pt x="2286" y="344"/>
                  </a:cubicBezTo>
                  <a:cubicBezTo>
                    <a:pt x="2112" y="838"/>
                    <a:pt x="1599" y="1159"/>
                    <a:pt x="1093" y="1159"/>
                  </a:cubicBezTo>
                  <a:cubicBezTo>
                    <a:pt x="977" y="1159"/>
                    <a:pt x="862" y="1142"/>
                    <a:pt x="750" y="1106"/>
                  </a:cubicBezTo>
                  <a:cubicBezTo>
                    <a:pt x="688" y="1084"/>
                    <a:pt x="626" y="1074"/>
                    <a:pt x="566" y="1074"/>
                  </a:cubicBezTo>
                  <a:cubicBezTo>
                    <a:pt x="337" y="1074"/>
                    <a:pt x="133" y="1223"/>
                    <a:pt x="48" y="1440"/>
                  </a:cubicBezTo>
                  <a:cubicBezTo>
                    <a:pt x="0" y="1749"/>
                    <a:pt x="167" y="2059"/>
                    <a:pt x="453" y="2142"/>
                  </a:cubicBezTo>
                  <a:cubicBezTo>
                    <a:pt x="685" y="2222"/>
                    <a:pt x="928" y="2260"/>
                    <a:pt x="1172" y="2260"/>
                  </a:cubicBezTo>
                  <a:cubicBezTo>
                    <a:pt x="1801" y="2260"/>
                    <a:pt x="2428" y="2005"/>
                    <a:pt x="2858" y="1559"/>
                  </a:cubicBezTo>
                  <a:cubicBezTo>
                    <a:pt x="3286" y="1999"/>
                    <a:pt x="3903" y="2220"/>
                    <a:pt x="4516" y="2220"/>
                  </a:cubicBezTo>
                  <a:cubicBezTo>
                    <a:pt x="5129" y="2220"/>
                    <a:pt x="5739" y="1999"/>
                    <a:pt x="6156" y="1559"/>
                  </a:cubicBezTo>
                  <a:cubicBezTo>
                    <a:pt x="6579" y="1999"/>
                    <a:pt x="7192" y="2220"/>
                    <a:pt x="7803" y="2220"/>
                  </a:cubicBezTo>
                  <a:cubicBezTo>
                    <a:pt x="8415" y="2220"/>
                    <a:pt x="9025" y="1999"/>
                    <a:pt x="9442" y="1559"/>
                  </a:cubicBezTo>
                  <a:cubicBezTo>
                    <a:pt x="9865" y="1999"/>
                    <a:pt x="10478" y="2220"/>
                    <a:pt x="11089" y="2220"/>
                  </a:cubicBezTo>
                  <a:cubicBezTo>
                    <a:pt x="11701" y="2220"/>
                    <a:pt x="12311" y="1999"/>
                    <a:pt x="12728" y="1559"/>
                  </a:cubicBezTo>
                  <a:cubicBezTo>
                    <a:pt x="13151" y="1999"/>
                    <a:pt x="13764" y="2220"/>
                    <a:pt x="14376" y="2220"/>
                  </a:cubicBezTo>
                  <a:cubicBezTo>
                    <a:pt x="14987" y="2220"/>
                    <a:pt x="15597" y="1999"/>
                    <a:pt x="16014" y="1559"/>
                  </a:cubicBezTo>
                  <a:cubicBezTo>
                    <a:pt x="16431" y="1999"/>
                    <a:pt x="17062" y="2261"/>
                    <a:pt x="17693" y="2261"/>
                  </a:cubicBezTo>
                  <a:cubicBezTo>
                    <a:pt x="17955" y="2261"/>
                    <a:pt x="18193" y="2214"/>
                    <a:pt x="18431" y="2142"/>
                  </a:cubicBezTo>
                  <a:cubicBezTo>
                    <a:pt x="18705" y="2059"/>
                    <a:pt x="18872" y="1737"/>
                    <a:pt x="18765" y="1440"/>
                  </a:cubicBezTo>
                  <a:cubicBezTo>
                    <a:pt x="18699" y="1223"/>
                    <a:pt x="18491" y="1074"/>
                    <a:pt x="18260" y="1074"/>
                  </a:cubicBezTo>
                  <a:cubicBezTo>
                    <a:pt x="18199" y="1074"/>
                    <a:pt x="18136" y="1084"/>
                    <a:pt x="18074" y="1106"/>
                  </a:cubicBezTo>
                  <a:cubicBezTo>
                    <a:pt x="17958" y="1142"/>
                    <a:pt x="17839" y="1159"/>
                    <a:pt x="17720" y="1159"/>
                  </a:cubicBezTo>
                  <a:cubicBezTo>
                    <a:pt x="17202" y="1159"/>
                    <a:pt x="16693" y="838"/>
                    <a:pt x="16538" y="344"/>
                  </a:cubicBezTo>
                  <a:cubicBezTo>
                    <a:pt x="16476" y="172"/>
                    <a:pt x="16204" y="1"/>
                    <a:pt x="15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3"/>
            <p:cNvSpPr/>
            <p:nvPr/>
          </p:nvSpPr>
          <p:spPr>
            <a:xfrm>
              <a:off x="6772850" y="1225275"/>
              <a:ext cx="50925" cy="39625"/>
            </a:xfrm>
            <a:custGeom>
              <a:avLst/>
              <a:gdLst/>
              <a:ahLst/>
              <a:cxnLst/>
              <a:rect l="l" t="t" r="r" b="b"/>
              <a:pathLst>
                <a:path w="2037" h="1585" extrusionOk="0">
                  <a:moveTo>
                    <a:pt x="1263" y="1"/>
                  </a:moveTo>
                  <a:lnTo>
                    <a:pt x="1" y="1275"/>
                  </a:lnTo>
                  <a:cubicBezTo>
                    <a:pt x="84" y="1263"/>
                    <a:pt x="168" y="1239"/>
                    <a:pt x="251" y="1239"/>
                  </a:cubicBezTo>
                  <a:cubicBezTo>
                    <a:pt x="620" y="1239"/>
                    <a:pt x="965" y="1382"/>
                    <a:pt x="1239" y="1584"/>
                  </a:cubicBezTo>
                  <a:lnTo>
                    <a:pt x="2037" y="775"/>
                  </a:lnTo>
                  <a:lnTo>
                    <a:pt x="1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3"/>
            <p:cNvSpPr/>
            <p:nvPr/>
          </p:nvSpPr>
          <p:spPr>
            <a:xfrm>
              <a:off x="6643675" y="1108900"/>
              <a:ext cx="297975" cy="189625"/>
            </a:xfrm>
            <a:custGeom>
              <a:avLst/>
              <a:gdLst/>
              <a:ahLst/>
              <a:cxnLst/>
              <a:rect l="l" t="t" r="r" b="b"/>
              <a:pathLst>
                <a:path w="11919" h="7585" extrusionOk="0">
                  <a:moveTo>
                    <a:pt x="9573" y="0"/>
                  </a:moveTo>
                  <a:lnTo>
                    <a:pt x="8752" y="822"/>
                  </a:lnTo>
                  <a:cubicBezTo>
                    <a:pt x="8293" y="522"/>
                    <a:pt x="7768" y="371"/>
                    <a:pt x="7243" y="371"/>
                  </a:cubicBezTo>
                  <a:cubicBezTo>
                    <a:pt x="6540" y="371"/>
                    <a:pt x="5837" y="641"/>
                    <a:pt x="5299" y="1179"/>
                  </a:cubicBezTo>
                  <a:lnTo>
                    <a:pt x="1" y="6454"/>
                  </a:lnTo>
                  <a:cubicBezTo>
                    <a:pt x="286" y="6751"/>
                    <a:pt x="465" y="7144"/>
                    <a:pt x="465" y="7585"/>
                  </a:cubicBezTo>
                  <a:cubicBezTo>
                    <a:pt x="465" y="6668"/>
                    <a:pt x="1191" y="5930"/>
                    <a:pt x="2120" y="5930"/>
                  </a:cubicBezTo>
                  <a:cubicBezTo>
                    <a:pt x="2537" y="5930"/>
                    <a:pt x="2918" y="6096"/>
                    <a:pt x="3203" y="6346"/>
                  </a:cubicBezTo>
                  <a:lnTo>
                    <a:pt x="6037" y="3513"/>
                  </a:lnTo>
                  <a:cubicBezTo>
                    <a:pt x="6144" y="3412"/>
                    <a:pt x="6287" y="3361"/>
                    <a:pt x="6430" y="3361"/>
                  </a:cubicBezTo>
                  <a:cubicBezTo>
                    <a:pt x="6573" y="3361"/>
                    <a:pt x="6716" y="3412"/>
                    <a:pt x="6823" y="3513"/>
                  </a:cubicBezTo>
                  <a:lnTo>
                    <a:pt x="8383" y="5084"/>
                  </a:lnTo>
                  <a:cubicBezTo>
                    <a:pt x="8585" y="5287"/>
                    <a:pt x="8585" y="5644"/>
                    <a:pt x="8383" y="5858"/>
                  </a:cubicBezTo>
                  <a:lnTo>
                    <a:pt x="8204" y="6037"/>
                  </a:lnTo>
                  <a:cubicBezTo>
                    <a:pt x="8359" y="5977"/>
                    <a:pt x="8525" y="5942"/>
                    <a:pt x="8704" y="5942"/>
                  </a:cubicBezTo>
                  <a:cubicBezTo>
                    <a:pt x="9442" y="5942"/>
                    <a:pt x="10061" y="6418"/>
                    <a:pt x="10276" y="7073"/>
                  </a:cubicBezTo>
                  <a:cubicBezTo>
                    <a:pt x="10361" y="6977"/>
                    <a:pt x="10750" y="6615"/>
                    <a:pt x="10764" y="6615"/>
                  </a:cubicBezTo>
                  <a:lnTo>
                    <a:pt x="10764" y="6615"/>
                  </a:lnTo>
                  <a:cubicBezTo>
                    <a:pt x="10766" y="6615"/>
                    <a:pt x="10762" y="6621"/>
                    <a:pt x="10752" y="6632"/>
                  </a:cubicBezTo>
                  <a:cubicBezTo>
                    <a:pt x="11657" y="5715"/>
                    <a:pt x="11835" y="4275"/>
                    <a:pt x="11109" y="3179"/>
                  </a:cubicBezTo>
                  <a:lnTo>
                    <a:pt x="11919" y="2358"/>
                  </a:lnTo>
                  <a:lnTo>
                    <a:pt x="95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3"/>
            <p:cNvSpPr/>
            <p:nvPr/>
          </p:nvSpPr>
          <p:spPr>
            <a:xfrm>
              <a:off x="6888050" y="1036800"/>
              <a:ext cx="127425" cy="124425"/>
            </a:xfrm>
            <a:custGeom>
              <a:avLst/>
              <a:gdLst/>
              <a:ahLst/>
              <a:cxnLst/>
              <a:rect l="l" t="t" r="r" b="b"/>
              <a:pathLst>
                <a:path w="5097" h="4977" extrusionOk="0">
                  <a:moveTo>
                    <a:pt x="2915" y="0"/>
                  </a:moveTo>
                  <a:cubicBezTo>
                    <a:pt x="2775" y="0"/>
                    <a:pt x="2638" y="57"/>
                    <a:pt x="2537" y="170"/>
                  </a:cubicBezTo>
                  <a:cubicBezTo>
                    <a:pt x="2439" y="256"/>
                    <a:pt x="1461" y="1223"/>
                    <a:pt x="1368" y="1323"/>
                  </a:cubicBezTo>
                  <a:lnTo>
                    <a:pt x="1368" y="1323"/>
                  </a:lnTo>
                  <a:lnTo>
                    <a:pt x="989" y="944"/>
                  </a:lnTo>
                  <a:cubicBezTo>
                    <a:pt x="876" y="837"/>
                    <a:pt x="733" y="783"/>
                    <a:pt x="593" y="783"/>
                  </a:cubicBezTo>
                  <a:cubicBezTo>
                    <a:pt x="453" y="783"/>
                    <a:pt x="316" y="837"/>
                    <a:pt x="215" y="944"/>
                  </a:cubicBezTo>
                  <a:cubicBezTo>
                    <a:pt x="1" y="1158"/>
                    <a:pt x="1" y="1503"/>
                    <a:pt x="215" y="1718"/>
                  </a:cubicBezTo>
                  <a:lnTo>
                    <a:pt x="3322" y="4825"/>
                  </a:lnTo>
                  <a:cubicBezTo>
                    <a:pt x="3430" y="4926"/>
                    <a:pt x="3572" y="4977"/>
                    <a:pt x="3714" y="4977"/>
                  </a:cubicBezTo>
                  <a:cubicBezTo>
                    <a:pt x="3855" y="4977"/>
                    <a:pt x="3995" y="4926"/>
                    <a:pt x="4096" y="4825"/>
                  </a:cubicBezTo>
                  <a:cubicBezTo>
                    <a:pt x="4311" y="4599"/>
                    <a:pt x="4311" y="4254"/>
                    <a:pt x="4096" y="4051"/>
                  </a:cubicBezTo>
                  <a:lnTo>
                    <a:pt x="3715" y="3658"/>
                  </a:lnTo>
                  <a:cubicBezTo>
                    <a:pt x="3806" y="3568"/>
                    <a:pt x="4868" y="2495"/>
                    <a:pt x="4877" y="2495"/>
                  </a:cubicBezTo>
                  <a:lnTo>
                    <a:pt x="4877" y="2495"/>
                  </a:lnTo>
                  <a:cubicBezTo>
                    <a:pt x="4878" y="2495"/>
                    <a:pt x="4875" y="2498"/>
                    <a:pt x="4870" y="2503"/>
                  </a:cubicBezTo>
                  <a:cubicBezTo>
                    <a:pt x="5096" y="2277"/>
                    <a:pt x="5096" y="1932"/>
                    <a:pt x="4870" y="1729"/>
                  </a:cubicBezTo>
                  <a:lnTo>
                    <a:pt x="3310" y="170"/>
                  </a:lnTo>
                  <a:cubicBezTo>
                    <a:pt x="3197" y="57"/>
                    <a:pt x="3055" y="0"/>
                    <a:pt x="2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53"/>
          <p:cNvGrpSpPr/>
          <p:nvPr/>
        </p:nvGrpSpPr>
        <p:grpSpPr>
          <a:xfrm>
            <a:off x="-263323" y="3011184"/>
            <a:ext cx="5316516" cy="2358466"/>
            <a:chOff x="-263323" y="3011184"/>
            <a:chExt cx="5316516" cy="2358466"/>
          </a:xfrm>
        </p:grpSpPr>
        <p:sp>
          <p:nvSpPr>
            <p:cNvPr id="1249" name="Google Shape;1249;p53"/>
            <p:cNvSpPr/>
            <p:nvPr/>
          </p:nvSpPr>
          <p:spPr>
            <a:xfrm>
              <a:off x="1959725" y="3536411"/>
              <a:ext cx="368613" cy="151483"/>
            </a:xfrm>
            <a:custGeom>
              <a:avLst/>
              <a:gdLst/>
              <a:ahLst/>
              <a:cxnLst/>
              <a:rect l="l" t="t" r="r" b="b"/>
              <a:pathLst>
                <a:path w="21528" h="8847" extrusionOk="0">
                  <a:moveTo>
                    <a:pt x="12242" y="1"/>
                  </a:moveTo>
                  <a:cubicBezTo>
                    <a:pt x="12083" y="1"/>
                    <a:pt x="11934" y="25"/>
                    <a:pt x="11798" y="74"/>
                  </a:cubicBezTo>
                  <a:cubicBezTo>
                    <a:pt x="7764" y="1637"/>
                    <a:pt x="1" y="8846"/>
                    <a:pt x="1" y="8846"/>
                  </a:cubicBezTo>
                  <a:cubicBezTo>
                    <a:pt x="1" y="8846"/>
                    <a:pt x="2673" y="8191"/>
                    <a:pt x="5697" y="7334"/>
                  </a:cubicBezTo>
                  <a:cubicBezTo>
                    <a:pt x="5798" y="7233"/>
                    <a:pt x="5849" y="7132"/>
                    <a:pt x="5949" y="7032"/>
                  </a:cubicBezTo>
                  <a:cubicBezTo>
                    <a:pt x="6706" y="6124"/>
                    <a:pt x="7512" y="5217"/>
                    <a:pt x="8369" y="4410"/>
                  </a:cubicBezTo>
                  <a:lnTo>
                    <a:pt x="8369" y="4410"/>
                  </a:lnTo>
                  <a:cubicBezTo>
                    <a:pt x="8067" y="5217"/>
                    <a:pt x="7865" y="6023"/>
                    <a:pt x="7664" y="6830"/>
                  </a:cubicBezTo>
                  <a:cubicBezTo>
                    <a:pt x="8571" y="6527"/>
                    <a:pt x="9478" y="6275"/>
                    <a:pt x="10285" y="6023"/>
                  </a:cubicBezTo>
                  <a:cubicBezTo>
                    <a:pt x="10386" y="5822"/>
                    <a:pt x="10487" y="5570"/>
                    <a:pt x="10588" y="5317"/>
                  </a:cubicBezTo>
                  <a:cubicBezTo>
                    <a:pt x="10890" y="4813"/>
                    <a:pt x="11193" y="4259"/>
                    <a:pt x="11545" y="3805"/>
                  </a:cubicBezTo>
                  <a:cubicBezTo>
                    <a:pt x="11949" y="3351"/>
                    <a:pt x="12403" y="2948"/>
                    <a:pt x="12957" y="2696"/>
                  </a:cubicBezTo>
                  <a:lnTo>
                    <a:pt x="12957" y="2696"/>
                  </a:lnTo>
                  <a:cubicBezTo>
                    <a:pt x="12100" y="3503"/>
                    <a:pt x="11848" y="4561"/>
                    <a:pt x="11646" y="5620"/>
                  </a:cubicBezTo>
                  <a:cubicBezTo>
                    <a:pt x="12050" y="5469"/>
                    <a:pt x="12453" y="5368"/>
                    <a:pt x="12755" y="5217"/>
                  </a:cubicBezTo>
                  <a:cubicBezTo>
                    <a:pt x="12755" y="5217"/>
                    <a:pt x="17847" y="6578"/>
                    <a:pt x="21528" y="7838"/>
                  </a:cubicBezTo>
                  <a:cubicBezTo>
                    <a:pt x="21528" y="7838"/>
                    <a:pt x="15140"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3"/>
            <p:cNvSpPr/>
            <p:nvPr/>
          </p:nvSpPr>
          <p:spPr>
            <a:xfrm>
              <a:off x="1677880" y="3011184"/>
              <a:ext cx="381724" cy="241101"/>
            </a:xfrm>
            <a:custGeom>
              <a:avLst/>
              <a:gdLst/>
              <a:ahLst/>
              <a:cxnLst/>
              <a:rect l="l" t="t" r="r" b="b"/>
              <a:pathLst>
                <a:path w="17848" h="11273" extrusionOk="0">
                  <a:moveTo>
                    <a:pt x="12455" y="0"/>
                  </a:moveTo>
                  <a:cubicBezTo>
                    <a:pt x="9319" y="0"/>
                    <a:pt x="0" y="6836"/>
                    <a:pt x="0" y="6836"/>
                  </a:cubicBezTo>
                  <a:cubicBezTo>
                    <a:pt x="0" y="6836"/>
                    <a:pt x="1462" y="6736"/>
                    <a:pt x="3227" y="6635"/>
                  </a:cubicBezTo>
                  <a:cubicBezTo>
                    <a:pt x="3832" y="6231"/>
                    <a:pt x="4437" y="5879"/>
                    <a:pt x="5042" y="5526"/>
                  </a:cubicBezTo>
                  <a:cubicBezTo>
                    <a:pt x="6907" y="4467"/>
                    <a:pt x="8924" y="3711"/>
                    <a:pt x="10840" y="3560"/>
                  </a:cubicBezTo>
                  <a:lnTo>
                    <a:pt x="10840" y="3560"/>
                  </a:lnTo>
                  <a:cubicBezTo>
                    <a:pt x="9075" y="4164"/>
                    <a:pt x="7512" y="5274"/>
                    <a:pt x="6000" y="6534"/>
                  </a:cubicBezTo>
                  <a:cubicBezTo>
                    <a:pt x="7512" y="6534"/>
                    <a:pt x="8873" y="6584"/>
                    <a:pt x="9529" y="6836"/>
                  </a:cubicBezTo>
                  <a:cubicBezTo>
                    <a:pt x="9579" y="6836"/>
                    <a:pt x="9630" y="6887"/>
                    <a:pt x="9630" y="6887"/>
                  </a:cubicBezTo>
                  <a:cubicBezTo>
                    <a:pt x="9831" y="6786"/>
                    <a:pt x="10083" y="6685"/>
                    <a:pt x="10285" y="6635"/>
                  </a:cubicBezTo>
                  <a:cubicBezTo>
                    <a:pt x="10876" y="6458"/>
                    <a:pt x="11432" y="6384"/>
                    <a:pt x="11973" y="6384"/>
                  </a:cubicBezTo>
                  <a:cubicBezTo>
                    <a:pt x="12356" y="6384"/>
                    <a:pt x="12732" y="6421"/>
                    <a:pt x="13108" y="6484"/>
                  </a:cubicBezTo>
                  <a:cubicBezTo>
                    <a:pt x="12453" y="6786"/>
                    <a:pt x="11797" y="7139"/>
                    <a:pt x="11243" y="7593"/>
                  </a:cubicBezTo>
                  <a:cubicBezTo>
                    <a:pt x="13864" y="8954"/>
                    <a:pt x="17847" y="11273"/>
                    <a:pt x="17847" y="11273"/>
                  </a:cubicBezTo>
                  <a:cubicBezTo>
                    <a:pt x="17847" y="11273"/>
                    <a:pt x="14974" y="2148"/>
                    <a:pt x="13259" y="283"/>
                  </a:cubicBezTo>
                  <a:cubicBezTo>
                    <a:pt x="13085" y="88"/>
                    <a:pt x="12810" y="0"/>
                    <a:pt x="12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3"/>
            <p:cNvSpPr/>
            <p:nvPr/>
          </p:nvSpPr>
          <p:spPr>
            <a:xfrm>
              <a:off x="2032595" y="3053808"/>
              <a:ext cx="494950" cy="220056"/>
            </a:xfrm>
            <a:custGeom>
              <a:avLst/>
              <a:gdLst/>
              <a:ahLst/>
              <a:cxnLst/>
              <a:rect l="l" t="t" r="r" b="b"/>
              <a:pathLst>
                <a:path w="23142" h="10289" extrusionOk="0">
                  <a:moveTo>
                    <a:pt x="10088" y="0"/>
                  </a:moveTo>
                  <a:cubicBezTo>
                    <a:pt x="9897" y="0"/>
                    <a:pt x="9726" y="34"/>
                    <a:pt x="9580" y="104"/>
                  </a:cubicBezTo>
                  <a:cubicBezTo>
                    <a:pt x="6857" y="1415"/>
                    <a:pt x="1" y="9330"/>
                    <a:pt x="1" y="9330"/>
                  </a:cubicBezTo>
                  <a:cubicBezTo>
                    <a:pt x="1" y="9330"/>
                    <a:pt x="5647" y="8221"/>
                    <a:pt x="9277" y="7717"/>
                  </a:cubicBezTo>
                  <a:cubicBezTo>
                    <a:pt x="8773" y="7112"/>
                    <a:pt x="8168" y="6608"/>
                    <a:pt x="7513" y="6104"/>
                  </a:cubicBezTo>
                  <a:lnTo>
                    <a:pt x="7513" y="6104"/>
                  </a:lnTo>
                  <a:cubicBezTo>
                    <a:pt x="8571" y="6205"/>
                    <a:pt x="9731" y="6507"/>
                    <a:pt x="10790" y="7062"/>
                  </a:cubicBezTo>
                  <a:cubicBezTo>
                    <a:pt x="11042" y="7213"/>
                    <a:pt x="11294" y="7314"/>
                    <a:pt x="11495" y="7515"/>
                  </a:cubicBezTo>
                  <a:cubicBezTo>
                    <a:pt x="11546" y="7515"/>
                    <a:pt x="11596" y="7465"/>
                    <a:pt x="11647" y="7465"/>
                  </a:cubicBezTo>
                  <a:cubicBezTo>
                    <a:pt x="12554" y="7465"/>
                    <a:pt x="14218" y="7818"/>
                    <a:pt x="15982" y="8221"/>
                  </a:cubicBezTo>
                  <a:cubicBezTo>
                    <a:pt x="14671" y="6608"/>
                    <a:pt x="13159" y="5096"/>
                    <a:pt x="11294" y="3986"/>
                  </a:cubicBezTo>
                  <a:lnTo>
                    <a:pt x="11294" y="3986"/>
                  </a:lnTo>
                  <a:cubicBezTo>
                    <a:pt x="13562" y="4642"/>
                    <a:pt x="15680" y="6003"/>
                    <a:pt x="17545" y="7515"/>
                  </a:cubicBezTo>
                  <a:cubicBezTo>
                    <a:pt x="18150" y="8020"/>
                    <a:pt x="18755" y="8574"/>
                    <a:pt x="19310" y="9129"/>
                  </a:cubicBezTo>
                  <a:cubicBezTo>
                    <a:pt x="21427" y="9734"/>
                    <a:pt x="23141" y="10288"/>
                    <a:pt x="23141" y="10288"/>
                  </a:cubicBezTo>
                  <a:cubicBezTo>
                    <a:pt x="23141" y="10288"/>
                    <a:pt x="13440" y="0"/>
                    <a:pt x="10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3"/>
            <p:cNvSpPr/>
            <p:nvPr/>
          </p:nvSpPr>
          <p:spPr>
            <a:xfrm>
              <a:off x="2232999" y="3341945"/>
              <a:ext cx="252330" cy="147617"/>
            </a:xfrm>
            <a:custGeom>
              <a:avLst/>
              <a:gdLst/>
              <a:ahLst/>
              <a:cxnLst/>
              <a:rect l="l" t="t" r="r" b="b"/>
              <a:pathLst>
                <a:path w="11798" h="6902" extrusionOk="0">
                  <a:moveTo>
                    <a:pt x="2131" y="1"/>
                  </a:moveTo>
                  <a:cubicBezTo>
                    <a:pt x="1922" y="1"/>
                    <a:pt x="1715" y="29"/>
                    <a:pt x="1513" y="96"/>
                  </a:cubicBezTo>
                  <a:cubicBezTo>
                    <a:pt x="858" y="297"/>
                    <a:pt x="454" y="751"/>
                    <a:pt x="1" y="1154"/>
                  </a:cubicBezTo>
                  <a:lnTo>
                    <a:pt x="51" y="1205"/>
                  </a:lnTo>
                  <a:cubicBezTo>
                    <a:pt x="555" y="953"/>
                    <a:pt x="1110" y="600"/>
                    <a:pt x="1614" y="499"/>
                  </a:cubicBezTo>
                  <a:cubicBezTo>
                    <a:pt x="1757" y="456"/>
                    <a:pt x="1904" y="438"/>
                    <a:pt x="2054" y="438"/>
                  </a:cubicBezTo>
                  <a:cubicBezTo>
                    <a:pt x="2432" y="438"/>
                    <a:pt x="2830" y="556"/>
                    <a:pt x="3227" y="701"/>
                  </a:cubicBezTo>
                  <a:cubicBezTo>
                    <a:pt x="4235" y="1154"/>
                    <a:pt x="5193" y="1860"/>
                    <a:pt x="6101" y="2566"/>
                  </a:cubicBezTo>
                  <a:cubicBezTo>
                    <a:pt x="8016" y="3978"/>
                    <a:pt x="9831" y="5490"/>
                    <a:pt x="11747" y="6902"/>
                  </a:cubicBezTo>
                  <a:lnTo>
                    <a:pt x="11798" y="6851"/>
                  </a:lnTo>
                  <a:cubicBezTo>
                    <a:pt x="10083" y="5188"/>
                    <a:pt x="8369" y="3574"/>
                    <a:pt x="6504" y="2112"/>
                  </a:cubicBezTo>
                  <a:cubicBezTo>
                    <a:pt x="5496" y="1407"/>
                    <a:pt x="4538" y="701"/>
                    <a:pt x="3378" y="247"/>
                  </a:cubicBezTo>
                  <a:cubicBezTo>
                    <a:pt x="2975" y="113"/>
                    <a:pt x="2549" y="1"/>
                    <a:pt x="213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3"/>
            <p:cNvSpPr/>
            <p:nvPr/>
          </p:nvSpPr>
          <p:spPr>
            <a:xfrm rot="1239806">
              <a:off x="1900966" y="3084722"/>
              <a:ext cx="133720" cy="87564"/>
            </a:xfrm>
            <a:custGeom>
              <a:avLst/>
              <a:gdLst/>
              <a:ahLst/>
              <a:cxnLst/>
              <a:rect l="l" t="t" r="r" b="b"/>
              <a:pathLst>
                <a:path w="6252" h="4094" extrusionOk="0">
                  <a:moveTo>
                    <a:pt x="427" y="1"/>
                  </a:moveTo>
                  <a:cubicBezTo>
                    <a:pt x="289" y="1"/>
                    <a:pt x="147" y="19"/>
                    <a:pt x="0" y="60"/>
                  </a:cubicBezTo>
                  <a:lnTo>
                    <a:pt x="51" y="111"/>
                  </a:lnTo>
                  <a:cubicBezTo>
                    <a:pt x="605" y="262"/>
                    <a:pt x="1110" y="615"/>
                    <a:pt x="1614" y="918"/>
                  </a:cubicBezTo>
                  <a:cubicBezTo>
                    <a:pt x="2118" y="1270"/>
                    <a:pt x="2672" y="1573"/>
                    <a:pt x="3177" y="1926"/>
                  </a:cubicBezTo>
                  <a:cubicBezTo>
                    <a:pt x="4185" y="2581"/>
                    <a:pt x="5193" y="3337"/>
                    <a:pt x="6201" y="4094"/>
                  </a:cubicBezTo>
                  <a:lnTo>
                    <a:pt x="6252" y="4043"/>
                  </a:lnTo>
                  <a:cubicBezTo>
                    <a:pt x="5344" y="3136"/>
                    <a:pt x="4437" y="2329"/>
                    <a:pt x="3429" y="1573"/>
                  </a:cubicBezTo>
                  <a:cubicBezTo>
                    <a:pt x="2975" y="1170"/>
                    <a:pt x="2471" y="766"/>
                    <a:pt x="1916" y="464"/>
                  </a:cubicBezTo>
                  <a:cubicBezTo>
                    <a:pt x="1437" y="264"/>
                    <a:pt x="957" y="1"/>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3"/>
            <p:cNvSpPr/>
            <p:nvPr/>
          </p:nvSpPr>
          <p:spPr>
            <a:xfrm>
              <a:off x="-70428" y="4176896"/>
              <a:ext cx="4816114" cy="1192754"/>
            </a:xfrm>
            <a:custGeom>
              <a:avLst/>
              <a:gdLst/>
              <a:ahLst/>
              <a:cxnLst/>
              <a:rect l="l" t="t" r="r" b="b"/>
              <a:pathLst>
                <a:path w="211440" h="52365" extrusionOk="0">
                  <a:moveTo>
                    <a:pt x="88717" y="0"/>
                  </a:moveTo>
                  <a:cubicBezTo>
                    <a:pt x="88220" y="0"/>
                    <a:pt x="87737" y="11"/>
                    <a:pt x="87268" y="34"/>
                  </a:cubicBezTo>
                  <a:cubicBezTo>
                    <a:pt x="56465" y="1547"/>
                    <a:pt x="1" y="47474"/>
                    <a:pt x="1" y="47474"/>
                  </a:cubicBezTo>
                  <a:cubicBezTo>
                    <a:pt x="17646" y="47474"/>
                    <a:pt x="17646" y="52365"/>
                    <a:pt x="35240" y="52365"/>
                  </a:cubicBezTo>
                  <a:cubicBezTo>
                    <a:pt x="52835" y="52365"/>
                    <a:pt x="52835" y="47474"/>
                    <a:pt x="70480" y="47474"/>
                  </a:cubicBezTo>
                  <a:cubicBezTo>
                    <a:pt x="88075" y="47474"/>
                    <a:pt x="88125" y="52365"/>
                    <a:pt x="105720" y="52365"/>
                  </a:cubicBezTo>
                  <a:cubicBezTo>
                    <a:pt x="123315" y="52365"/>
                    <a:pt x="123315" y="47474"/>
                    <a:pt x="140960" y="47474"/>
                  </a:cubicBezTo>
                  <a:cubicBezTo>
                    <a:pt x="158555" y="47474"/>
                    <a:pt x="158555" y="52365"/>
                    <a:pt x="176200" y="52365"/>
                  </a:cubicBezTo>
                  <a:cubicBezTo>
                    <a:pt x="193794" y="52365"/>
                    <a:pt x="193794" y="47474"/>
                    <a:pt x="211440" y="47474"/>
                  </a:cubicBezTo>
                  <a:cubicBezTo>
                    <a:pt x="211440" y="47474"/>
                    <a:pt x="120891" y="0"/>
                    <a:pt x="8871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3"/>
            <p:cNvSpPr/>
            <p:nvPr/>
          </p:nvSpPr>
          <p:spPr>
            <a:xfrm>
              <a:off x="1812737" y="4176896"/>
              <a:ext cx="2932855" cy="1182413"/>
            </a:xfrm>
            <a:custGeom>
              <a:avLst/>
              <a:gdLst/>
              <a:ahLst/>
              <a:cxnLst/>
              <a:rect l="l" t="t" r="r" b="b"/>
              <a:pathLst>
                <a:path w="128760" h="51911" extrusionOk="0">
                  <a:moveTo>
                    <a:pt x="6037" y="0"/>
                  </a:moveTo>
                  <a:cubicBezTo>
                    <a:pt x="5540" y="0"/>
                    <a:pt x="5057" y="11"/>
                    <a:pt x="4588" y="34"/>
                  </a:cubicBezTo>
                  <a:cubicBezTo>
                    <a:pt x="3126" y="85"/>
                    <a:pt x="1614" y="287"/>
                    <a:pt x="1" y="539"/>
                  </a:cubicBezTo>
                  <a:cubicBezTo>
                    <a:pt x="39929" y="2202"/>
                    <a:pt x="71438" y="25796"/>
                    <a:pt x="101889" y="51911"/>
                  </a:cubicBezTo>
                  <a:cubicBezTo>
                    <a:pt x="111770" y="50701"/>
                    <a:pt x="114492" y="47474"/>
                    <a:pt x="128760" y="47474"/>
                  </a:cubicBezTo>
                  <a:cubicBezTo>
                    <a:pt x="128760" y="47474"/>
                    <a:pt x="38211" y="0"/>
                    <a:pt x="603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3"/>
            <p:cNvSpPr/>
            <p:nvPr/>
          </p:nvSpPr>
          <p:spPr>
            <a:xfrm>
              <a:off x="-70428" y="5035441"/>
              <a:ext cx="4816114" cy="334171"/>
            </a:xfrm>
            <a:custGeom>
              <a:avLst/>
              <a:gdLst/>
              <a:ahLst/>
              <a:cxnLst/>
              <a:rect l="l" t="t" r="r" b="b"/>
              <a:pathLst>
                <a:path w="211440" h="14671" extrusionOk="0">
                  <a:moveTo>
                    <a:pt x="12806" y="0"/>
                  </a:moveTo>
                  <a:cubicBezTo>
                    <a:pt x="4992" y="5747"/>
                    <a:pt x="1" y="9780"/>
                    <a:pt x="1" y="9780"/>
                  </a:cubicBezTo>
                  <a:cubicBezTo>
                    <a:pt x="17646" y="9780"/>
                    <a:pt x="17646" y="14671"/>
                    <a:pt x="35240" y="14671"/>
                  </a:cubicBezTo>
                  <a:cubicBezTo>
                    <a:pt x="52886" y="14671"/>
                    <a:pt x="52886" y="9780"/>
                    <a:pt x="70480" y="9780"/>
                  </a:cubicBezTo>
                  <a:cubicBezTo>
                    <a:pt x="88075" y="9780"/>
                    <a:pt x="88075" y="14671"/>
                    <a:pt x="105720" y="14671"/>
                  </a:cubicBezTo>
                  <a:cubicBezTo>
                    <a:pt x="123315" y="14671"/>
                    <a:pt x="123315" y="9780"/>
                    <a:pt x="140960" y="9780"/>
                  </a:cubicBezTo>
                  <a:cubicBezTo>
                    <a:pt x="158555" y="9780"/>
                    <a:pt x="158555" y="14671"/>
                    <a:pt x="176200" y="14671"/>
                  </a:cubicBezTo>
                  <a:cubicBezTo>
                    <a:pt x="193794" y="14671"/>
                    <a:pt x="193794" y="9780"/>
                    <a:pt x="211440" y="9780"/>
                  </a:cubicBezTo>
                  <a:cubicBezTo>
                    <a:pt x="211440" y="9780"/>
                    <a:pt x="209625" y="8873"/>
                    <a:pt x="206448" y="7260"/>
                  </a:cubicBezTo>
                  <a:cubicBezTo>
                    <a:pt x="200032" y="10226"/>
                    <a:pt x="193397" y="11254"/>
                    <a:pt x="186578" y="11254"/>
                  </a:cubicBezTo>
                  <a:cubicBezTo>
                    <a:pt x="171192" y="11254"/>
                    <a:pt x="154871" y="6021"/>
                    <a:pt x="138015" y="6021"/>
                  </a:cubicBezTo>
                  <a:cubicBezTo>
                    <a:pt x="132760" y="6021"/>
                    <a:pt x="127452" y="6530"/>
                    <a:pt x="122105" y="7865"/>
                  </a:cubicBezTo>
                  <a:cubicBezTo>
                    <a:pt x="117104" y="9112"/>
                    <a:pt x="112024" y="9540"/>
                    <a:pt x="106866" y="9540"/>
                  </a:cubicBezTo>
                  <a:cubicBezTo>
                    <a:pt x="95534" y="9540"/>
                    <a:pt x="83827" y="7472"/>
                    <a:pt x="71765" y="7472"/>
                  </a:cubicBezTo>
                  <a:cubicBezTo>
                    <a:pt x="66235" y="7472"/>
                    <a:pt x="60630" y="7907"/>
                    <a:pt x="54953" y="9175"/>
                  </a:cubicBezTo>
                  <a:cubicBezTo>
                    <a:pt x="51927" y="9822"/>
                    <a:pt x="48970" y="10114"/>
                    <a:pt x="46070" y="10114"/>
                  </a:cubicBezTo>
                  <a:cubicBezTo>
                    <a:pt x="34283" y="10114"/>
                    <a:pt x="23447" y="5300"/>
                    <a:pt x="12806"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3"/>
            <p:cNvSpPr/>
            <p:nvPr/>
          </p:nvSpPr>
          <p:spPr>
            <a:xfrm>
              <a:off x="-70428" y="4176896"/>
              <a:ext cx="2781270" cy="1083671"/>
            </a:xfrm>
            <a:custGeom>
              <a:avLst/>
              <a:gdLst/>
              <a:ahLst/>
              <a:cxnLst/>
              <a:rect l="l" t="t" r="r" b="b"/>
              <a:pathLst>
                <a:path w="122105" h="47576" extrusionOk="0">
                  <a:moveTo>
                    <a:pt x="88713" y="0"/>
                  </a:moveTo>
                  <a:cubicBezTo>
                    <a:pt x="88217" y="0"/>
                    <a:pt x="87736" y="11"/>
                    <a:pt x="87268" y="34"/>
                  </a:cubicBezTo>
                  <a:cubicBezTo>
                    <a:pt x="56465" y="1547"/>
                    <a:pt x="1" y="47474"/>
                    <a:pt x="1" y="47474"/>
                  </a:cubicBezTo>
                  <a:cubicBezTo>
                    <a:pt x="1261" y="47474"/>
                    <a:pt x="2370" y="47525"/>
                    <a:pt x="3479" y="47575"/>
                  </a:cubicBezTo>
                  <a:cubicBezTo>
                    <a:pt x="37974" y="25363"/>
                    <a:pt x="75764" y="7368"/>
                    <a:pt x="113937" y="7368"/>
                  </a:cubicBezTo>
                  <a:cubicBezTo>
                    <a:pt x="116658" y="7368"/>
                    <a:pt x="119381" y="7459"/>
                    <a:pt x="122105" y="7647"/>
                  </a:cubicBezTo>
                  <a:cubicBezTo>
                    <a:pt x="108796" y="3084"/>
                    <a:pt x="96877" y="0"/>
                    <a:pt x="88713"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3"/>
            <p:cNvSpPr/>
            <p:nvPr/>
          </p:nvSpPr>
          <p:spPr>
            <a:xfrm>
              <a:off x="285547" y="5076758"/>
              <a:ext cx="156187" cy="265292"/>
            </a:xfrm>
            <a:custGeom>
              <a:avLst/>
              <a:gdLst/>
              <a:ahLst/>
              <a:cxnLst/>
              <a:rect l="l" t="t" r="r" b="b"/>
              <a:pathLst>
                <a:path w="6857" h="11647" extrusionOk="0">
                  <a:moveTo>
                    <a:pt x="2319" y="1"/>
                  </a:moveTo>
                  <a:cubicBezTo>
                    <a:pt x="1815" y="303"/>
                    <a:pt x="504" y="455"/>
                    <a:pt x="0" y="757"/>
                  </a:cubicBezTo>
                  <a:cubicBezTo>
                    <a:pt x="1160" y="4437"/>
                    <a:pt x="2773" y="7714"/>
                    <a:pt x="4487" y="11092"/>
                  </a:cubicBezTo>
                  <a:cubicBezTo>
                    <a:pt x="5243" y="11294"/>
                    <a:pt x="6050" y="11495"/>
                    <a:pt x="6857" y="11647"/>
                  </a:cubicBezTo>
                  <a:cubicBezTo>
                    <a:pt x="4941" y="7664"/>
                    <a:pt x="3882" y="4135"/>
                    <a:pt x="2319"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3"/>
            <p:cNvSpPr/>
            <p:nvPr/>
          </p:nvSpPr>
          <p:spPr>
            <a:xfrm>
              <a:off x="465823" y="4961940"/>
              <a:ext cx="323853" cy="407675"/>
            </a:xfrm>
            <a:custGeom>
              <a:avLst/>
              <a:gdLst/>
              <a:ahLst/>
              <a:cxnLst/>
              <a:rect l="l" t="t" r="r" b="b"/>
              <a:pathLst>
                <a:path w="14218" h="17898" extrusionOk="0">
                  <a:moveTo>
                    <a:pt x="2370" y="0"/>
                  </a:moveTo>
                  <a:cubicBezTo>
                    <a:pt x="2040" y="182"/>
                    <a:pt x="1781" y="228"/>
                    <a:pt x="1545" y="228"/>
                  </a:cubicBezTo>
                  <a:cubicBezTo>
                    <a:pt x="1296" y="228"/>
                    <a:pt x="1074" y="176"/>
                    <a:pt x="825" y="176"/>
                  </a:cubicBezTo>
                  <a:cubicBezTo>
                    <a:pt x="589" y="176"/>
                    <a:pt x="330" y="223"/>
                    <a:pt x="0" y="404"/>
                  </a:cubicBezTo>
                  <a:cubicBezTo>
                    <a:pt x="4033" y="10638"/>
                    <a:pt x="11041" y="17898"/>
                    <a:pt x="11696" y="17898"/>
                  </a:cubicBezTo>
                  <a:cubicBezTo>
                    <a:pt x="12554" y="17898"/>
                    <a:pt x="13411" y="17898"/>
                    <a:pt x="14217" y="17847"/>
                  </a:cubicBezTo>
                  <a:cubicBezTo>
                    <a:pt x="9327" y="12705"/>
                    <a:pt x="5092" y="7210"/>
                    <a:pt x="2370"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3"/>
            <p:cNvSpPr/>
            <p:nvPr/>
          </p:nvSpPr>
          <p:spPr>
            <a:xfrm>
              <a:off x="1855216" y="4661083"/>
              <a:ext cx="288274" cy="698204"/>
            </a:xfrm>
            <a:custGeom>
              <a:avLst/>
              <a:gdLst/>
              <a:ahLst/>
              <a:cxnLst/>
              <a:rect l="l" t="t" r="r" b="b"/>
              <a:pathLst>
                <a:path w="12656" h="30653" extrusionOk="0">
                  <a:moveTo>
                    <a:pt x="2370" y="1"/>
                  </a:moveTo>
                  <a:cubicBezTo>
                    <a:pt x="1413" y="102"/>
                    <a:pt x="1009" y="505"/>
                    <a:pt x="1" y="606"/>
                  </a:cubicBezTo>
                  <a:cubicBezTo>
                    <a:pt x="2370" y="10487"/>
                    <a:pt x="5849" y="20822"/>
                    <a:pt x="9983" y="30250"/>
                  </a:cubicBezTo>
                  <a:cubicBezTo>
                    <a:pt x="11496" y="30502"/>
                    <a:pt x="10739" y="30502"/>
                    <a:pt x="12655" y="30653"/>
                  </a:cubicBezTo>
                  <a:cubicBezTo>
                    <a:pt x="8471" y="20116"/>
                    <a:pt x="5093" y="10588"/>
                    <a:pt x="23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3"/>
            <p:cNvSpPr/>
            <p:nvPr/>
          </p:nvSpPr>
          <p:spPr>
            <a:xfrm>
              <a:off x="3555827" y="4864935"/>
              <a:ext cx="112545" cy="479425"/>
            </a:xfrm>
            <a:custGeom>
              <a:avLst/>
              <a:gdLst/>
              <a:ahLst/>
              <a:cxnLst/>
              <a:rect l="l" t="t" r="r" b="b"/>
              <a:pathLst>
                <a:path w="4941" h="21048" extrusionOk="0">
                  <a:moveTo>
                    <a:pt x="1883" y="1"/>
                  </a:moveTo>
                  <a:cubicBezTo>
                    <a:pt x="1236" y="1"/>
                    <a:pt x="1078" y="132"/>
                    <a:pt x="317" y="132"/>
                  </a:cubicBezTo>
                  <a:cubicBezTo>
                    <a:pt x="222" y="132"/>
                    <a:pt x="117" y="130"/>
                    <a:pt x="0" y="126"/>
                  </a:cubicBezTo>
                  <a:lnTo>
                    <a:pt x="0" y="126"/>
                  </a:lnTo>
                  <a:cubicBezTo>
                    <a:pt x="1765" y="7184"/>
                    <a:pt x="2823" y="14544"/>
                    <a:pt x="2369" y="20543"/>
                  </a:cubicBezTo>
                  <a:cubicBezTo>
                    <a:pt x="3630" y="20896"/>
                    <a:pt x="3277" y="20745"/>
                    <a:pt x="4689" y="21047"/>
                  </a:cubicBezTo>
                  <a:cubicBezTo>
                    <a:pt x="4941" y="13989"/>
                    <a:pt x="4235" y="6982"/>
                    <a:pt x="2420" y="25"/>
                  </a:cubicBezTo>
                  <a:cubicBezTo>
                    <a:pt x="2206" y="8"/>
                    <a:pt x="2032" y="1"/>
                    <a:pt x="1883"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3"/>
            <p:cNvSpPr/>
            <p:nvPr/>
          </p:nvSpPr>
          <p:spPr>
            <a:xfrm>
              <a:off x="3773981" y="5035441"/>
              <a:ext cx="105666" cy="333033"/>
            </a:xfrm>
            <a:custGeom>
              <a:avLst/>
              <a:gdLst/>
              <a:ahLst/>
              <a:cxnLst/>
              <a:rect l="l" t="t" r="r" b="b"/>
              <a:pathLst>
                <a:path w="4639" h="14621" extrusionOk="0">
                  <a:moveTo>
                    <a:pt x="1" y="0"/>
                  </a:moveTo>
                  <a:lnTo>
                    <a:pt x="1" y="0"/>
                  </a:lnTo>
                  <a:cubicBezTo>
                    <a:pt x="908" y="4638"/>
                    <a:pt x="1211" y="9780"/>
                    <a:pt x="1765" y="14469"/>
                  </a:cubicBezTo>
                  <a:cubicBezTo>
                    <a:pt x="2673" y="14570"/>
                    <a:pt x="3631" y="14620"/>
                    <a:pt x="4639" y="14620"/>
                  </a:cubicBezTo>
                  <a:cubicBezTo>
                    <a:pt x="3883" y="10385"/>
                    <a:pt x="3379" y="6201"/>
                    <a:pt x="2572" y="1966"/>
                  </a:cubicBezTo>
                  <a:cubicBezTo>
                    <a:pt x="1664" y="1512"/>
                    <a:pt x="858" y="504"/>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3"/>
            <p:cNvSpPr/>
            <p:nvPr/>
          </p:nvSpPr>
          <p:spPr>
            <a:xfrm>
              <a:off x="4144875" y="5103179"/>
              <a:ext cx="62046" cy="253789"/>
            </a:xfrm>
            <a:custGeom>
              <a:avLst/>
              <a:gdLst/>
              <a:ahLst/>
              <a:cxnLst/>
              <a:rect l="l" t="t" r="r" b="b"/>
              <a:pathLst>
                <a:path w="2724" h="11142" extrusionOk="0">
                  <a:moveTo>
                    <a:pt x="1" y="0"/>
                  </a:moveTo>
                  <a:lnTo>
                    <a:pt x="1" y="0"/>
                  </a:lnTo>
                  <a:cubicBezTo>
                    <a:pt x="404" y="3681"/>
                    <a:pt x="404" y="7462"/>
                    <a:pt x="404" y="11142"/>
                  </a:cubicBezTo>
                  <a:cubicBezTo>
                    <a:pt x="1362" y="10991"/>
                    <a:pt x="1765" y="10940"/>
                    <a:pt x="2572" y="10739"/>
                  </a:cubicBezTo>
                  <a:cubicBezTo>
                    <a:pt x="2421" y="7411"/>
                    <a:pt x="2723" y="4739"/>
                    <a:pt x="2269" y="1462"/>
                  </a:cubicBezTo>
                  <a:cubicBezTo>
                    <a:pt x="1463" y="1261"/>
                    <a:pt x="807" y="202"/>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3"/>
            <p:cNvSpPr/>
            <p:nvPr/>
          </p:nvSpPr>
          <p:spPr>
            <a:xfrm>
              <a:off x="2196272" y="4577675"/>
              <a:ext cx="375513" cy="781616"/>
            </a:xfrm>
            <a:custGeom>
              <a:avLst/>
              <a:gdLst/>
              <a:ahLst/>
              <a:cxnLst/>
              <a:rect l="l" t="t" r="r" b="b"/>
              <a:pathLst>
                <a:path w="16486" h="34315" extrusionOk="0">
                  <a:moveTo>
                    <a:pt x="870" y="1"/>
                  </a:moveTo>
                  <a:cubicBezTo>
                    <a:pt x="718" y="1"/>
                    <a:pt x="484" y="33"/>
                    <a:pt x="0" y="33"/>
                  </a:cubicBezTo>
                  <a:cubicBezTo>
                    <a:pt x="3479" y="11477"/>
                    <a:pt x="9176" y="23173"/>
                    <a:pt x="14066" y="34315"/>
                  </a:cubicBezTo>
                  <a:cubicBezTo>
                    <a:pt x="15729" y="34164"/>
                    <a:pt x="15124" y="34264"/>
                    <a:pt x="16486" y="34063"/>
                  </a:cubicBezTo>
                  <a:cubicBezTo>
                    <a:pt x="10839" y="22871"/>
                    <a:pt x="5495" y="12284"/>
                    <a:pt x="1563" y="436"/>
                  </a:cubicBezTo>
                  <a:cubicBezTo>
                    <a:pt x="1139" y="73"/>
                    <a:pt x="1097" y="1"/>
                    <a:pt x="8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 name="Google Shape;1265;p53"/>
            <p:cNvGrpSpPr/>
            <p:nvPr/>
          </p:nvGrpSpPr>
          <p:grpSpPr>
            <a:xfrm>
              <a:off x="575674" y="4311621"/>
              <a:ext cx="3778155" cy="979056"/>
              <a:chOff x="879549" y="4235421"/>
              <a:chExt cx="3778155" cy="979056"/>
            </a:xfrm>
          </p:grpSpPr>
          <p:sp>
            <p:nvSpPr>
              <p:cNvPr id="1266" name="Google Shape;1266;p53"/>
              <p:cNvSpPr/>
              <p:nvPr/>
            </p:nvSpPr>
            <p:spPr>
              <a:xfrm>
                <a:off x="1428806" y="4912093"/>
                <a:ext cx="152747" cy="148214"/>
              </a:xfrm>
              <a:custGeom>
                <a:avLst/>
                <a:gdLst/>
                <a:ahLst/>
                <a:cxnLst/>
                <a:rect l="l" t="t" r="r" b="b"/>
                <a:pathLst>
                  <a:path w="6706" h="6507" extrusionOk="0">
                    <a:moveTo>
                      <a:pt x="2448" y="1"/>
                    </a:moveTo>
                    <a:cubicBezTo>
                      <a:pt x="2438" y="1"/>
                      <a:pt x="2429" y="2"/>
                      <a:pt x="2420" y="3"/>
                    </a:cubicBezTo>
                    <a:cubicBezTo>
                      <a:pt x="1866" y="104"/>
                      <a:pt x="2269" y="961"/>
                      <a:pt x="2269" y="1616"/>
                    </a:cubicBezTo>
                    <a:cubicBezTo>
                      <a:pt x="2319" y="2322"/>
                      <a:pt x="2420" y="2675"/>
                      <a:pt x="1311" y="2826"/>
                    </a:cubicBezTo>
                    <a:cubicBezTo>
                      <a:pt x="252" y="2977"/>
                      <a:pt x="0" y="3078"/>
                      <a:pt x="0" y="3431"/>
                    </a:cubicBezTo>
                    <a:cubicBezTo>
                      <a:pt x="0" y="3784"/>
                      <a:pt x="706" y="3835"/>
                      <a:pt x="1563" y="3835"/>
                    </a:cubicBezTo>
                    <a:cubicBezTo>
                      <a:pt x="2420" y="3835"/>
                      <a:pt x="2471" y="3935"/>
                      <a:pt x="2420" y="4540"/>
                    </a:cubicBezTo>
                    <a:cubicBezTo>
                      <a:pt x="2319" y="5145"/>
                      <a:pt x="2269" y="6506"/>
                      <a:pt x="2622" y="6506"/>
                    </a:cubicBezTo>
                    <a:cubicBezTo>
                      <a:pt x="2924" y="6506"/>
                      <a:pt x="3328" y="5448"/>
                      <a:pt x="3479" y="4994"/>
                    </a:cubicBezTo>
                    <a:cubicBezTo>
                      <a:pt x="3590" y="4661"/>
                      <a:pt x="3809" y="4356"/>
                      <a:pt x="4117" y="4356"/>
                    </a:cubicBezTo>
                    <a:cubicBezTo>
                      <a:pt x="4229" y="4356"/>
                      <a:pt x="4353" y="4396"/>
                      <a:pt x="4487" y="4490"/>
                    </a:cubicBezTo>
                    <a:cubicBezTo>
                      <a:pt x="4919" y="4804"/>
                      <a:pt x="5688" y="5272"/>
                      <a:pt x="6150" y="5272"/>
                    </a:cubicBezTo>
                    <a:cubicBezTo>
                      <a:pt x="6281" y="5272"/>
                      <a:pt x="6387" y="5234"/>
                      <a:pt x="6453" y="5145"/>
                    </a:cubicBezTo>
                    <a:cubicBezTo>
                      <a:pt x="6705" y="4742"/>
                      <a:pt x="5294" y="3734"/>
                      <a:pt x="4991" y="3482"/>
                    </a:cubicBezTo>
                    <a:cubicBezTo>
                      <a:pt x="4689" y="3179"/>
                      <a:pt x="4588" y="3028"/>
                      <a:pt x="5243" y="2625"/>
                    </a:cubicBezTo>
                    <a:cubicBezTo>
                      <a:pt x="5899" y="2221"/>
                      <a:pt x="6453" y="1616"/>
                      <a:pt x="6302" y="1263"/>
                    </a:cubicBezTo>
                    <a:cubicBezTo>
                      <a:pt x="6272" y="1194"/>
                      <a:pt x="6200" y="1166"/>
                      <a:pt x="6100" y="1166"/>
                    </a:cubicBezTo>
                    <a:cubicBezTo>
                      <a:pt x="5690" y="1166"/>
                      <a:pt x="4811" y="1646"/>
                      <a:pt x="4487" y="1768"/>
                    </a:cubicBezTo>
                    <a:cubicBezTo>
                      <a:pt x="4340" y="1841"/>
                      <a:pt x="4205" y="1888"/>
                      <a:pt x="4082" y="1888"/>
                    </a:cubicBezTo>
                    <a:cubicBezTo>
                      <a:pt x="3869" y="1888"/>
                      <a:pt x="3689" y="1748"/>
                      <a:pt x="3529" y="1364"/>
                    </a:cubicBezTo>
                    <a:cubicBezTo>
                      <a:pt x="3236" y="777"/>
                      <a:pt x="2753" y="1"/>
                      <a:pt x="2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3"/>
              <p:cNvSpPr/>
              <p:nvPr/>
            </p:nvSpPr>
            <p:spPr>
              <a:xfrm>
                <a:off x="2911218" y="5037251"/>
                <a:ext cx="119446" cy="11737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3"/>
              <p:cNvSpPr/>
              <p:nvPr/>
            </p:nvSpPr>
            <p:spPr>
              <a:xfrm>
                <a:off x="4324549" y="5121684"/>
                <a:ext cx="39519" cy="18131"/>
              </a:xfrm>
              <a:custGeom>
                <a:avLst/>
                <a:gdLst/>
                <a:ahLst/>
                <a:cxnLst/>
                <a:rect l="l" t="t" r="r" b="b"/>
                <a:pathLst>
                  <a:path w="1735" h="796" extrusionOk="0">
                    <a:moveTo>
                      <a:pt x="806" y="0"/>
                    </a:moveTo>
                    <a:cubicBezTo>
                      <a:pt x="575" y="0"/>
                      <a:pt x="355" y="93"/>
                      <a:pt x="211" y="279"/>
                    </a:cubicBezTo>
                    <a:cubicBezTo>
                      <a:pt x="1" y="489"/>
                      <a:pt x="883" y="796"/>
                      <a:pt x="1375" y="796"/>
                    </a:cubicBezTo>
                    <a:cubicBezTo>
                      <a:pt x="1593" y="796"/>
                      <a:pt x="1734" y="736"/>
                      <a:pt x="1673" y="581"/>
                    </a:cubicBezTo>
                    <a:cubicBezTo>
                      <a:pt x="1494" y="194"/>
                      <a:pt x="1139"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p:nvPr/>
            </p:nvSpPr>
            <p:spPr>
              <a:xfrm>
                <a:off x="4269567" y="5002813"/>
                <a:ext cx="66579" cy="26354"/>
              </a:xfrm>
              <a:custGeom>
                <a:avLst/>
                <a:gdLst/>
                <a:ahLst/>
                <a:cxnLst/>
                <a:rect l="l" t="t" r="r" b="b"/>
                <a:pathLst>
                  <a:path w="2923" h="1157" extrusionOk="0">
                    <a:moveTo>
                      <a:pt x="1381" y="1"/>
                    </a:moveTo>
                    <a:cubicBezTo>
                      <a:pt x="872" y="1"/>
                      <a:pt x="394" y="256"/>
                      <a:pt x="154" y="709"/>
                    </a:cubicBezTo>
                    <a:cubicBezTo>
                      <a:pt x="0" y="991"/>
                      <a:pt x="790" y="1156"/>
                      <a:pt x="1534" y="1156"/>
                    </a:cubicBezTo>
                    <a:cubicBezTo>
                      <a:pt x="2249" y="1156"/>
                      <a:pt x="2922" y="1004"/>
                      <a:pt x="2675" y="658"/>
                    </a:cubicBezTo>
                    <a:cubicBezTo>
                      <a:pt x="2318" y="206"/>
                      <a:pt x="1837" y="1"/>
                      <a:pt x="1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4613948" y="5041305"/>
                <a:ext cx="43756" cy="17106"/>
              </a:xfrm>
              <a:custGeom>
                <a:avLst/>
                <a:gdLst/>
                <a:ahLst/>
                <a:cxnLst/>
                <a:rect l="l" t="t" r="r" b="b"/>
                <a:pathLst>
                  <a:path w="1921" h="751" extrusionOk="0">
                    <a:moveTo>
                      <a:pt x="899" y="1"/>
                    </a:moveTo>
                    <a:cubicBezTo>
                      <a:pt x="522" y="1"/>
                      <a:pt x="176" y="205"/>
                      <a:pt x="58" y="531"/>
                    </a:cubicBezTo>
                    <a:cubicBezTo>
                      <a:pt x="0" y="685"/>
                      <a:pt x="281" y="751"/>
                      <a:pt x="627" y="751"/>
                    </a:cubicBezTo>
                    <a:cubicBezTo>
                      <a:pt x="1188" y="751"/>
                      <a:pt x="1920" y="579"/>
                      <a:pt x="1671" y="329"/>
                    </a:cubicBezTo>
                    <a:cubicBezTo>
                      <a:pt x="1443" y="101"/>
                      <a:pt x="1163"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3"/>
              <p:cNvSpPr/>
              <p:nvPr/>
            </p:nvSpPr>
            <p:spPr>
              <a:xfrm>
                <a:off x="3757436" y="5029507"/>
                <a:ext cx="59199" cy="23917"/>
              </a:xfrm>
              <a:custGeom>
                <a:avLst/>
                <a:gdLst/>
                <a:ahLst/>
                <a:cxnLst/>
                <a:rect l="l" t="t" r="r" b="b"/>
                <a:pathLst>
                  <a:path w="2599" h="1050" extrusionOk="0">
                    <a:moveTo>
                      <a:pt x="1230" y="1"/>
                    </a:moveTo>
                    <a:cubicBezTo>
                      <a:pt x="737" y="1"/>
                      <a:pt x="278" y="282"/>
                      <a:pt x="104" y="746"/>
                    </a:cubicBezTo>
                    <a:cubicBezTo>
                      <a:pt x="0" y="953"/>
                      <a:pt x="441" y="1050"/>
                      <a:pt x="957" y="1050"/>
                    </a:cubicBezTo>
                    <a:cubicBezTo>
                      <a:pt x="1699" y="1050"/>
                      <a:pt x="2599" y="851"/>
                      <a:pt x="2272" y="494"/>
                    </a:cubicBezTo>
                    <a:cubicBezTo>
                      <a:pt x="1973" y="153"/>
                      <a:pt x="1592"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3"/>
              <p:cNvSpPr/>
              <p:nvPr/>
            </p:nvSpPr>
            <p:spPr>
              <a:xfrm>
                <a:off x="4274213" y="4850755"/>
                <a:ext cx="73914" cy="32595"/>
              </a:xfrm>
              <a:custGeom>
                <a:avLst/>
                <a:gdLst/>
                <a:ahLst/>
                <a:cxnLst/>
                <a:rect l="l" t="t" r="r" b="b"/>
                <a:pathLst>
                  <a:path w="3245" h="1431" extrusionOk="0">
                    <a:moveTo>
                      <a:pt x="1516" y="0"/>
                    </a:moveTo>
                    <a:cubicBezTo>
                      <a:pt x="1046" y="0"/>
                      <a:pt x="592" y="202"/>
                      <a:pt x="303" y="579"/>
                    </a:cubicBezTo>
                    <a:cubicBezTo>
                      <a:pt x="1" y="982"/>
                      <a:pt x="1558" y="1430"/>
                      <a:pt x="2480" y="1430"/>
                    </a:cubicBezTo>
                    <a:cubicBezTo>
                      <a:pt x="2942" y="1430"/>
                      <a:pt x="3244" y="1318"/>
                      <a:pt x="3076" y="1032"/>
                    </a:cubicBezTo>
                    <a:cubicBezTo>
                      <a:pt x="2737" y="326"/>
                      <a:pt x="2114"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3"/>
              <p:cNvSpPr/>
              <p:nvPr/>
            </p:nvSpPr>
            <p:spPr>
              <a:xfrm>
                <a:off x="3978664" y="4879272"/>
                <a:ext cx="42298" cy="17562"/>
              </a:xfrm>
              <a:custGeom>
                <a:avLst/>
                <a:gdLst/>
                <a:ahLst/>
                <a:cxnLst/>
                <a:rect l="l" t="t" r="r" b="b"/>
                <a:pathLst>
                  <a:path w="1857" h="771" extrusionOk="0">
                    <a:moveTo>
                      <a:pt x="870" y="1"/>
                    </a:moveTo>
                    <a:cubicBezTo>
                      <a:pt x="575" y="1"/>
                      <a:pt x="294" y="139"/>
                      <a:pt x="121" y="385"/>
                    </a:cubicBezTo>
                    <a:cubicBezTo>
                      <a:pt x="1" y="596"/>
                      <a:pt x="704" y="770"/>
                      <a:pt x="1228" y="770"/>
                    </a:cubicBezTo>
                    <a:cubicBezTo>
                      <a:pt x="1584" y="770"/>
                      <a:pt x="1856" y="690"/>
                      <a:pt x="1734" y="486"/>
                    </a:cubicBezTo>
                    <a:cubicBezTo>
                      <a:pt x="1502" y="151"/>
                      <a:pt x="1178"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3"/>
              <p:cNvSpPr/>
              <p:nvPr/>
            </p:nvSpPr>
            <p:spPr>
              <a:xfrm>
                <a:off x="3708625" y="4900887"/>
                <a:ext cx="33825" cy="16582"/>
              </a:xfrm>
              <a:custGeom>
                <a:avLst/>
                <a:gdLst/>
                <a:ahLst/>
                <a:cxnLst/>
                <a:rect l="l" t="t" r="r" b="b"/>
                <a:pathLst>
                  <a:path w="1485" h="728" extrusionOk="0">
                    <a:moveTo>
                      <a:pt x="682" y="1"/>
                    </a:moveTo>
                    <a:cubicBezTo>
                      <a:pt x="486" y="1"/>
                      <a:pt x="301" y="82"/>
                      <a:pt x="180" y="243"/>
                    </a:cubicBezTo>
                    <a:cubicBezTo>
                      <a:pt x="1" y="422"/>
                      <a:pt x="788" y="728"/>
                      <a:pt x="1205" y="728"/>
                    </a:cubicBezTo>
                    <a:cubicBezTo>
                      <a:pt x="1375" y="728"/>
                      <a:pt x="1484" y="677"/>
                      <a:pt x="1440" y="545"/>
                    </a:cubicBezTo>
                    <a:cubicBezTo>
                      <a:pt x="1289" y="182"/>
                      <a:pt x="974" y="1"/>
                      <a:pt x="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3969371" y="4892505"/>
                <a:ext cx="66807" cy="31843"/>
              </a:xfrm>
              <a:custGeom>
                <a:avLst/>
                <a:gdLst/>
                <a:ahLst/>
                <a:cxnLst/>
                <a:rect l="l" t="t" r="r" b="b"/>
                <a:pathLst>
                  <a:path w="2933" h="1398" extrusionOk="0">
                    <a:moveTo>
                      <a:pt x="1344" y="0"/>
                    </a:moveTo>
                    <a:cubicBezTo>
                      <a:pt x="967" y="0"/>
                      <a:pt x="599" y="138"/>
                      <a:pt x="327" y="409"/>
                    </a:cubicBezTo>
                    <a:cubicBezTo>
                      <a:pt x="0" y="773"/>
                      <a:pt x="1611" y="1398"/>
                      <a:pt x="2423" y="1398"/>
                    </a:cubicBezTo>
                    <a:cubicBezTo>
                      <a:pt x="2738" y="1398"/>
                      <a:pt x="2933" y="1304"/>
                      <a:pt x="2848" y="1065"/>
                    </a:cubicBezTo>
                    <a:cubicBezTo>
                      <a:pt x="2569" y="351"/>
                      <a:pt x="1946" y="0"/>
                      <a:pt x="1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3"/>
              <p:cNvSpPr/>
              <p:nvPr/>
            </p:nvSpPr>
            <p:spPr>
              <a:xfrm>
                <a:off x="3907283" y="4887904"/>
                <a:ext cx="67513" cy="36285"/>
              </a:xfrm>
              <a:custGeom>
                <a:avLst/>
                <a:gdLst/>
                <a:ahLst/>
                <a:cxnLst/>
                <a:rect l="l" t="t" r="r" b="b"/>
                <a:pathLst>
                  <a:path w="2964" h="1593" extrusionOk="0">
                    <a:moveTo>
                      <a:pt x="1318" y="1"/>
                    </a:moveTo>
                    <a:cubicBezTo>
                      <a:pt x="975" y="1"/>
                      <a:pt x="640" y="118"/>
                      <a:pt x="381" y="359"/>
                    </a:cubicBezTo>
                    <a:cubicBezTo>
                      <a:pt x="0" y="702"/>
                      <a:pt x="1781" y="1593"/>
                      <a:pt x="2563" y="1593"/>
                    </a:cubicBezTo>
                    <a:cubicBezTo>
                      <a:pt x="2815" y="1593"/>
                      <a:pt x="2964" y="1500"/>
                      <a:pt x="2902" y="1267"/>
                    </a:cubicBezTo>
                    <a:cubicBezTo>
                      <a:pt x="2670" y="437"/>
                      <a:pt x="1979" y="1"/>
                      <a:pt x="1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3"/>
              <p:cNvSpPr/>
              <p:nvPr/>
            </p:nvSpPr>
            <p:spPr>
              <a:xfrm>
                <a:off x="3865465" y="4845699"/>
                <a:ext cx="50339" cy="21457"/>
              </a:xfrm>
              <a:custGeom>
                <a:avLst/>
                <a:gdLst/>
                <a:ahLst/>
                <a:cxnLst/>
                <a:rect l="l" t="t" r="r" b="b"/>
                <a:pathLst>
                  <a:path w="2210" h="942" extrusionOk="0">
                    <a:moveTo>
                      <a:pt x="1051" y="0"/>
                    </a:moveTo>
                    <a:cubicBezTo>
                      <a:pt x="693" y="0"/>
                      <a:pt x="349" y="176"/>
                      <a:pt x="150" y="498"/>
                    </a:cubicBezTo>
                    <a:cubicBezTo>
                      <a:pt x="1" y="737"/>
                      <a:pt x="827" y="941"/>
                      <a:pt x="1450" y="941"/>
                    </a:cubicBezTo>
                    <a:cubicBezTo>
                      <a:pt x="1877" y="941"/>
                      <a:pt x="2210" y="845"/>
                      <a:pt x="2066" y="599"/>
                    </a:cubicBezTo>
                    <a:cubicBezTo>
                      <a:pt x="1810" y="189"/>
                      <a:pt x="142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3"/>
              <p:cNvSpPr/>
              <p:nvPr/>
            </p:nvSpPr>
            <p:spPr>
              <a:xfrm>
                <a:off x="3697237" y="5107563"/>
                <a:ext cx="40225" cy="18473"/>
              </a:xfrm>
              <a:custGeom>
                <a:avLst/>
                <a:gdLst/>
                <a:ahLst/>
                <a:cxnLst/>
                <a:rect l="l" t="t" r="r" b="b"/>
                <a:pathLst>
                  <a:path w="1766" h="811" extrusionOk="0">
                    <a:moveTo>
                      <a:pt x="836" y="0"/>
                    </a:moveTo>
                    <a:cubicBezTo>
                      <a:pt x="589" y="0"/>
                      <a:pt x="346" y="102"/>
                      <a:pt x="176" y="294"/>
                    </a:cubicBezTo>
                    <a:cubicBezTo>
                      <a:pt x="1" y="504"/>
                      <a:pt x="918" y="811"/>
                      <a:pt x="1412" y="811"/>
                    </a:cubicBezTo>
                    <a:cubicBezTo>
                      <a:pt x="1630" y="811"/>
                      <a:pt x="1765" y="751"/>
                      <a:pt x="1688" y="596"/>
                    </a:cubicBezTo>
                    <a:cubicBezTo>
                      <a:pt x="1514" y="189"/>
                      <a:pt x="1171"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3551217" y="4530014"/>
                <a:ext cx="63117" cy="31752"/>
              </a:xfrm>
              <a:custGeom>
                <a:avLst/>
                <a:gdLst/>
                <a:ahLst/>
                <a:cxnLst/>
                <a:rect l="l" t="t" r="r" b="b"/>
                <a:pathLst>
                  <a:path w="2771" h="1394" extrusionOk="0">
                    <a:moveTo>
                      <a:pt x="1259" y="1"/>
                    </a:moveTo>
                    <a:cubicBezTo>
                      <a:pt x="914" y="1"/>
                      <a:pt x="579" y="131"/>
                      <a:pt x="335" y="393"/>
                    </a:cubicBezTo>
                    <a:cubicBezTo>
                      <a:pt x="0" y="728"/>
                      <a:pt x="1590" y="1393"/>
                      <a:pt x="2343" y="1393"/>
                    </a:cubicBezTo>
                    <a:cubicBezTo>
                      <a:pt x="2609" y="1393"/>
                      <a:pt x="2771" y="1310"/>
                      <a:pt x="2705" y="1099"/>
                    </a:cubicBezTo>
                    <a:cubicBezTo>
                      <a:pt x="2452" y="371"/>
                      <a:pt x="1841"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3"/>
              <p:cNvSpPr/>
              <p:nvPr/>
            </p:nvSpPr>
            <p:spPr>
              <a:xfrm>
                <a:off x="3428998" y="4813721"/>
                <a:ext cx="53163" cy="2808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3"/>
              <p:cNvSpPr/>
              <p:nvPr/>
            </p:nvSpPr>
            <p:spPr>
              <a:xfrm>
                <a:off x="3361556" y="4709130"/>
                <a:ext cx="54211" cy="26604"/>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3"/>
              <p:cNvSpPr/>
              <p:nvPr/>
            </p:nvSpPr>
            <p:spPr>
              <a:xfrm>
                <a:off x="3289423" y="4425925"/>
                <a:ext cx="64985" cy="34577"/>
              </a:xfrm>
              <a:custGeom>
                <a:avLst/>
                <a:gdLst/>
                <a:ahLst/>
                <a:cxnLst/>
                <a:rect l="l" t="t" r="r" b="b"/>
                <a:pathLst>
                  <a:path w="2853" h="1518" extrusionOk="0">
                    <a:moveTo>
                      <a:pt x="1270" y="0"/>
                    </a:moveTo>
                    <a:cubicBezTo>
                      <a:pt x="951" y="0"/>
                      <a:pt x="637" y="107"/>
                      <a:pt x="385" y="325"/>
                    </a:cubicBezTo>
                    <a:cubicBezTo>
                      <a:pt x="0" y="672"/>
                      <a:pt x="1730" y="1517"/>
                      <a:pt x="2481" y="1517"/>
                    </a:cubicBezTo>
                    <a:cubicBezTo>
                      <a:pt x="2714" y="1517"/>
                      <a:pt x="2853" y="1436"/>
                      <a:pt x="2805" y="1233"/>
                    </a:cubicBezTo>
                    <a:cubicBezTo>
                      <a:pt x="2570" y="426"/>
                      <a:pt x="1909" y="0"/>
                      <a:pt x="1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3"/>
              <p:cNvSpPr/>
              <p:nvPr/>
            </p:nvSpPr>
            <p:spPr>
              <a:xfrm>
                <a:off x="3225557" y="4890546"/>
                <a:ext cx="70474" cy="31000"/>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3157228" y="4762268"/>
                <a:ext cx="52594" cy="21867"/>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3015262" y="5200081"/>
                <a:ext cx="35169" cy="14395"/>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3049107" y="4588072"/>
                <a:ext cx="71567" cy="29224"/>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2915136" y="4943024"/>
                <a:ext cx="67536" cy="35807"/>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2534608" y="4841371"/>
                <a:ext cx="44439" cy="19293"/>
              </a:xfrm>
              <a:custGeom>
                <a:avLst/>
                <a:gdLst/>
                <a:ahLst/>
                <a:cxnLst/>
                <a:rect l="l" t="t" r="r" b="b"/>
                <a:pathLst>
                  <a:path w="1951" h="847" extrusionOk="0">
                    <a:moveTo>
                      <a:pt x="894" y="0"/>
                    </a:moveTo>
                    <a:cubicBezTo>
                      <a:pt x="616" y="0"/>
                      <a:pt x="355" y="115"/>
                      <a:pt x="201" y="335"/>
                    </a:cubicBezTo>
                    <a:cubicBezTo>
                      <a:pt x="1" y="569"/>
                      <a:pt x="906" y="847"/>
                      <a:pt x="1467" y="847"/>
                    </a:cubicBezTo>
                    <a:cubicBezTo>
                      <a:pt x="1753" y="847"/>
                      <a:pt x="1950" y="775"/>
                      <a:pt x="1865" y="587"/>
                    </a:cubicBezTo>
                    <a:cubicBezTo>
                      <a:pt x="1638" y="190"/>
                      <a:pt x="1251"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3"/>
              <p:cNvSpPr/>
              <p:nvPr/>
            </p:nvSpPr>
            <p:spPr>
              <a:xfrm>
                <a:off x="3098533" y="4383082"/>
                <a:ext cx="55373" cy="27493"/>
              </a:xfrm>
              <a:custGeom>
                <a:avLst/>
                <a:gdLst/>
                <a:ahLst/>
                <a:cxnLst/>
                <a:rect l="l" t="t" r="r" b="b"/>
                <a:pathLst>
                  <a:path w="2431" h="1207" extrusionOk="0">
                    <a:moveTo>
                      <a:pt x="1101" y="1"/>
                    </a:moveTo>
                    <a:cubicBezTo>
                      <a:pt x="798" y="1"/>
                      <a:pt x="505" y="114"/>
                      <a:pt x="297" y="341"/>
                    </a:cubicBezTo>
                    <a:cubicBezTo>
                      <a:pt x="0" y="637"/>
                      <a:pt x="1393" y="1207"/>
                      <a:pt x="2052" y="1207"/>
                    </a:cubicBezTo>
                    <a:cubicBezTo>
                      <a:pt x="2289" y="1207"/>
                      <a:pt x="2430" y="1133"/>
                      <a:pt x="2364" y="946"/>
                    </a:cubicBezTo>
                    <a:cubicBezTo>
                      <a:pt x="2143" y="316"/>
                      <a:pt x="1607" y="1"/>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3"/>
              <p:cNvSpPr/>
              <p:nvPr/>
            </p:nvSpPr>
            <p:spPr>
              <a:xfrm>
                <a:off x="2946089" y="4410664"/>
                <a:ext cx="36467" cy="17425"/>
              </a:xfrm>
              <a:custGeom>
                <a:avLst/>
                <a:gdLst/>
                <a:ahLst/>
                <a:cxnLst/>
                <a:rect l="l" t="t" r="r" b="b"/>
                <a:pathLst>
                  <a:path w="1601" h="765" extrusionOk="0">
                    <a:moveTo>
                      <a:pt x="752" y="0"/>
                    </a:moveTo>
                    <a:cubicBezTo>
                      <a:pt x="547" y="0"/>
                      <a:pt x="342" y="81"/>
                      <a:pt x="184" y="239"/>
                    </a:cubicBezTo>
                    <a:cubicBezTo>
                      <a:pt x="1" y="422"/>
                      <a:pt x="908" y="765"/>
                      <a:pt x="1341" y="765"/>
                    </a:cubicBezTo>
                    <a:cubicBezTo>
                      <a:pt x="1504" y="765"/>
                      <a:pt x="1600" y="716"/>
                      <a:pt x="1545" y="592"/>
                    </a:cubicBezTo>
                    <a:cubicBezTo>
                      <a:pt x="1392" y="194"/>
                      <a:pt x="1071" y="0"/>
                      <a:pt x="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2661428" y="4298512"/>
                <a:ext cx="45123" cy="23188"/>
              </a:xfrm>
              <a:custGeom>
                <a:avLst/>
                <a:gdLst/>
                <a:ahLst/>
                <a:cxnLst/>
                <a:rect l="l" t="t" r="r" b="b"/>
                <a:pathLst>
                  <a:path w="1981" h="1018" extrusionOk="0">
                    <a:moveTo>
                      <a:pt x="887" y="0"/>
                    </a:moveTo>
                    <a:cubicBezTo>
                      <a:pt x="647" y="0"/>
                      <a:pt x="412" y="90"/>
                      <a:pt x="229" y="273"/>
                    </a:cubicBezTo>
                    <a:cubicBezTo>
                      <a:pt x="1" y="501"/>
                      <a:pt x="1181" y="1017"/>
                      <a:pt x="1708" y="1017"/>
                    </a:cubicBezTo>
                    <a:cubicBezTo>
                      <a:pt x="1878" y="1017"/>
                      <a:pt x="1980" y="963"/>
                      <a:pt x="1943" y="827"/>
                    </a:cubicBezTo>
                    <a:cubicBezTo>
                      <a:pt x="1750" y="280"/>
                      <a:pt x="1311"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2498051" y="4578916"/>
                <a:ext cx="48448" cy="19110"/>
              </a:xfrm>
              <a:custGeom>
                <a:avLst/>
                <a:gdLst/>
                <a:ahLst/>
                <a:cxnLst/>
                <a:rect l="l" t="t" r="r" b="b"/>
                <a:pathLst>
                  <a:path w="2127" h="839" extrusionOk="0">
                    <a:moveTo>
                      <a:pt x="980" y="0"/>
                    </a:moveTo>
                    <a:cubicBezTo>
                      <a:pt x="602" y="0"/>
                      <a:pt x="257" y="208"/>
                      <a:pt x="92" y="565"/>
                    </a:cubicBezTo>
                    <a:cubicBezTo>
                      <a:pt x="0" y="749"/>
                      <a:pt x="453" y="839"/>
                      <a:pt x="935" y="839"/>
                    </a:cubicBezTo>
                    <a:cubicBezTo>
                      <a:pt x="1510" y="839"/>
                      <a:pt x="2126" y="711"/>
                      <a:pt x="1907" y="465"/>
                    </a:cubicBezTo>
                    <a:cubicBezTo>
                      <a:pt x="1632" y="144"/>
                      <a:pt x="1295"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3"/>
              <p:cNvSpPr/>
              <p:nvPr/>
            </p:nvSpPr>
            <p:spPr>
              <a:xfrm>
                <a:off x="2351712" y="4589029"/>
                <a:ext cx="79471" cy="31251"/>
              </a:xfrm>
              <a:custGeom>
                <a:avLst/>
                <a:gdLst/>
                <a:ahLst/>
                <a:cxnLst/>
                <a:rect l="l" t="t" r="r" b="b"/>
                <a:pathLst>
                  <a:path w="3489" h="1372" extrusionOk="0">
                    <a:moveTo>
                      <a:pt x="1662" y="1"/>
                    </a:moveTo>
                    <a:cubicBezTo>
                      <a:pt x="1033" y="1"/>
                      <a:pt x="441" y="326"/>
                      <a:pt x="165" y="878"/>
                    </a:cubicBezTo>
                    <a:cubicBezTo>
                      <a:pt x="0" y="1207"/>
                      <a:pt x="780" y="1372"/>
                      <a:pt x="1591" y="1372"/>
                    </a:cubicBezTo>
                    <a:cubicBezTo>
                      <a:pt x="2519" y="1372"/>
                      <a:pt x="3489" y="1157"/>
                      <a:pt x="3139" y="726"/>
                    </a:cubicBezTo>
                    <a:cubicBezTo>
                      <a:pt x="2728" y="224"/>
                      <a:pt x="2183"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3"/>
              <p:cNvSpPr/>
              <p:nvPr/>
            </p:nvSpPr>
            <p:spPr>
              <a:xfrm>
                <a:off x="2400932" y="4333975"/>
                <a:ext cx="36080" cy="14942"/>
              </a:xfrm>
              <a:custGeom>
                <a:avLst/>
                <a:gdLst/>
                <a:ahLst/>
                <a:cxnLst/>
                <a:rect l="l" t="t" r="r" b="b"/>
                <a:pathLst>
                  <a:path w="1584" h="656" extrusionOk="0">
                    <a:moveTo>
                      <a:pt x="744" y="0"/>
                    </a:moveTo>
                    <a:cubicBezTo>
                      <a:pt x="500" y="0"/>
                      <a:pt x="265" y="114"/>
                      <a:pt x="121" y="329"/>
                    </a:cubicBezTo>
                    <a:cubicBezTo>
                      <a:pt x="0" y="511"/>
                      <a:pt x="605" y="656"/>
                      <a:pt x="1054" y="656"/>
                    </a:cubicBezTo>
                    <a:cubicBezTo>
                      <a:pt x="1353" y="656"/>
                      <a:pt x="1583" y="591"/>
                      <a:pt x="1482" y="430"/>
                    </a:cubicBezTo>
                    <a:cubicBezTo>
                      <a:pt x="1297" y="139"/>
                      <a:pt x="1015"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2203710" y="4456696"/>
                <a:ext cx="49382" cy="22709"/>
              </a:xfrm>
              <a:custGeom>
                <a:avLst/>
                <a:gdLst/>
                <a:ahLst/>
                <a:cxnLst/>
                <a:rect l="l" t="t" r="r" b="b"/>
                <a:pathLst>
                  <a:path w="2168" h="997" extrusionOk="0">
                    <a:moveTo>
                      <a:pt x="994" y="1"/>
                    </a:moveTo>
                    <a:cubicBezTo>
                      <a:pt x="692" y="1"/>
                      <a:pt x="401" y="130"/>
                      <a:pt x="210" y="386"/>
                    </a:cubicBezTo>
                    <a:cubicBezTo>
                      <a:pt x="0" y="630"/>
                      <a:pt x="1122" y="996"/>
                      <a:pt x="1730" y="996"/>
                    </a:cubicBezTo>
                    <a:cubicBezTo>
                      <a:pt x="2000" y="996"/>
                      <a:pt x="2168" y="924"/>
                      <a:pt x="2075" y="739"/>
                    </a:cubicBezTo>
                    <a:cubicBezTo>
                      <a:pt x="1842" y="244"/>
                      <a:pt x="1407" y="1"/>
                      <a:pt x="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1975193" y="4309035"/>
                <a:ext cx="81248" cy="33255"/>
              </a:xfrm>
              <a:custGeom>
                <a:avLst/>
                <a:gdLst/>
                <a:ahLst/>
                <a:cxnLst/>
                <a:rect l="l" t="t" r="r" b="b"/>
                <a:pathLst>
                  <a:path w="3567" h="1460" extrusionOk="0">
                    <a:moveTo>
                      <a:pt x="1666" y="0"/>
                    </a:moveTo>
                    <a:cubicBezTo>
                      <a:pt x="959" y="0"/>
                      <a:pt x="320" y="411"/>
                      <a:pt x="109" y="1071"/>
                    </a:cubicBezTo>
                    <a:cubicBezTo>
                      <a:pt x="0" y="1345"/>
                      <a:pt x="457" y="1460"/>
                      <a:pt x="1050" y="1460"/>
                    </a:cubicBezTo>
                    <a:cubicBezTo>
                      <a:pt x="2097" y="1460"/>
                      <a:pt x="3567" y="1100"/>
                      <a:pt x="3084" y="617"/>
                    </a:cubicBezTo>
                    <a:cubicBezTo>
                      <a:pt x="2656" y="189"/>
                      <a:pt x="214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3"/>
              <p:cNvSpPr/>
              <p:nvPr/>
            </p:nvSpPr>
            <p:spPr>
              <a:xfrm>
                <a:off x="1990089" y="4414081"/>
                <a:ext cx="60725" cy="24623"/>
              </a:xfrm>
              <a:custGeom>
                <a:avLst/>
                <a:gdLst/>
                <a:ahLst/>
                <a:cxnLst/>
                <a:rect l="l" t="t" r="r" b="b"/>
                <a:pathLst>
                  <a:path w="2666" h="1081" extrusionOk="0">
                    <a:moveTo>
                      <a:pt x="1239" y="0"/>
                    </a:moveTo>
                    <a:cubicBezTo>
                      <a:pt x="790" y="0"/>
                      <a:pt x="369" y="228"/>
                      <a:pt x="161" y="644"/>
                    </a:cubicBezTo>
                    <a:cubicBezTo>
                      <a:pt x="0" y="912"/>
                      <a:pt x="796" y="1080"/>
                      <a:pt x="1500" y="1080"/>
                    </a:cubicBezTo>
                    <a:cubicBezTo>
                      <a:pt x="2118" y="1080"/>
                      <a:pt x="2666" y="950"/>
                      <a:pt x="2430" y="644"/>
                    </a:cubicBezTo>
                    <a:cubicBezTo>
                      <a:pt x="2112" y="203"/>
                      <a:pt x="1663"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3"/>
              <p:cNvSpPr/>
              <p:nvPr/>
            </p:nvSpPr>
            <p:spPr>
              <a:xfrm>
                <a:off x="2041655" y="4692662"/>
                <a:ext cx="61340" cy="25557"/>
              </a:xfrm>
              <a:custGeom>
                <a:avLst/>
                <a:gdLst/>
                <a:ahLst/>
                <a:cxnLst/>
                <a:rect l="l" t="t" r="r" b="b"/>
                <a:pathLst>
                  <a:path w="2693" h="1122" extrusionOk="0">
                    <a:moveTo>
                      <a:pt x="1262" y="0"/>
                    </a:moveTo>
                    <a:cubicBezTo>
                      <a:pt x="835" y="0"/>
                      <a:pt x="433" y="201"/>
                      <a:pt x="216" y="562"/>
                    </a:cubicBezTo>
                    <a:cubicBezTo>
                      <a:pt x="1" y="870"/>
                      <a:pt x="1063" y="1122"/>
                      <a:pt x="1832" y="1122"/>
                    </a:cubicBezTo>
                    <a:cubicBezTo>
                      <a:pt x="2322" y="1122"/>
                      <a:pt x="2692" y="1019"/>
                      <a:pt x="2535" y="764"/>
                    </a:cubicBezTo>
                    <a:cubicBezTo>
                      <a:pt x="2220" y="238"/>
                      <a:pt x="1726" y="0"/>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2013845" y="5068273"/>
                <a:ext cx="67786" cy="31046"/>
              </a:xfrm>
              <a:custGeom>
                <a:avLst/>
                <a:gdLst/>
                <a:ahLst/>
                <a:cxnLst/>
                <a:rect l="l" t="t" r="r" b="b"/>
                <a:pathLst>
                  <a:path w="2976" h="1363" extrusionOk="0">
                    <a:moveTo>
                      <a:pt x="1370" y="1"/>
                    </a:moveTo>
                    <a:cubicBezTo>
                      <a:pt x="955" y="1"/>
                      <a:pt x="551" y="171"/>
                      <a:pt x="278" y="507"/>
                    </a:cubicBezTo>
                    <a:cubicBezTo>
                      <a:pt x="1" y="887"/>
                      <a:pt x="1506" y="1363"/>
                      <a:pt x="2346" y="1363"/>
                    </a:cubicBezTo>
                    <a:cubicBezTo>
                      <a:pt x="2730" y="1363"/>
                      <a:pt x="2975" y="1264"/>
                      <a:pt x="2849" y="1011"/>
                    </a:cubicBezTo>
                    <a:cubicBezTo>
                      <a:pt x="2555" y="334"/>
                      <a:pt x="1952" y="1"/>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1794985" y="4306256"/>
                <a:ext cx="49610" cy="24805"/>
              </a:xfrm>
              <a:custGeom>
                <a:avLst/>
                <a:gdLst/>
                <a:ahLst/>
                <a:cxnLst/>
                <a:rect l="l" t="t" r="r" b="b"/>
                <a:pathLst>
                  <a:path w="2178" h="1089" extrusionOk="0">
                    <a:moveTo>
                      <a:pt x="974" y="0"/>
                    </a:moveTo>
                    <a:cubicBezTo>
                      <a:pt x="705" y="0"/>
                      <a:pt x="446" y="97"/>
                      <a:pt x="258" y="286"/>
                    </a:cubicBezTo>
                    <a:cubicBezTo>
                      <a:pt x="0" y="580"/>
                      <a:pt x="1217" y="1088"/>
                      <a:pt x="1817" y="1088"/>
                    </a:cubicBezTo>
                    <a:cubicBezTo>
                      <a:pt x="2040" y="1088"/>
                      <a:pt x="2178" y="1018"/>
                      <a:pt x="2123" y="840"/>
                    </a:cubicBezTo>
                    <a:cubicBezTo>
                      <a:pt x="1902" y="272"/>
                      <a:pt x="142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1760774" y="4563746"/>
                <a:ext cx="80064" cy="40225"/>
              </a:xfrm>
              <a:custGeom>
                <a:avLst/>
                <a:gdLst/>
                <a:ahLst/>
                <a:cxnLst/>
                <a:rect l="l" t="t" r="r" b="b"/>
                <a:pathLst>
                  <a:path w="3515" h="1766" extrusionOk="0">
                    <a:moveTo>
                      <a:pt x="1615" y="0"/>
                    </a:moveTo>
                    <a:cubicBezTo>
                      <a:pt x="1186" y="0"/>
                      <a:pt x="766" y="158"/>
                      <a:pt x="449" y="475"/>
                    </a:cubicBezTo>
                    <a:cubicBezTo>
                      <a:pt x="1" y="886"/>
                      <a:pt x="2040" y="1766"/>
                      <a:pt x="2986" y="1766"/>
                    </a:cubicBezTo>
                    <a:cubicBezTo>
                      <a:pt x="3318" y="1766"/>
                      <a:pt x="3515" y="1658"/>
                      <a:pt x="3423" y="1383"/>
                    </a:cubicBezTo>
                    <a:cubicBezTo>
                      <a:pt x="3105" y="461"/>
                      <a:pt x="2347" y="0"/>
                      <a:pt x="1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1932259" y="4519810"/>
                <a:ext cx="79198" cy="31957"/>
              </a:xfrm>
              <a:custGeom>
                <a:avLst/>
                <a:gdLst/>
                <a:ahLst/>
                <a:cxnLst/>
                <a:rect l="l" t="t" r="r" b="b"/>
                <a:pathLst>
                  <a:path w="3477" h="1403" extrusionOk="0">
                    <a:moveTo>
                      <a:pt x="1634" y="0"/>
                    </a:moveTo>
                    <a:cubicBezTo>
                      <a:pt x="1023" y="0"/>
                      <a:pt x="446" y="308"/>
                      <a:pt x="180" y="841"/>
                    </a:cubicBezTo>
                    <a:cubicBezTo>
                      <a:pt x="0" y="1200"/>
                      <a:pt x="940" y="1402"/>
                      <a:pt x="1822" y="1402"/>
                    </a:cubicBezTo>
                    <a:cubicBezTo>
                      <a:pt x="2676" y="1402"/>
                      <a:pt x="3476" y="1213"/>
                      <a:pt x="3154" y="791"/>
                    </a:cubicBezTo>
                    <a:cubicBezTo>
                      <a:pt x="2750" y="245"/>
                      <a:pt x="2179" y="0"/>
                      <a:pt x="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2242703" y="4235421"/>
                <a:ext cx="64757" cy="25853"/>
              </a:xfrm>
              <a:custGeom>
                <a:avLst/>
                <a:gdLst/>
                <a:ahLst/>
                <a:cxnLst/>
                <a:rect l="l" t="t" r="r" b="b"/>
                <a:pathLst>
                  <a:path w="2843" h="1135" extrusionOk="0">
                    <a:moveTo>
                      <a:pt x="1364" y="1"/>
                    </a:moveTo>
                    <a:cubicBezTo>
                      <a:pt x="837" y="1"/>
                      <a:pt x="338" y="292"/>
                      <a:pt x="111" y="774"/>
                    </a:cubicBezTo>
                    <a:cubicBezTo>
                      <a:pt x="1" y="1017"/>
                      <a:pt x="557" y="1134"/>
                      <a:pt x="1171" y="1134"/>
                    </a:cubicBezTo>
                    <a:cubicBezTo>
                      <a:pt x="1959" y="1134"/>
                      <a:pt x="2843" y="941"/>
                      <a:pt x="2531" y="573"/>
                    </a:cubicBezTo>
                    <a:cubicBezTo>
                      <a:pt x="2201" y="176"/>
                      <a:pt x="1774" y="1"/>
                      <a:pt x="1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3"/>
              <p:cNvSpPr/>
              <p:nvPr/>
            </p:nvSpPr>
            <p:spPr>
              <a:xfrm>
                <a:off x="1706976" y="4468403"/>
                <a:ext cx="44530" cy="18108"/>
              </a:xfrm>
              <a:custGeom>
                <a:avLst/>
                <a:gdLst/>
                <a:ahLst/>
                <a:cxnLst/>
                <a:rect l="l" t="t" r="r" b="b"/>
                <a:pathLst>
                  <a:path w="1955" h="795" extrusionOk="0">
                    <a:moveTo>
                      <a:pt x="940" y="0"/>
                    </a:moveTo>
                    <a:cubicBezTo>
                      <a:pt x="552" y="0"/>
                      <a:pt x="188" y="218"/>
                      <a:pt x="38" y="578"/>
                    </a:cubicBezTo>
                    <a:cubicBezTo>
                      <a:pt x="0" y="729"/>
                      <a:pt x="280" y="795"/>
                      <a:pt x="624" y="795"/>
                    </a:cubicBezTo>
                    <a:cubicBezTo>
                      <a:pt x="1199" y="795"/>
                      <a:pt x="1954" y="610"/>
                      <a:pt x="1702" y="326"/>
                    </a:cubicBezTo>
                    <a:cubicBezTo>
                      <a:pt x="1477" y="101"/>
                      <a:pt x="1203" y="0"/>
                      <a:pt x="9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1716428" y="4298489"/>
                <a:ext cx="37196" cy="15603"/>
              </a:xfrm>
              <a:custGeom>
                <a:avLst/>
                <a:gdLst/>
                <a:ahLst/>
                <a:cxnLst/>
                <a:rect l="l" t="t" r="r" b="b"/>
                <a:pathLst>
                  <a:path w="1633" h="685" extrusionOk="0">
                    <a:moveTo>
                      <a:pt x="756" y="1"/>
                    </a:moveTo>
                    <a:cubicBezTo>
                      <a:pt x="506" y="1"/>
                      <a:pt x="268" y="114"/>
                      <a:pt x="127" y="324"/>
                    </a:cubicBezTo>
                    <a:cubicBezTo>
                      <a:pt x="0" y="514"/>
                      <a:pt x="691" y="685"/>
                      <a:pt x="1158" y="685"/>
                    </a:cubicBezTo>
                    <a:cubicBezTo>
                      <a:pt x="1434" y="685"/>
                      <a:pt x="1632" y="625"/>
                      <a:pt x="1539" y="475"/>
                    </a:cubicBezTo>
                    <a:cubicBezTo>
                      <a:pt x="1350" y="151"/>
                      <a:pt x="1045" y="1"/>
                      <a:pt x="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1543167" y="4399003"/>
                <a:ext cx="36080" cy="15375"/>
              </a:xfrm>
              <a:custGeom>
                <a:avLst/>
                <a:gdLst/>
                <a:ahLst/>
                <a:cxnLst/>
                <a:rect l="l" t="t" r="r" b="b"/>
                <a:pathLst>
                  <a:path w="1584" h="675" extrusionOk="0">
                    <a:moveTo>
                      <a:pt x="745" y="1"/>
                    </a:moveTo>
                    <a:cubicBezTo>
                      <a:pt x="488" y="1"/>
                      <a:pt x="245" y="126"/>
                      <a:pt x="122" y="348"/>
                    </a:cubicBezTo>
                    <a:cubicBezTo>
                      <a:pt x="1" y="529"/>
                      <a:pt x="606" y="674"/>
                      <a:pt x="1054" y="674"/>
                    </a:cubicBezTo>
                    <a:cubicBezTo>
                      <a:pt x="1354" y="674"/>
                      <a:pt x="1584" y="610"/>
                      <a:pt x="1483" y="449"/>
                    </a:cubicBezTo>
                    <a:cubicBezTo>
                      <a:pt x="1302" y="139"/>
                      <a:pt x="1016" y="1"/>
                      <a:pt x="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3"/>
              <p:cNvSpPr/>
              <p:nvPr/>
            </p:nvSpPr>
            <p:spPr>
              <a:xfrm>
                <a:off x="1733761" y="4970128"/>
                <a:ext cx="63686" cy="29770"/>
              </a:xfrm>
              <a:custGeom>
                <a:avLst/>
                <a:gdLst/>
                <a:ahLst/>
                <a:cxnLst/>
                <a:rect l="l" t="t" r="r" b="b"/>
                <a:pathLst>
                  <a:path w="2796" h="1307" extrusionOk="0">
                    <a:moveTo>
                      <a:pt x="1295" y="0"/>
                    </a:moveTo>
                    <a:cubicBezTo>
                      <a:pt x="925" y="0"/>
                      <a:pt x="567" y="146"/>
                      <a:pt x="324" y="429"/>
                    </a:cubicBezTo>
                    <a:cubicBezTo>
                      <a:pt x="1" y="753"/>
                      <a:pt x="1520" y="1306"/>
                      <a:pt x="2293" y="1306"/>
                    </a:cubicBezTo>
                    <a:cubicBezTo>
                      <a:pt x="2605" y="1306"/>
                      <a:pt x="2795" y="1216"/>
                      <a:pt x="2694" y="984"/>
                    </a:cubicBezTo>
                    <a:cubicBezTo>
                      <a:pt x="2422" y="321"/>
                      <a:pt x="1845" y="0"/>
                      <a:pt x="1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3"/>
              <p:cNvSpPr/>
              <p:nvPr/>
            </p:nvSpPr>
            <p:spPr>
              <a:xfrm>
                <a:off x="1491669" y="4633648"/>
                <a:ext cx="69700" cy="31889"/>
              </a:xfrm>
              <a:custGeom>
                <a:avLst/>
                <a:gdLst/>
                <a:ahLst/>
                <a:cxnLst/>
                <a:rect l="l" t="t" r="r" b="b"/>
                <a:pathLst>
                  <a:path w="3060" h="1400" extrusionOk="0">
                    <a:moveTo>
                      <a:pt x="1409" y="1"/>
                    </a:moveTo>
                    <a:cubicBezTo>
                      <a:pt x="991" y="1"/>
                      <a:pt x="588" y="167"/>
                      <a:pt x="316" y="481"/>
                    </a:cubicBezTo>
                    <a:cubicBezTo>
                      <a:pt x="0" y="867"/>
                      <a:pt x="1586" y="1399"/>
                      <a:pt x="2446" y="1399"/>
                    </a:cubicBezTo>
                    <a:cubicBezTo>
                      <a:pt x="2823" y="1399"/>
                      <a:pt x="3060" y="1297"/>
                      <a:pt x="2937" y="1036"/>
                    </a:cubicBezTo>
                    <a:cubicBezTo>
                      <a:pt x="2613" y="329"/>
                      <a:pt x="1997" y="1"/>
                      <a:pt x="1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1260943" y="4492068"/>
                <a:ext cx="50202" cy="22892"/>
              </a:xfrm>
              <a:custGeom>
                <a:avLst/>
                <a:gdLst/>
                <a:ahLst/>
                <a:cxnLst/>
                <a:rect l="l" t="t" r="r" b="b"/>
                <a:pathLst>
                  <a:path w="2204" h="1005" extrusionOk="0">
                    <a:moveTo>
                      <a:pt x="1010" y="1"/>
                    </a:moveTo>
                    <a:cubicBezTo>
                      <a:pt x="710" y="1"/>
                      <a:pt x="418" y="118"/>
                      <a:pt x="211" y="345"/>
                    </a:cubicBezTo>
                    <a:cubicBezTo>
                      <a:pt x="1" y="626"/>
                      <a:pt x="1134" y="1005"/>
                      <a:pt x="1757" y="1005"/>
                    </a:cubicBezTo>
                    <a:cubicBezTo>
                      <a:pt x="2029" y="1005"/>
                      <a:pt x="2204" y="932"/>
                      <a:pt x="2127" y="749"/>
                    </a:cubicBezTo>
                    <a:cubicBezTo>
                      <a:pt x="1889" y="243"/>
                      <a:pt x="1441"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1339203" y="4713754"/>
                <a:ext cx="60862" cy="24395"/>
              </a:xfrm>
              <a:custGeom>
                <a:avLst/>
                <a:gdLst/>
                <a:ahLst/>
                <a:cxnLst/>
                <a:rect l="l" t="t" r="r" b="b"/>
                <a:pathLst>
                  <a:path w="2672" h="1071" extrusionOk="0">
                    <a:moveTo>
                      <a:pt x="1269" y="0"/>
                    </a:moveTo>
                    <a:cubicBezTo>
                      <a:pt x="753" y="0"/>
                      <a:pt x="277" y="281"/>
                      <a:pt x="103" y="746"/>
                    </a:cubicBezTo>
                    <a:cubicBezTo>
                      <a:pt x="1" y="970"/>
                      <a:pt x="436" y="1071"/>
                      <a:pt x="957" y="1071"/>
                    </a:cubicBezTo>
                    <a:cubicBezTo>
                      <a:pt x="1722" y="1071"/>
                      <a:pt x="2671" y="853"/>
                      <a:pt x="2371" y="493"/>
                    </a:cubicBezTo>
                    <a:cubicBezTo>
                      <a:pt x="2051" y="152"/>
                      <a:pt x="1649" y="0"/>
                      <a:pt x="1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3"/>
              <p:cNvSpPr/>
              <p:nvPr/>
            </p:nvSpPr>
            <p:spPr>
              <a:xfrm>
                <a:off x="1279255" y="4763885"/>
                <a:ext cx="47901" cy="21844"/>
              </a:xfrm>
              <a:custGeom>
                <a:avLst/>
                <a:gdLst/>
                <a:ahLst/>
                <a:cxnLst/>
                <a:rect l="l" t="t" r="r" b="b"/>
                <a:pathLst>
                  <a:path w="2103" h="959" extrusionOk="0">
                    <a:moveTo>
                      <a:pt x="954" y="1"/>
                    </a:moveTo>
                    <a:cubicBezTo>
                      <a:pt x="670" y="1"/>
                      <a:pt x="397" y="106"/>
                      <a:pt x="214" y="309"/>
                    </a:cubicBezTo>
                    <a:cubicBezTo>
                      <a:pt x="0" y="558"/>
                      <a:pt x="1121" y="959"/>
                      <a:pt x="1708" y="959"/>
                    </a:cubicBezTo>
                    <a:cubicBezTo>
                      <a:pt x="1951" y="959"/>
                      <a:pt x="2103" y="890"/>
                      <a:pt x="2029" y="712"/>
                    </a:cubicBezTo>
                    <a:cubicBezTo>
                      <a:pt x="1818" y="231"/>
                      <a:pt x="1374" y="1"/>
                      <a:pt x="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3"/>
              <p:cNvSpPr/>
              <p:nvPr/>
            </p:nvSpPr>
            <p:spPr>
              <a:xfrm>
                <a:off x="1464019" y="5141682"/>
                <a:ext cx="43027" cy="19976"/>
              </a:xfrm>
              <a:custGeom>
                <a:avLst/>
                <a:gdLst/>
                <a:ahLst/>
                <a:cxnLst/>
                <a:rect l="l" t="t" r="r" b="b"/>
                <a:pathLst>
                  <a:path w="1889" h="877" extrusionOk="0">
                    <a:moveTo>
                      <a:pt x="860" y="0"/>
                    </a:moveTo>
                    <a:cubicBezTo>
                      <a:pt x="623" y="0"/>
                      <a:pt x="392" y="85"/>
                      <a:pt x="219" y="258"/>
                    </a:cubicBezTo>
                    <a:cubicBezTo>
                      <a:pt x="1" y="476"/>
                      <a:pt x="1039" y="877"/>
                      <a:pt x="1561" y="877"/>
                    </a:cubicBezTo>
                    <a:cubicBezTo>
                      <a:pt x="1763" y="877"/>
                      <a:pt x="1888" y="816"/>
                      <a:pt x="1832" y="661"/>
                    </a:cubicBezTo>
                    <a:cubicBezTo>
                      <a:pt x="1645" y="224"/>
                      <a:pt x="1245" y="0"/>
                      <a:pt x="8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1312668" y="5049641"/>
                <a:ext cx="59518" cy="24942"/>
              </a:xfrm>
              <a:custGeom>
                <a:avLst/>
                <a:gdLst/>
                <a:ahLst/>
                <a:cxnLst/>
                <a:rect l="l" t="t" r="r" b="b"/>
                <a:pathLst>
                  <a:path w="2613" h="1095" extrusionOk="0">
                    <a:moveTo>
                      <a:pt x="1223" y="1"/>
                    </a:moveTo>
                    <a:cubicBezTo>
                      <a:pt x="802" y="1"/>
                      <a:pt x="405" y="201"/>
                      <a:pt x="209" y="568"/>
                    </a:cubicBezTo>
                    <a:cubicBezTo>
                      <a:pt x="0" y="867"/>
                      <a:pt x="976" y="1095"/>
                      <a:pt x="1712" y="1095"/>
                    </a:cubicBezTo>
                    <a:cubicBezTo>
                      <a:pt x="2219" y="1095"/>
                      <a:pt x="2612" y="987"/>
                      <a:pt x="2427" y="720"/>
                    </a:cubicBezTo>
                    <a:cubicBezTo>
                      <a:pt x="2142" y="226"/>
                      <a:pt x="1669" y="1"/>
                      <a:pt x="1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3"/>
              <p:cNvSpPr/>
              <p:nvPr/>
            </p:nvSpPr>
            <p:spPr>
              <a:xfrm>
                <a:off x="1023110" y="4780011"/>
                <a:ext cx="66625" cy="29383"/>
              </a:xfrm>
              <a:custGeom>
                <a:avLst/>
                <a:gdLst/>
                <a:ahLst/>
                <a:cxnLst/>
                <a:rect l="l" t="t" r="r" b="b"/>
                <a:pathLst>
                  <a:path w="2925" h="1290" extrusionOk="0">
                    <a:moveTo>
                      <a:pt x="1369" y="0"/>
                    </a:moveTo>
                    <a:cubicBezTo>
                      <a:pt x="944" y="0"/>
                      <a:pt x="533" y="177"/>
                      <a:pt x="268" y="509"/>
                    </a:cubicBezTo>
                    <a:cubicBezTo>
                      <a:pt x="0" y="877"/>
                      <a:pt x="1376" y="1289"/>
                      <a:pt x="2214" y="1289"/>
                    </a:cubicBezTo>
                    <a:cubicBezTo>
                      <a:pt x="2638" y="1289"/>
                      <a:pt x="2924" y="1183"/>
                      <a:pt x="2789" y="912"/>
                    </a:cubicBezTo>
                    <a:cubicBezTo>
                      <a:pt x="2477" y="289"/>
                      <a:pt x="1912" y="0"/>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3"/>
              <p:cNvSpPr/>
              <p:nvPr/>
            </p:nvSpPr>
            <p:spPr>
              <a:xfrm>
                <a:off x="895675" y="4842032"/>
                <a:ext cx="40613" cy="17675"/>
              </a:xfrm>
              <a:custGeom>
                <a:avLst/>
                <a:gdLst/>
                <a:ahLst/>
                <a:cxnLst/>
                <a:rect l="l" t="t" r="r" b="b"/>
                <a:pathLst>
                  <a:path w="1783" h="776" extrusionOk="0">
                    <a:moveTo>
                      <a:pt x="849" y="1"/>
                    </a:moveTo>
                    <a:cubicBezTo>
                      <a:pt x="585" y="1"/>
                      <a:pt x="328" y="126"/>
                      <a:pt x="166" y="357"/>
                    </a:cubicBezTo>
                    <a:cubicBezTo>
                      <a:pt x="1" y="555"/>
                      <a:pt x="833" y="775"/>
                      <a:pt x="1340" y="775"/>
                    </a:cubicBezTo>
                    <a:cubicBezTo>
                      <a:pt x="1606" y="775"/>
                      <a:pt x="1783" y="714"/>
                      <a:pt x="1679" y="558"/>
                    </a:cubicBezTo>
                    <a:cubicBezTo>
                      <a:pt x="1487" y="176"/>
                      <a:pt x="1163" y="1"/>
                      <a:pt x="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879549" y="4986254"/>
                <a:ext cx="72752" cy="32572"/>
              </a:xfrm>
              <a:custGeom>
                <a:avLst/>
                <a:gdLst/>
                <a:ahLst/>
                <a:cxnLst/>
                <a:rect l="l" t="t" r="r" b="b"/>
                <a:pathLst>
                  <a:path w="3194" h="1430" extrusionOk="0">
                    <a:moveTo>
                      <a:pt x="1482" y="0"/>
                    </a:moveTo>
                    <a:cubicBezTo>
                      <a:pt x="1012" y="0"/>
                      <a:pt x="558" y="201"/>
                      <a:pt x="269" y="579"/>
                    </a:cubicBezTo>
                    <a:cubicBezTo>
                      <a:pt x="0" y="982"/>
                      <a:pt x="1524" y="1430"/>
                      <a:pt x="2435" y="1430"/>
                    </a:cubicBezTo>
                    <a:cubicBezTo>
                      <a:pt x="2891" y="1430"/>
                      <a:pt x="3193" y="1318"/>
                      <a:pt x="3042" y="1032"/>
                    </a:cubicBezTo>
                    <a:cubicBezTo>
                      <a:pt x="2703" y="326"/>
                      <a:pt x="2080" y="0"/>
                      <a:pt x="1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3"/>
              <p:cNvSpPr/>
              <p:nvPr/>
            </p:nvSpPr>
            <p:spPr>
              <a:xfrm>
                <a:off x="2688327" y="4355226"/>
                <a:ext cx="44143" cy="18154"/>
              </a:xfrm>
              <a:custGeom>
                <a:avLst/>
                <a:gdLst/>
                <a:ahLst/>
                <a:cxnLst/>
                <a:rect l="l" t="t" r="r" b="b"/>
                <a:pathLst>
                  <a:path w="1938" h="797" extrusionOk="0">
                    <a:moveTo>
                      <a:pt x="922" y="0"/>
                    </a:moveTo>
                    <a:cubicBezTo>
                      <a:pt x="586" y="0"/>
                      <a:pt x="264" y="166"/>
                      <a:pt x="107" y="455"/>
                    </a:cubicBezTo>
                    <a:cubicBezTo>
                      <a:pt x="1" y="668"/>
                      <a:pt x="568" y="796"/>
                      <a:pt x="1075" y="796"/>
                    </a:cubicBezTo>
                    <a:cubicBezTo>
                      <a:pt x="1530" y="796"/>
                      <a:pt x="1937" y="693"/>
                      <a:pt x="1771" y="455"/>
                    </a:cubicBezTo>
                    <a:cubicBezTo>
                      <a:pt x="1553" y="141"/>
                      <a:pt x="1231"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3"/>
              <p:cNvSpPr/>
              <p:nvPr/>
            </p:nvSpPr>
            <p:spPr>
              <a:xfrm>
                <a:off x="2114266" y="4847521"/>
                <a:ext cx="25215" cy="9977"/>
              </a:xfrm>
              <a:custGeom>
                <a:avLst/>
                <a:gdLst/>
                <a:ahLst/>
                <a:cxnLst/>
                <a:rect l="l" t="t" r="r" b="b"/>
                <a:pathLst>
                  <a:path w="1107" h="438" extrusionOk="0">
                    <a:moveTo>
                      <a:pt x="552" y="1"/>
                    </a:moveTo>
                    <a:cubicBezTo>
                      <a:pt x="356" y="1"/>
                      <a:pt x="161" y="105"/>
                      <a:pt x="53" y="267"/>
                    </a:cubicBezTo>
                    <a:cubicBezTo>
                      <a:pt x="0" y="373"/>
                      <a:pt x="326" y="438"/>
                      <a:pt x="616" y="438"/>
                    </a:cubicBezTo>
                    <a:cubicBezTo>
                      <a:pt x="875" y="438"/>
                      <a:pt x="1106" y="386"/>
                      <a:pt x="1011" y="267"/>
                    </a:cubicBezTo>
                    <a:cubicBezTo>
                      <a:pt x="894" y="79"/>
                      <a:pt x="722"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2804852" y="4658930"/>
                <a:ext cx="49336" cy="19885"/>
              </a:xfrm>
              <a:custGeom>
                <a:avLst/>
                <a:gdLst/>
                <a:ahLst/>
                <a:cxnLst/>
                <a:rect l="l" t="t" r="r" b="b"/>
                <a:pathLst>
                  <a:path w="2166" h="873" extrusionOk="0">
                    <a:moveTo>
                      <a:pt x="1028" y="1"/>
                    </a:moveTo>
                    <a:cubicBezTo>
                      <a:pt x="661" y="1"/>
                      <a:pt x="316" y="192"/>
                      <a:pt x="133" y="531"/>
                    </a:cubicBezTo>
                    <a:cubicBezTo>
                      <a:pt x="0" y="744"/>
                      <a:pt x="625" y="872"/>
                      <a:pt x="1193" y="872"/>
                    </a:cubicBezTo>
                    <a:cubicBezTo>
                      <a:pt x="1702" y="872"/>
                      <a:pt x="2165" y="769"/>
                      <a:pt x="1999" y="531"/>
                    </a:cubicBezTo>
                    <a:cubicBezTo>
                      <a:pt x="1731" y="166"/>
                      <a:pt x="1370" y="1"/>
                      <a:pt x="1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1583709" y="4852555"/>
                <a:ext cx="51569" cy="21183"/>
              </a:xfrm>
              <a:custGeom>
                <a:avLst/>
                <a:gdLst/>
                <a:ahLst/>
                <a:cxnLst/>
                <a:rect l="l" t="t" r="r" b="b"/>
                <a:pathLst>
                  <a:path w="2264" h="930" extrusionOk="0">
                    <a:moveTo>
                      <a:pt x="1072" y="0"/>
                    </a:moveTo>
                    <a:cubicBezTo>
                      <a:pt x="672" y="0"/>
                      <a:pt x="292" y="206"/>
                      <a:pt x="106" y="550"/>
                    </a:cubicBezTo>
                    <a:cubicBezTo>
                      <a:pt x="0" y="788"/>
                      <a:pt x="658" y="929"/>
                      <a:pt x="1249" y="929"/>
                    </a:cubicBezTo>
                    <a:cubicBezTo>
                      <a:pt x="1784" y="929"/>
                      <a:pt x="2264" y="814"/>
                      <a:pt x="2072" y="550"/>
                    </a:cubicBezTo>
                    <a:cubicBezTo>
                      <a:pt x="1809" y="167"/>
                      <a:pt x="1433"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2693497" y="4774340"/>
                <a:ext cx="57331" cy="23324"/>
              </a:xfrm>
              <a:custGeom>
                <a:avLst/>
                <a:gdLst/>
                <a:ahLst/>
                <a:cxnLst/>
                <a:rect l="l" t="t" r="r" b="b"/>
                <a:pathLst>
                  <a:path w="2517" h="1024" extrusionOk="0">
                    <a:moveTo>
                      <a:pt x="1179" y="1"/>
                    </a:moveTo>
                    <a:cubicBezTo>
                      <a:pt x="749" y="1"/>
                      <a:pt x="340" y="216"/>
                      <a:pt x="132" y="606"/>
                    </a:cubicBezTo>
                    <a:cubicBezTo>
                      <a:pt x="0" y="870"/>
                      <a:pt x="722" y="1023"/>
                      <a:pt x="1377" y="1023"/>
                    </a:cubicBezTo>
                    <a:cubicBezTo>
                      <a:pt x="1975" y="1023"/>
                      <a:pt x="2516" y="895"/>
                      <a:pt x="2300" y="606"/>
                    </a:cubicBezTo>
                    <a:cubicBezTo>
                      <a:pt x="2007" y="191"/>
                      <a:pt x="1584"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3"/>
              <p:cNvSpPr/>
              <p:nvPr/>
            </p:nvSpPr>
            <p:spPr>
              <a:xfrm>
                <a:off x="3125295" y="5024245"/>
                <a:ext cx="33301" cy="12961"/>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3"/>
              <p:cNvSpPr/>
              <p:nvPr/>
            </p:nvSpPr>
            <p:spPr>
              <a:xfrm>
                <a:off x="3572536" y="5074764"/>
                <a:ext cx="30317" cy="12551"/>
              </a:xfrm>
              <a:custGeom>
                <a:avLst/>
                <a:gdLst/>
                <a:ahLst/>
                <a:cxnLst/>
                <a:rect l="l" t="t" r="r" b="b"/>
                <a:pathLst>
                  <a:path w="1331" h="551" extrusionOk="0">
                    <a:moveTo>
                      <a:pt x="597" y="1"/>
                    </a:moveTo>
                    <a:cubicBezTo>
                      <a:pt x="369" y="1"/>
                      <a:pt x="159" y="115"/>
                      <a:pt x="55" y="322"/>
                    </a:cubicBezTo>
                    <a:cubicBezTo>
                      <a:pt x="0" y="459"/>
                      <a:pt x="418" y="551"/>
                      <a:pt x="772" y="551"/>
                    </a:cubicBezTo>
                    <a:cubicBezTo>
                      <a:pt x="1074" y="551"/>
                      <a:pt x="1330" y="484"/>
                      <a:pt x="1214" y="322"/>
                    </a:cubicBezTo>
                    <a:cubicBezTo>
                      <a:pt x="1043" y="102"/>
                      <a:pt x="812"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3407201" y="5059390"/>
                <a:ext cx="46489" cy="18564"/>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a:off x="3579391" y="4862759"/>
                <a:ext cx="44143" cy="18154"/>
              </a:xfrm>
              <a:custGeom>
                <a:avLst/>
                <a:gdLst/>
                <a:ahLst/>
                <a:cxnLst/>
                <a:rect l="l" t="t" r="r" b="b"/>
                <a:pathLst>
                  <a:path w="1938" h="797" extrusionOk="0">
                    <a:moveTo>
                      <a:pt x="902" y="0"/>
                    </a:moveTo>
                    <a:cubicBezTo>
                      <a:pt x="572" y="0"/>
                      <a:pt x="264" y="166"/>
                      <a:pt x="107" y="455"/>
                    </a:cubicBezTo>
                    <a:cubicBezTo>
                      <a:pt x="0" y="668"/>
                      <a:pt x="567" y="796"/>
                      <a:pt x="1075" y="796"/>
                    </a:cubicBezTo>
                    <a:cubicBezTo>
                      <a:pt x="1530" y="796"/>
                      <a:pt x="1937" y="693"/>
                      <a:pt x="1770" y="455"/>
                    </a:cubicBezTo>
                    <a:cubicBezTo>
                      <a:pt x="1529" y="141"/>
                      <a:pt x="120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a:off x="3809116" y="4614880"/>
                <a:ext cx="25238" cy="10387"/>
              </a:xfrm>
              <a:custGeom>
                <a:avLst/>
                <a:gdLst/>
                <a:ahLst/>
                <a:cxnLst/>
                <a:rect l="l" t="t" r="r" b="b"/>
                <a:pathLst>
                  <a:path w="1108" h="456" extrusionOk="0">
                    <a:moveTo>
                      <a:pt x="496" y="1"/>
                    </a:moveTo>
                    <a:cubicBezTo>
                      <a:pt x="305" y="1"/>
                      <a:pt x="132" y="90"/>
                      <a:pt x="53" y="247"/>
                    </a:cubicBezTo>
                    <a:cubicBezTo>
                      <a:pt x="0" y="379"/>
                      <a:pt x="320" y="455"/>
                      <a:pt x="607" y="455"/>
                    </a:cubicBezTo>
                    <a:cubicBezTo>
                      <a:pt x="870" y="455"/>
                      <a:pt x="1107" y="391"/>
                      <a:pt x="1011" y="247"/>
                    </a:cubicBezTo>
                    <a:cubicBezTo>
                      <a:pt x="866" y="77"/>
                      <a:pt x="674" y="1"/>
                      <a:pt x="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3"/>
              <p:cNvSpPr/>
              <p:nvPr/>
            </p:nvSpPr>
            <p:spPr>
              <a:xfrm>
                <a:off x="3597840" y="4661094"/>
                <a:ext cx="27515" cy="11252"/>
              </a:xfrm>
              <a:custGeom>
                <a:avLst/>
                <a:gdLst/>
                <a:ahLst/>
                <a:cxnLst/>
                <a:rect l="l" t="t" r="r" b="b"/>
                <a:pathLst>
                  <a:path w="1208" h="494" extrusionOk="0">
                    <a:moveTo>
                      <a:pt x="565" y="1"/>
                    </a:moveTo>
                    <a:cubicBezTo>
                      <a:pt x="355" y="1"/>
                      <a:pt x="157" y="102"/>
                      <a:pt x="53" y="285"/>
                    </a:cubicBezTo>
                    <a:cubicBezTo>
                      <a:pt x="0" y="416"/>
                      <a:pt x="347" y="493"/>
                      <a:pt x="661" y="493"/>
                    </a:cubicBezTo>
                    <a:cubicBezTo>
                      <a:pt x="948" y="493"/>
                      <a:pt x="1208" y="429"/>
                      <a:pt x="1112" y="285"/>
                    </a:cubicBezTo>
                    <a:cubicBezTo>
                      <a:pt x="965" y="90"/>
                      <a:pt x="760"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3"/>
              <p:cNvSpPr/>
              <p:nvPr/>
            </p:nvSpPr>
            <p:spPr>
              <a:xfrm>
                <a:off x="3204421" y="4458860"/>
                <a:ext cx="60725" cy="24623"/>
              </a:xfrm>
              <a:custGeom>
                <a:avLst/>
                <a:gdLst/>
                <a:ahLst/>
                <a:cxnLst/>
                <a:rect l="l" t="t" r="r" b="b"/>
                <a:pathLst>
                  <a:path w="2666" h="1081" extrusionOk="0">
                    <a:moveTo>
                      <a:pt x="1239" y="0"/>
                    </a:moveTo>
                    <a:cubicBezTo>
                      <a:pt x="777" y="0"/>
                      <a:pt x="342" y="229"/>
                      <a:pt x="135" y="644"/>
                    </a:cubicBezTo>
                    <a:cubicBezTo>
                      <a:pt x="0" y="912"/>
                      <a:pt x="794" y="1080"/>
                      <a:pt x="1498" y="1080"/>
                    </a:cubicBezTo>
                    <a:cubicBezTo>
                      <a:pt x="2117" y="1080"/>
                      <a:pt x="2666" y="950"/>
                      <a:pt x="2454" y="644"/>
                    </a:cubicBezTo>
                    <a:cubicBezTo>
                      <a:pt x="2136" y="203"/>
                      <a:pt x="1675"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3"/>
              <p:cNvSpPr/>
              <p:nvPr/>
            </p:nvSpPr>
            <p:spPr>
              <a:xfrm>
                <a:off x="2636578" y="4466444"/>
                <a:ext cx="63049" cy="25921"/>
              </a:xfrm>
              <a:custGeom>
                <a:avLst/>
                <a:gdLst/>
                <a:ahLst/>
                <a:cxnLst/>
                <a:rect l="l" t="t" r="r" b="b"/>
                <a:pathLst>
                  <a:path w="2768" h="1138" extrusionOk="0">
                    <a:moveTo>
                      <a:pt x="1328" y="1"/>
                    </a:moveTo>
                    <a:cubicBezTo>
                      <a:pt x="853" y="1"/>
                      <a:pt x="397" y="243"/>
                      <a:pt x="161" y="664"/>
                    </a:cubicBezTo>
                    <a:cubicBezTo>
                      <a:pt x="0" y="957"/>
                      <a:pt x="816" y="1138"/>
                      <a:pt x="1544" y="1138"/>
                    </a:cubicBezTo>
                    <a:cubicBezTo>
                      <a:pt x="2190" y="1138"/>
                      <a:pt x="2767" y="996"/>
                      <a:pt x="2530" y="664"/>
                    </a:cubicBezTo>
                    <a:cubicBezTo>
                      <a:pt x="2216" y="205"/>
                      <a:pt x="176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3"/>
              <p:cNvSpPr/>
              <p:nvPr/>
            </p:nvSpPr>
            <p:spPr>
              <a:xfrm>
                <a:off x="2469558" y="4674441"/>
                <a:ext cx="29793" cy="12141"/>
              </a:xfrm>
              <a:custGeom>
                <a:avLst/>
                <a:gdLst/>
                <a:ahLst/>
                <a:cxnLst/>
                <a:rect l="l" t="t" r="r" b="b"/>
                <a:pathLst>
                  <a:path w="1308" h="533" extrusionOk="0">
                    <a:moveTo>
                      <a:pt x="639" y="0"/>
                    </a:moveTo>
                    <a:cubicBezTo>
                      <a:pt x="411" y="0"/>
                      <a:pt x="190" y="116"/>
                      <a:pt x="83" y="304"/>
                    </a:cubicBezTo>
                    <a:cubicBezTo>
                      <a:pt x="1" y="440"/>
                      <a:pt x="406" y="532"/>
                      <a:pt x="755" y="532"/>
                    </a:cubicBezTo>
                    <a:cubicBezTo>
                      <a:pt x="1051" y="532"/>
                      <a:pt x="1308" y="466"/>
                      <a:pt x="1192" y="304"/>
                    </a:cubicBezTo>
                    <a:cubicBezTo>
                      <a:pt x="1050" y="91"/>
                      <a:pt x="842" y="0"/>
                      <a:pt x="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3"/>
              <p:cNvSpPr/>
              <p:nvPr/>
            </p:nvSpPr>
            <p:spPr>
              <a:xfrm>
                <a:off x="2094701" y="4715211"/>
                <a:ext cx="34440" cy="14259"/>
              </a:xfrm>
              <a:custGeom>
                <a:avLst/>
                <a:gdLst/>
                <a:ahLst/>
                <a:cxnLst/>
                <a:rect l="l" t="t" r="r" b="b"/>
                <a:pathLst>
                  <a:path w="1512" h="626" extrusionOk="0">
                    <a:moveTo>
                      <a:pt x="716" y="0"/>
                    </a:moveTo>
                    <a:cubicBezTo>
                      <a:pt x="456" y="0"/>
                      <a:pt x="211" y="141"/>
                      <a:pt x="106" y="379"/>
                    </a:cubicBezTo>
                    <a:cubicBezTo>
                      <a:pt x="1" y="536"/>
                      <a:pt x="426" y="625"/>
                      <a:pt x="817" y="625"/>
                    </a:cubicBezTo>
                    <a:cubicBezTo>
                      <a:pt x="1179" y="625"/>
                      <a:pt x="1511" y="549"/>
                      <a:pt x="1366" y="379"/>
                    </a:cubicBezTo>
                    <a:cubicBezTo>
                      <a:pt x="1198" y="116"/>
                      <a:pt x="95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1813343" y="4668701"/>
                <a:ext cx="45282" cy="18154"/>
              </a:xfrm>
              <a:custGeom>
                <a:avLst/>
                <a:gdLst/>
                <a:ahLst/>
                <a:cxnLst/>
                <a:rect l="l" t="t" r="r" b="b"/>
                <a:pathLst>
                  <a:path w="1988" h="797" extrusionOk="0">
                    <a:moveTo>
                      <a:pt x="947" y="0"/>
                    </a:moveTo>
                    <a:cubicBezTo>
                      <a:pt x="611" y="0"/>
                      <a:pt x="291" y="166"/>
                      <a:pt x="107" y="455"/>
                    </a:cubicBezTo>
                    <a:cubicBezTo>
                      <a:pt x="1" y="668"/>
                      <a:pt x="582" y="796"/>
                      <a:pt x="1103" y="796"/>
                    </a:cubicBezTo>
                    <a:cubicBezTo>
                      <a:pt x="1569" y="796"/>
                      <a:pt x="1988" y="693"/>
                      <a:pt x="1821" y="455"/>
                    </a:cubicBezTo>
                    <a:cubicBezTo>
                      <a:pt x="1579" y="141"/>
                      <a:pt x="1257"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3"/>
              <p:cNvSpPr/>
              <p:nvPr/>
            </p:nvSpPr>
            <p:spPr>
              <a:xfrm>
                <a:off x="1696863" y="4437769"/>
                <a:ext cx="34417" cy="13803"/>
              </a:xfrm>
              <a:custGeom>
                <a:avLst/>
                <a:gdLst/>
                <a:ahLst/>
                <a:cxnLst/>
                <a:rect l="l" t="t" r="r" b="b"/>
                <a:pathLst>
                  <a:path w="1511" h="606" extrusionOk="0">
                    <a:moveTo>
                      <a:pt x="697" y="0"/>
                    </a:moveTo>
                    <a:cubicBezTo>
                      <a:pt x="444" y="0"/>
                      <a:pt x="208" y="127"/>
                      <a:pt x="79" y="360"/>
                    </a:cubicBezTo>
                    <a:cubicBezTo>
                      <a:pt x="0" y="517"/>
                      <a:pt x="424" y="606"/>
                      <a:pt x="815" y="606"/>
                    </a:cubicBezTo>
                    <a:cubicBezTo>
                      <a:pt x="1177" y="606"/>
                      <a:pt x="1511" y="529"/>
                      <a:pt x="1389" y="360"/>
                    </a:cubicBezTo>
                    <a:cubicBezTo>
                      <a:pt x="1193" y="114"/>
                      <a:pt x="937" y="0"/>
                      <a:pt x="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3"/>
              <p:cNvSpPr/>
              <p:nvPr/>
            </p:nvSpPr>
            <p:spPr>
              <a:xfrm>
                <a:off x="1452266" y="4557756"/>
                <a:ext cx="26969" cy="11229"/>
              </a:xfrm>
              <a:custGeom>
                <a:avLst/>
                <a:gdLst/>
                <a:ahLst/>
                <a:cxnLst/>
                <a:rect l="l" t="t" r="r" b="b"/>
                <a:pathLst>
                  <a:path w="1184" h="493" extrusionOk="0">
                    <a:moveTo>
                      <a:pt x="546" y="1"/>
                    </a:moveTo>
                    <a:cubicBezTo>
                      <a:pt x="343" y="1"/>
                      <a:pt x="158" y="102"/>
                      <a:pt x="79" y="284"/>
                    </a:cubicBezTo>
                    <a:cubicBezTo>
                      <a:pt x="0" y="416"/>
                      <a:pt x="334" y="493"/>
                      <a:pt x="643" y="493"/>
                    </a:cubicBezTo>
                    <a:cubicBezTo>
                      <a:pt x="924" y="493"/>
                      <a:pt x="1184" y="429"/>
                      <a:pt x="1088" y="284"/>
                    </a:cubicBezTo>
                    <a:cubicBezTo>
                      <a:pt x="941" y="90"/>
                      <a:pt x="736" y="1"/>
                      <a:pt x="5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2929417" y="4708310"/>
                <a:ext cx="50361" cy="20340"/>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2773944" y="4878816"/>
                <a:ext cx="29816" cy="12551"/>
              </a:xfrm>
              <a:custGeom>
                <a:avLst/>
                <a:gdLst/>
                <a:ahLst/>
                <a:cxnLst/>
                <a:rect l="l" t="t" r="r" b="b"/>
                <a:pathLst>
                  <a:path w="1309" h="551" extrusionOk="0">
                    <a:moveTo>
                      <a:pt x="635" y="1"/>
                    </a:moveTo>
                    <a:cubicBezTo>
                      <a:pt x="406" y="1"/>
                      <a:pt x="186" y="117"/>
                      <a:pt x="79" y="304"/>
                    </a:cubicBezTo>
                    <a:cubicBezTo>
                      <a:pt x="0" y="462"/>
                      <a:pt x="370" y="551"/>
                      <a:pt x="709" y="551"/>
                    </a:cubicBezTo>
                    <a:cubicBezTo>
                      <a:pt x="1022" y="551"/>
                      <a:pt x="1309" y="474"/>
                      <a:pt x="1188" y="304"/>
                    </a:cubicBezTo>
                    <a:cubicBezTo>
                      <a:pt x="1046" y="92"/>
                      <a:pt x="837"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7" name="Google Shape;1337;p53"/>
            <p:cNvSpPr/>
            <p:nvPr/>
          </p:nvSpPr>
          <p:spPr>
            <a:xfrm>
              <a:off x="541601" y="3096803"/>
              <a:ext cx="484614" cy="306972"/>
            </a:xfrm>
            <a:custGeom>
              <a:avLst/>
              <a:gdLst/>
              <a:ahLst/>
              <a:cxnLst/>
              <a:rect l="l" t="t" r="r" b="b"/>
              <a:pathLst>
                <a:path w="21276" h="13477" extrusionOk="0">
                  <a:moveTo>
                    <a:pt x="6362" y="1"/>
                  </a:moveTo>
                  <a:cubicBezTo>
                    <a:pt x="5958" y="1"/>
                    <a:pt x="5644" y="99"/>
                    <a:pt x="5445" y="318"/>
                  </a:cubicBezTo>
                  <a:cubicBezTo>
                    <a:pt x="3429" y="2587"/>
                    <a:pt x="1" y="13476"/>
                    <a:pt x="1" y="13476"/>
                  </a:cubicBezTo>
                  <a:cubicBezTo>
                    <a:pt x="1" y="13476"/>
                    <a:pt x="4689" y="10703"/>
                    <a:pt x="7815" y="9090"/>
                  </a:cubicBezTo>
                  <a:cubicBezTo>
                    <a:pt x="7160" y="8586"/>
                    <a:pt x="6403" y="8132"/>
                    <a:pt x="5647" y="7779"/>
                  </a:cubicBezTo>
                  <a:cubicBezTo>
                    <a:pt x="6081" y="7693"/>
                    <a:pt x="6534" y="7643"/>
                    <a:pt x="7005" y="7643"/>
                  </a:cubicBezTo>
                  <a:cubicBezTo>
                    <a:pt x="7629" y="7643"/>
                    <a:pt x="8285" y="7730"/>
                    <a:pt x="8974" y="7931"/>
                  </a:cubicBezTo>
                  <a:cubicBezTo>
                    <a:pt x="9227" y="8031"/>
                    <a:pt x="9479" y="8132"/>
                    <a:pt x="9781" y="8233"/>
                  </a:cubicBezTo>
                  <a:cubicBezTo>
                    <a:pt x="9781" y="8233"/>
                    <a:pt x="9832" y="8183"/>
                    <a:pt x="9882" y="8183"/>
                  </a:cubicBezTo>
                  <a:cubicBezTo>
                    <a:pt x="10689" y="7931"/>
                    <a:pt x="12302" y="7830"/>
                    <a:pt x="14066" y="7830"/>
                  </a:cubicBezTo>
                  <a:cubicBezTo>
                    <a:pt x="12302" y="6317"/>
                    <a:pt x="10386" y="5007"/>
                    <a:pt x="8319" y="4301"/>
                  </a:cubicBezTo>
                  <a:lnTo>
                    <a:pt x="8319" y="4301"/>
                  </a:lnTo>
                  <a:cubicBezTo>
                    <a:pt x="10638" y="4452"/>
                    <a:pt x="13008" y="5360"/>
                    <a:pt x="15226" y="6620"/>
                  </a:cubicBezTo>
                  <a:cubicBezTo>
                    <a:pt x="15932" y="7023"/>
                    <a:pt x="16688" y="7477"/>
                    <a:pt x="17394" y="7931"/>
                  </a:cubicBezTo>
                  <a:cubicBezTo>
                    <a:pt x="19511" y="8031"/>
                    <a:pt x="21276" y="8233"/>
                    <a:pt x="21276" y="8233"/>
                  </a:cubicBezTo>
                  <a:cubicBezTo>
                    <a:pt x="21276" y="8233"/>
                    <a:pt x="10053" y="1"/>
                    <a:pt x="6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523243" y="3218932"/>
              <a:ext cx="584521" cy="239963"/>
            </a:xfrm>
            <a:custGeom>
              <a:avLst/>
              <a:gdLst/>
              <a:ahLst/>
              <a:cxnLst/>
              <a:rect l="l" t="t" r="r" b="b"/>
              <a:pathLst>
                <a:path w="25662" h="10535" extrusionOk="0">
                  <a:moveTo>
                    <a:pt x="10993" y="1"/>
                  </a:moveTo>
                  <a:cubicBezTo>
                    <a:pt x="7567" y="1"/>
                    <a:pt x="0" y="9324"/>
                    <a:pt x="0" y="9324"/>
                  </a:cubicBezTo>
                  <a:cubicBezTo>
                    <a:pt x="4336" y="7812"/>
                    <a:pt x="10436" y="6198"/>
                    <a:pt x="10436" y="6198"/>
                  </a:cubicBezTo>
                  <a:cubicBezTo>
                    <a:pt x="10839" y="6350"/>
                    <a:pt x="11293" y="6501"/>
                    <a:pt x="11747" y="6652"/>
                  </a:cubicBezTo>
                  <a:cubicBezTo>
                    <a:pt x="11545" y="5392"/>
                    <a:pt x="11192" y="4132"/>
                    <a:pt x="10234" y="3174"/>
                  </a:cubicBezTo>
                  <a:lnTo>
                    <a:pt x="10234" y="3174"/>
                  </a:lnTo>
                  <a:cubicBezTo>
                    <a:pt x="10839" y="3476"/>
                    <a:pt x="11394" y="3930"/>
                    <a:pt x="11847" y="4484"/>
                  </a:cubicBezTo>
                  <a:cubicBezTo>
                    <a:pt x="12301" y="5039"/>
                    <a:pt x="12705" y="5694"/>
                    <a:pt x="13007" y="6299"/>
                  </a:cubicBezTo>
                  <a:cubicBezTo>
                    <a:pt x="13158" y="6602"/>
                    <a:pt x="13259" y="6904"/>
                    <a:pt x="13410" y="7156"/>
                  </a:cubicBezTo>
                  <a:cubicBezTo>
                    <a:pt x="14368" y="7459"/>
                    <a:pt x="15427" y="7761"/>
                    <a:pt x="16486" y="8064"/>
                  </a:cubicBezTo>
                  <a:cubicBezTo>
                    <a:pt x="16284" y="7106"/>
                    <a:pt x="16032" y="6198"/>
                    <a:pt x="15679" y="5241"/>
                  </a:cubicBezTo>
                  <a:lnTo>
                    <a:pt x="15679" y="5241"/>
                  </a:lnTo>
                  <a:cubicBezTo>
                    <a:pt x="16687" y="6198"/>
                    <a:pt x="17645" y="7257"/>
                    <a:pt x="18553" y="8366"/>
                  </a:cubicBezTo>
                  <a:cubicBezTo>
                    <a:pt x="18653" y="8467"/>
                    <a:pt x="18754" y="8618"/>
                    <a:pt x="18805" y="8719"/>
                  </a:cubicBezTo>
                  <a:cubicBezTo>
                    <a:pt x="22435" y="9728"/>
                    <a:pt x="25661" y="10534"/>
                    <a:pt x="25661" y="10534"/>
                  </a:cubicBezTo>
                  <a:cubicBezTo>
                    <a:pt x="25661" y="10534"/>
                    <a:pt x="16385" y="1913"/>
                    <a:pt x="11545" y="98"/>
                  </a:cubicBezTo>
                  <a:cubicBezTo>
                    <a:pt x="11376" y="32"/>
                    <a:pt x="11192" y="1"/>
                    <a:pt x="109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3"/>
            <p:cNvSpPr/>
            <p:nvPr/>
          </p:nvSpPr>
          <p:spPr>
            <a:xfrm>
              <a:off x="-54348" y="3151741"/>
              <a:ext cx="629302" cy="279596"/>
            </a:xfrm>
            <a:custGeom>
              <a:avLst/>
              <a:gdLst/>
              <a:ahLst/>
              <a:cxnLst/>
              <a:rect l="l" t="t" r="r" b="b"/>
              <a:pathLst>
                <a:path w="27628" h="12275" extrusionOk="0">
                  <a:moveTo>
                    <a:pt x="15580" y="0"/>
                  </a:moveTo>
                  <a:cubicBezTo>
                    <a:pt x="11598" y="0"/>
                    <a:pt x="0" y="12274"/>
                    <a:pt x="0" y="12274"/>
                  </a:cubicBezTo>
                  <a:cubicBezTo>
                    <a:pt x="0" y="12274"/>
                    <a:pt x="2067" y="11619"/>
                    <a:pt x="4639" y="10863"/>
                  </a:cubicBezTo>
                  <a:cubicBezTo>
                    <a:pt x="5294" y="10207"/>
                    <a:pt x="6000" y="9602"/>
                    <a:pt x="6706" y="8997"/>
                  </a:cubicBezTo>
                  <a:cubicBezTo>
                    <a:pt x="8924" y="7132"/>
                    <a:pt x="11445" y="5569"/>
                    <a:pt x="14167" y="4712"/>
                  </a:cubicBezTo>
                  <a:lnTo>
                    <a:pt x="14167" y="4712"/>
                  </a:lnTo>
                  <a:cubicBezTo>
                    <a:pt x="11949" y="6023"/>
                    <a:pt x="10134" y="7838"/>
                    <a:pt x="8571" y="9804"/>
                  </a:cubicBezTo>
                  <a:cubicBezTo>
                    <a:pt x="10568" y="9328"/>
                    <a:pt x="12431" y="8943"/>
                    <a:pt x="13566" y="8943"/>
                  </a:cubicBezTo>
                  <a:cubicBezTo>
                    <a:pt x="13635" y="8943"/>
                    <a:pt x="13701" y="8944"/>
                    <a:pt x="13764" y="8947"/>
                  </a:cubicBezTo>
                  <a:lnTo>
                    <a:pt x="13915" y="8947"/>
                  </a:lnTo>
                  <a:cubicBezTo>
                    <a:pt x="14167" y="8745"/>
                    <a:pt x="14469" y="8544"/>
                    <a:pt x="14772" y="8392"/>
                  </a:cubicBezTo>
                  <a:cubicBezTo>
                    <a:pt x="16032" y="7737"/>
                    <a:pt x="17394" y="7434"/>
                    <a:pt x="18704" y="7283"/>
                  </a:cubicBezTo>
                  <a:lnTo>
                    <a:pt x="18704" y="7283"/>
                  </a:lnTo>
                  <a:cubicBezTo>
                    <a:pt x="17898" y="7838"/>
                    <a:pt x="17141" y="8493"/>
                    <a:pt x="16536" y="9199"/>
                  </a:cubicBezTo>
                  <a:cubicBezTo>
                    <a:pt x="20923" y="9804"/>
                    <a:pt x="27628" y="11115"/>
                    <a:pt x="27628" y="11115"/>
                  </a:cubicBezTo>
                  <a:cubicBezTo>
                    <a:pt x="27628" y="11115"/>
                    <a:pt x="19461" y="1687"/>
                    <a:pt x="16184" y="124"/>
                  </a:cubicBezTo>
                  <a:cubicBezTo>
                    <a:pt x="16010" y="40"/>
                    <a:pt x="15807" y="0"/>
                    <a:pt x="15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3"/>
            <p:cNvSpPr/>
            <p:nvPr/>
          </p:nvSpPr>
          <p:spPr>
            <a:xfrm>
              <a:off x="59330" y="3389962"/>
              <a:ext cx="517919" cy="468537"/>
            </a:xfrm>
            <a:custGeom>
              <a:avLst/>
              <a:gdLst/>
              <a:ahLst/>
              <a:cxnLst/>
              <a:rect l="l" t="t" r="r" b="b"/>
              <a:pathLst>
                <a:path w="22738" h="20570" extrusionOk="0">
                  <a:moveTo>
                    <a:pt x="22682" y="0"/>
                  </a:moveTo>
                  <a:cubicBezTo>
                    <a:pt x="21545" y="0"/>
                    <a:pt x="3331" y="48"/>
                    <a:pt x="1866" y="3076"/>
                  </a:cubicBezTo>
                  <a:cubicBezTo>
                    <a:pt x="1513" y="3832"/>
                    <a:pt x="1261" y="4790"/>
                    <a:pt x="1009" y="5848"/>
                  </a:cubicBezTo>
                  <a:cubicBezTo>
                    <a:pt x="1967" y="5243"/>
                    <a:pt x="3025" y="4739"/>
                    <a:pt x="4084" y="4487"/>
                  </a:cubicBezTo>
                  <a:lnTo>
                    <a:pt x="4084" y="4487"/>
                  </a:lnTo>
                  <a:cubicBezTo>
                    <a:pt x="2672" y="5243"/>
                    <a:pt x="1614" y="6352"/>
                    <a:pt x="706" y="7562"/>
                  </a:cubicBezTo>
                  <a:cubicBezTo>
                    <a:pt x="1" y="13209"/>
                    <a:pt x="605" y="20569"/>
                    <a:pt x="605" y="20569"/>
                  </a:cubicBezTo>
                  <a:cubicBezTo>
                    <a:pt x="605" y="20569"/>
                    <a:pt x="2420" y="17897"/>
                    <a:pt x="4487" y="14721"/>
                  </a:cubicBezTo>
                  <a:cubicBezTo>
                    <a:pt x="4437" y="12049"/>
                    <a:pt x="4588" y="9327"/>
                    <a:pt x="5395" y="6806"/>
                  </a:cubicBezTo>
                  <a:lnTo>
                    <a:pt x="5395" y="6806"/>
                  </a:lnTo>
                  <a:cubicBezTo>
                    <a:pt x="5294" y="8722"/>
                    <a:pt x="5546" y="10638"/>
                    <a:pt x="5949" y="12453"/>
                  </a:cubicBezTo>
                  <a:cubicBezTo>
                    <a:pt x="6857" y="11041"/>
                    <a:pt x="7714" y="9629"/>
                    <a:pt x="8420" y="8419"/>
                  </a:cubicBezTo>
                  <a:cubicBezTo>
                    <a:pt x="8521" y="6554"/>
                    <a:pt x="8722" y="4689"/>
                    <a:pt x="9428" y="3025"/>
                  </a:cubicBezTo>
                  <a:lnTo>
                    <a:pt x="9428" y="3025"/>
                  </a:lnTo>
                  <a:cubicBezTo>
                    <a:pt x="9176" y="4285"/>
                    <a:pt x="9226" y="5546"/>
                    <a:pt x="9327" y="6806"/>
                  </a:cubicBezTo>
                  <a:cubicBezTo>
                    <a:pt x="9478" y="6554"/>
                    <a:pt x="9579" y="6302"/>
                    <a:pt x="9731" y="6100"/>
                  </a:cubicBezTo>
                  <a:cubicBezTo>
                    <a:pt x="9731" y="6100"/>
                    <a:pt x="17847" y="4487"/>
                    <a:pt x="22738" y="0"/>
                  </a:cubicBezTo>
                  <a:cubicBezTo>
                    <a:pt x="22738" y="0"/>
                    <a:pt x="22719" y="0"/>
                    <a:pt x="22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3"/>
            <p:cNvSpPr/>
            <p:nvPr/>
          </p:nvSpPr>
          <p:spPr>
            <a:xfrm>
              <a:off x="541601" y="3389962"/>
              <a:ext cx="326154" cy="453595"/>
            </a:xfrm>
            <a:custGeom>
              <a:avLst/>
              <a:gdLst/>
              <a:ahLst/>
              <a:cxnLst/>
              <a:rect l="l" t="t" r="r" b="b"/>
              <a:pathLst>
                <a:path w="14319" h="19914" extrusionOk="0">
                  <a:moveTo>
                    <a:pt x="1" y="0"/>
                  </a:moveTo>
                  <a:cubicBezTo>
                    <a:pt x="1" y="0"/>
                    <a:pt x="3026" y="6151"/>
                    <a:pt x="4538" y="8117"/>
                  </a:cubicBezTo>
                  <a:cubicBezTo>
                    <a:pt x="4588" y="8218"/>
                    <a:pt x="4689" y="8369"/>
                    <a:pt x="4790" y="8520"/>
                  </a:cubicBezTo>
                  <a:cubicBezTo>
                    <a:pt x="4992" y="8117"/>
                    <a:pt x="5143" y="7663"/>
                    <a:pt x="5395" y="7310"/>
                  </a:cubicBezTo>
                  <a:cubicBezTo>
                    <a:pt x="5899" y="6252"/>
                    <a:pt x="6555" y="5294"/>
                    <a:pt x="7311" y="4487"/>
                  </a:cubicBezTo>
                  <a:lnTo>
                    <a:pt x="7311" y="4487"/>
                  </a:lnTo>
                  <a:cubicBezTo>
                    <a:pt x="6807" y="5495"/>
                    <a:pt x="6504" y="6554"/>
                    <a:pt x="6302" y="7613"/>
                  </a:cubicBezTo>
                  <a:cubicBezTo>
                    <a:pt x="6151" y="8419"/>
                    <a:pt x="6050" y="9226"/>
                    <a:pt x="6000" y="10033"/>
                  </a:cubicBezTo>
                  <a:cubicBezTo>
                    <a:pt x="6655" y="10890"/>
                    <a:pt x="7462" y="11898"/>
                    <a:pt x="8269" y="12957"/>
                  </a:cubicBezTo>
                  <a:cubicBezTo>
                    <a:pt x="8319" y="12402"/>
                    <a:pt x="8369" y="11898"/>
                    <a:pt x="8470" y="11343"/>
                  </a:cubicBezTo>
                  <a:cubicBezTo>
                    <a:pt x="8773" y="9881"/>
                    <a:pt x="9176" y="8369"/>
                    <a:pt x="10134" y="7260"/>
                  </a:cubicBezTo>
                  <a:lnTo>
                    <a:pt x="10134" y="7260"/>
                  </a:lnTo>
                  <a:cubicBezTo>
                    <a:pt x="9378" y="8470"/>
                    <a:pt x="9227" y="9982"/>
                    <a:pt x="9126" y="11394"/>
                  </a:cubicBezTo>
                  <a:cubicBezTo>
                    <a:pt x="9126" y="12352"/>
                    <a:pt x="9176" y="13259"/>
                    <a:pt x="9227" y="14217"/>
                  </a:cubicBezTo>
                  <a:cubicBezTo>
                    <a:pt x="11546" y="17091"/>
                    <a:pt x="13764" y="19914"/>
                    <a:pt x="13764" y="19914"/>
                  </a:cubicBezTo>
                  <a:cubicBezTo>
                    <a:pt x="13764" y="19914"/>
                    <a:pt x="14318" y="13663"/>
                    <a:pt x="14066" y="8571"/>
                  </a:cubicBezTo>
                  <a:cubicBezTo>
                    <a:pt x="13764" y="7814"/>
                    <a:pt x="13361" y="7058"/>
                    <a:pt x="12806" y="6352"/>
                  </a:cubicBezTo>
                  <a:lnTo>
                    <a:pt x="12806" y="6352"/>
                  </a:lnTo>
                  <a:cubicBezTo>
                    <a:pt x="13260" y="6655"/>
                    <a:pt x="13663" y="7008"/>
                    <a:pt x="14016" y="7361"/>
                  </a:cubicBezTo>
                  <a:cubicBezTo>
                    <a:pt x="13865" y="4840"/>
                    <a:pt x="13461" y="2823"/>
                    <a:pt x="12604" y="2370"/>
                  </a:cubicBezTo>
                  <a:cubicBezTo>
                    <a:pt x="10084" y="958"/>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3"/>
            <p:cNvSpPr/>
            <p:nvPr/>
          </p:nvSpPr>
          <p:spPr>
            <a:xfrm>
              <a:off x="232728" y="3389962"/>
              <a:ext cx="326131" cy="636181"/>
            </a:xfrm>
            <a:custGeom>
              <a:avLst/>
              <a:gdLst/>
              <a:ahLst/>
              <a:cxnLst/>
              <a:rect l="l" t="t" r="r" b="b"/>
              <a:pathLst>
                <a:path w="14318" h="27930" extrusionOk="0">
                  <a:moveTo>
                    <a:pt x="14318" y="0"/>
                  </a:moveTo>
                  <a:cubicBezTo>
                    <a:pt x="14318" y="0"/>
                    <a:pt x="9982" y="1664"/>
                    <a:pt x="6100" y="3479"/>
                  </a:cubicBezTo>
                  <a:cubicBezTo>
                    <a:pt x="7159" y="3428"/>
                    <a:pt x="8167" y="3428"/>
                    <a:pt x="9226" y="3428"/>
                  </a:cubicBezTo>
                  <a:cubicBezTo>
                    <a:pt x="7512" y="3832"/>
                    <a:pt x="5848" y="4386"/>
                    <a:pt x="4134" y="4890"/>
                  </a:cubicBezTo>
                  <a:lnTo>
                    <a:pt x="2470" y="5395"/>
                  </a:lnTo>
                  <a:cubicBezTo>
                    <a:pt x="1765" y="5848"/>
                    <a:pt x="1160" y="6252"/>
                    <a:pt x="756" y="6655"/>
                  </a:cubicBezTo>
                  <a:cubicBezTo>
                    <a:pt x="51" y="7310"/>
                    <a:pt x="0" y="9176"/>
                    <a:pt x="303" y="11545"/>
                  </a:cubicBezTo>
                  <a:cubicBezTo>
                    <a:pt x="555" y="11192"/>
                    <a:pt x="756" y="10839"/>
                    <a:pt x="1008" y="10486"/>
                  </a:cubicBezTo>
                  <a:cubicBezTo>
                    <a:pt x="1714" y="9579"/>
                    <a:pt x="2470" y="8772"/>
                    <a:pt x="3378" y="8117"/>
                  </a:cubicBezTo>
                  <a:lnTo>
                    <a:pt x="3378" y="8117"/>
                  </a:lnTo>
                  <a:cubicBezTo>
                    <a:pt x="2672" y="8974"/>
                    <a:pt x="2269" y="9982"/>
                    <a:pt x="1865" y="10991"/>
                  </a:cubicBezTo>
                  <a:cubicBezTo>
                    <a:pt x="1513" y="11999"/>
                    <a:pt x="1260" y="13007"/>
                    <a:pt x="1008" y="14066"/>
                  </a:cubicBezTo>
                  <a:cubicBezTo>
                    <a:pt x="958" y="14318"/>
                    <a:pt x="958" y="14570"/>
                    <a:pt x="908" y="14822"/>
                  </a:cubicBezTo>
                  <a:cubicBezTo>
                    <a:pt x="2168" y="20872"/>
                    <a:pt x="4638" y="27930"/>
                    <a:pt x="4638" y="27930"/>
                  </a:cubicBezTo>
                  <a:cubicBezTo>
                    <a:pt x="4638" y="27930"/>
                    <a:pt x="5798" y="25409"/>
                    <a:pt x="7159" y="22283"/>
                  </a:cubicBezTo>
                  <a:cubicBezTo>
                    <a:pt x="7159" y="22283"/>
                    <a:pt x="7159" y="22283"/>
                    <a:pt x="7159" y="22233"/>
                  </a:cubicBezTo>
                  <a:cubicBezTo>
                    <a:pt x="6907" y="21174"/>
                    <a:pt x="6705" y="20116"/>
                    <a:pt x="6554" y="19057"/>
                  </a:cubicBezTo>
                  <a:cubicBezTo>
                    <a:pt x="6252" y="16939"/>
                    <a:pt x="6100" y="14721"/>
                    <a:pt x="6453" y="12604"/>
                  </a:cubicBezTo>
                  <a:lnTo>
                    <a:pt x="6453" y="12604"/>
                  </a:lnTo>
                  <a:cubicBezTo>
                    <a:pt x="6554" y="14721"/>
                    <a:pt x="7109" y="16788"/>
                    <a:pt x="7865" y="18754"/>
                  </a:cubicBezTo>
                  <a:cubicBezTo>
                    <a:pt x="7966" y="19107"/>
                    <a:pt x="8167" y="19460"/>
                    <a:pt x="8268" y="19813"/>
                  </a:cubicBezTo>
                  <a:cubicBezTo>
                    <a:pt x="9075" y="18049"/>
                    <a:pt x="9881" y="16284"/>
                    <a:pt x="10537" y="14772"/>
                  </a:cubicBezTo>
                  <a:cubicBezTo>
                    <a:pt x="10335" y="13965"/>
                    <a:pt x="10133" y="13158"/>
                    <a:pt x="10033" y="12352"/>
                  </a:cubicBezTo>
                  <a:cubicBezTo>
                    <a:pt x="9730" y="10335"/>
                    <a:pt x="9831" y="8268"/>
                    <a:pt x="10234" y="6352"/>
                  </a:cubicBezTo>
                  <a:cubicBezTo>
                    <a:pt x="10486" y="8268"/>
                    <a:pt x="11041" y="10083"/>
                    <a:pt x="11898" y="11747"/>
                  </a:cubicBezTo>
                  <a:cubicBezTo>
                    <a:pt x="11999" y="11495"/>
                    <a:pt x="12049" y="11243"/>
                    <a:pt x="12150" y="11091"/>
                  </a:cubicBezTo>
                  <a:cubicBezTo>
                    <a:pt x="13360" y="8218"/>
                    <a:pt x="14318" y="0"/>
                    <a:pt x="14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3"/>
            <p:cNvSpPr/>
            <p:nvPr/>
          </p:nvSpPr>
          <p:spPr>
            <a:xfrm>
              <a:off x="319985" y="3403742"/>
              <a:ext cx="221650" cy="304333"/>
            </a:xfrm>
            <a:custGeom>
              <a:avLst/>
              <a:gdLst/>
              <a:ahLst/>
              <a:cxnLst/>
              <a:rect l="l" t="t" r="r" b="b"/>
              <a:pathLst>
                <a:path w="9731" h="13361" extrusionOk="0">
                  <a:moveTo>
                    <a:pt x="9680" y="0"/>
                  </a:moveTo>
                  <a:cubicBezTo>
                    <a:pt x="7311" y="1513"/>
                    <a:pt x="5143" y="3378"/>
                    <a:pt x="3328" y="5546"/>
                  </a:cubicBezTo>
                  <a:cubicBezTo>
                    <a:pt x="2421" y="6655"/>
                    <a:pt x="1513" y="7814"/>
                    <a:pt x="959" y="9176"/>
                  </a:cubicBezTo>
                  <a:cubicBezTo>
                    <a:pt x="404" y="10486"/>
                    <a:pt x="1" y="11898"/>
                    <a:pt x="51" y="13360"/>
                  </a:cubicBezTo>
                  <a:lnTo>
                    <a:pt x="152" y="13360"/>
                  </a:lnTo>
                  <a:cubicBezTo>
                    <a:pt x="656" y="12049"/>
                    <a:pt x="1211" y="10789"/>
                    <a:pt x="1866" y="9579"/>
                  </a:cubicBezTo>
                  <a:cubicBezTo>
                    <a:pt x="2471" y="8369"/>
                    <a:pt x="3126" y="7159"/>
                    <a:pt x="3933" y="6050"/>
                  </a:cubicBezTo>
                  <a:cubicBezTo>
                    <a:pt x="4740" y="4941"/>
                    <a:pt x="5647" y="3882"/>
                    <a:pt x="6605" y="2874"/>
                  </a:cubicBezTo>
                  <a:cubicBezTo>
                    <a:pt x="7613" y="1866"/>
                    <a:pt x="8622" y="908"/>
                    <a:pt x="9731" y="51"/>
                  </a:cubicBezTo>
                  <a:lnTo>
                    <a:pt x="96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3"/>
            <p:cNvSpPr/>
            <p:nvPr/>
          </p:nvSpPr>
          <p:spPr>
            <a:xfrm>
              <a:off x="577200" y="3403742"/>
              <a:ext cx="252650" cy="304333"/>
            </a:xfrm>
            <a:custGeom>
              <a:avLst/>
              <a:gdLst/>
              <a:ahLst/>
              <a:cxnLst/>
              <a:rect l="l" t="t" r="r" b="b"/>
              <a:pathLst>
                <a:path w="11092" h="13361" extrusionOk="0">
                  <a:moveTo>
                    <a:pt x="1" y="0"/>
                  </a:moveTo>
                  <a:lnTo>
                    <a:pt x="1" y="101"/>
                  </a:lnTo>
                  <a:cubicBezTo>
                    <a:pt x="1614" y="454"/>
                    <a:pt x="3227" y="908"/>
                    <a:pt x="4790" y="1412"/>
                  </a:cubicBezTo>
                  <a:cubicBezTo>
                    <a:pt x="5546" y="1714"/>
                    <a:pt x="6353" y="1966"/>
                    <a:pt x="7059" y="2319"/>
                  </a:cubicBezTo>
                  <a:cubicBezTo>
                    <a:pt x="7764" y="2723"/>
                    <a:pt x="8571" y="3076"/>
                    <a:pt x="8773" y="3731"/>
                  </a:cubicBezTo>
                  <a:cubicBezTo>
                    <a:pt x="9277" y="5143"/>
                    <a:pt x="9428" y="6857"/>
                    <a:pt x="9781" y="8470"/>
                  </a:cubicBezTo>
                  <a:cubicBezTo>
                    <a:pt x="10134" y="10083"/>
                    <a:pt x="10436" y="11747"/>
                    <a:pt x="10890" y="13360"/>
                  </a:cubicBezTo>
                  <a:lnTo>
                    <a:pt x="10991" y="13360"/>
                  </a:lnTo>
                  <a:cubicBezTo>
                    <a:pt x="11092" y="11646"/>
                    <a:pt x="10940" y="9982"/>
                    <a:pt x="10789" y="8319"/>
                  </a:cubicBezTo>
                  <a:cubicBezTo>
                    <a:pt x="10537" y="6655"/>
                    <a:pt x="10235" y="5042"/>
                    <a:pt x="9478" y="3378"/>
                  </a:cubicBezTo>
                  <a:cubicBezTo>
                    <a:pt x="9428" y="3227"/>
                    <a:pt x="9226" y="2924"/>
                    <a:pt x="9075" y="2773"/>
                  </a:cubicBezTo>
                  <a:cubicBezTo>
                    <a:pt x="8873" y="2571"/>
                    <a:pt x="8722" y="2471"/>
                    <a:pt x="8521" y="2319"/>
                  </a:cubicBezTo>
                  <a:cubicBezTo>
                    <a:pt x="8117" y="2067"/>
                    <a:pt x="7764" y="1916"/>
                    <a:pt x="7361" y="1765"/>
                  </a:cubicBezTo>
                  <a:cubicBezTo>
                    <a:pt x="6554" y="1412"/>
                    <a:pt x="5748" y="1160"/>
                    <a:pt x="4941" y="958"/>
                  </a:cubicBezTo>
                  <a:cubicBezTo>
                    <a:pt x="3328" y="555"/>
                    <a:pt x="1664" y="2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3"/>
            <p:cNvSpPr/>
            <p:nvPr/>
          </p:nvSpPr>
          <p:spPr>
            <a:xfrm>
              <a:off x="111010" y="3403742"/>
              <a:ext cx="375513" cy="260691"/>
            </a:xfrm>
            <a:custGeom>
              <a:avLst/>
              <a:gdLst/>
              <a:ahLst/>
              <a:cxnLst/>
              <a:rect l="l" t="t" r="r" b="b"/>
              <a:pathLst>
                <a:path w="16486" h="11445" extrusionOk="0">
                  <a:moveTo>
                    <a:pt x="16486" y="0"/>
                  </a:moveTo>
                  <a:cubicBezTo>
                    <a:pt x="14620" y="51"/>
                    <a:pt x="12705" y="202"/>
                    <a:pt x="10789" y="353"/>
                  </a:cubicBezTo>
                  <a:cubicBezTo>
                    <a:pt x="9831" y="404"/>
                    <a:pt x="8873" y="504"/>
                    <a:pt x="7966" y="656"/>
                  </a:cubicBezTo>
                  <a:cubicBezTo>
                    <a:pt x="7512" y="706"/>
                    <a:pt x="7008" y="807"/>
                    <a:pt x="6554" y="857"/>
                  </a:cubicBezTo>
                  <a:cubicBezTo>
                    <a:pt x="6000" y="958"/>
                    <a:pt x="5546" y="1160"/>
                    <a:pt x="5092" y="1412"/>
                  </a:cubicBezTo>
                  <a:cubicBezTo>
                    <a:pt x="3328" y="2370"/>
                    <a:pt x="2017" y="3983"/>
                    <a:pt x="1210" y="5798"/>
                  </a:cubicBezTo>
                  <a:cubicBezTo>
                    <a:pt x="403" y="7562"/>
                    <a:pt x="0" y="9529"/>
                    <a:pt x="0" y="11444"/>
                  </a:cubicBezTo>
                  <a:lnTo>
                    <a:pt x="101" y="11444"/>
                  </a:lnTo>
                  <a:cubicBezTo>
                    <a:pt x="706" y="9629"/>
                    <a:pt x="1261" y="7865"/>
                    <a:pt x="2067" y="6201"/>
                  </a:cubicBezTo>
                  <a:cubicBezTo>
                    <a:pt x="2924" y="4588"/>
                    <a:pt x="3933" y="2975"/>
                    <a:pt x="5445" y="2067"/>
                  </a:cubicBezTo>
                  <a:cubicBezTo>
                    <a:pt x="5848" y="1815"/>
                    <a:pt x="6252" y="1614"/>
                    <a:pt x="6655" y="1513"/>
                  </a:cubicBezTo>
                  <a:cubicBezTo>
                    <a:pt x="7109" y="1412"/>
                    <a:pt x="7562" y="1311"/>
                    <a:pt x="8067" y="1261"/>
                  </a:cubicBezTo>
                  <a:cubicBezTo>
                    <a:pt x="8974" y="1059"/>
                    <a:pt x="9932" y="908"/>
                    <a:pt x="10839" y="807"/>
                  </a:cubicBezTo>
                  <a:cubicBezTo>
                    <a:pt x="12705" y="504"/>
                    <a:pt x="14620" y="303"/>
                    <a:pt x="16486" y="101"/>
                  </a:cubicBezTo>
                  <a:lnTo>
                    <a:pt x="164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3"/>
            <p:cNvSpPr/>
            <p:nvPr/>
          </p:nvSpPr>
          <p:spPr>
            <a:xfrm>
              <a:off x="182187" y="4066999"/>
              <a:ext cx="380137" cy="203724"/>
            </a:xfrm>
            <a:custGeom>
              <a:avLst/>
              <a:gdLst/>
              <a:ahLst/>
              <a:cxnLst/>
              <a:rect l="l" t="t" r="r" b="b"/>
              <a:pathLst>
                <a:path w="16689" h="8944" extrusionOk="0">
                  <a:moveTo>
                    <a:pt x="6727" y="0"/>
                  </a:moveTo>
                  <a:cubicBezTo>
                    <a:pt x="6562" y="0"/>
                    <a:pt x="6419" y="39"/>
                    <a:pt x="6303" y="121"/>
                  </a:cubicBezTo>
                  <a:cubicBezTo>
                    <a:pt x="4437" y="1431"/>
                    <a:pt x="1" y="8943"/>
                    <a:pt x="1" y="8943"/>
                  </a:cubicBezTo>
                  <a:cubicBezTo>
                    <a:pt x="1" y="8943"/>
                    <a:pt x="3984" y="7632"/>
                    <a:pt x="6555" y="6977"/>
                  </a:cubicBezTo>
                  <a:cubicBezTo>
                    <a:pt x="6202" y="6473"/>
                    <a:pt x="5698" y="6019"/>
                    <a:pt x="5194" y="5616"/>
                  </a:cubicBezTo>
                  <a:lnTo>
                    <a:pt x="5194" y="5616"/>
                  </a:lnTo>
                  <a:cubicBezTo>
                    <a:pt x="6000" y="5666"/>
                    <a:pt x="6807" y="5868"/>
                    <a:pt x="7613" y="6322"/>
                  </a:cubicBezTo>
                  <a:cubicBezTo>
                    <a:pt x="7815" y="6422"/>
                    <a:pt x="7966" y="6574"/>
                    <a:pt x="8168" y="6674"/>
                  </a:cubicBezTo>
                  <a:lnTo>
                    <a:pt x="8218" y="6674"/>
                  </a:lnTo>
                  <a:cubicBezTo>
                    <a:pt x="8286" y="6669"/>
                    <a:pt x="8360" y="6667"/>
                    <a:pt x="8440" y="6667"/>
                  </a:cubicBezTo>
                  <a:cubicBezTo>
                    <a:pt x="9135" y="6667"/>
                    <a:pt x="10269" y="6857"/>
                    <a:pt x="11445" y="7128"/>
                  </a:cubicBezTo>
                  <a:cubicBezTo>
                    <a:pt x="10386" y="5717"/>
                    <a:pt x="9176" y="4406"/>
                    <a:pt x="7765" y="3498"/>
                  </a:cubicBezTo>
                  <a:lnTo>
                    <a:pt x="7765" y="3498"/>
                  </a:lnTo>
                  <a:cubicBezTo>
                    <a:pt x="9428" y="4002"/>
                    <a:pt x="11042" y="5112"/>
                    <a:pt x="12504" y="6422"/>
                  </a:cubicBezTo>
                  <a:cubicBezTo>
                    <a:pt x="12957" y="6826"/>
                    <a:pt x="13411" y="7279"/>
                    <a:pt x="13865" y="7784"/>
                  </a:cubicBezTo>
                  <a:cubicBezTo>
                    <a:pt x="15428" y="8187"/>
                    <a:pt x="16688" y="8641"/>
                    <a:pt x="16688" y="8641"/>
                  </a:cubicBezTo>
                  <a:cubicBezTo>
                    <a:pt x="16688" y="8641"/>
                    <a:pt x="9200" y="0"/>
                    <a:pt x="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3"/>
            <p:cNvSpPr/>
            <p:nvPr/>
          </p:nvSpPr>
          <p:spPr>
            <a:xfrm>
              <a:off x="164967" y="4171817"/>
              <a:ext cx="428357" cy="234382"/>
            </a:xfrm>
            <a:custGeom>
              <a:avLst/>
              <a:gdLst/>
              <a:ahLst/>
              <a:cxnLst/>
              <a:rect l="l" t="t" r="r" b="b"/>
              <a:pathLst>
                <a:path w="18806" h="10290" extrusionOk="0">
                  <a:moveTo>
                    <a:pt x="9341" y="1"/>
                  </a:moveTo>
                  <a:cubicBezTo>
                    <a:pt x="6524" y="1"/>
                    <a:pt x="1" y="5097"/>
                    <a:pt x="1" y="5097"/>
                  </a:cubicBezTo>
                  <a:cubicBezTo>
                    <a:pt x="3479" y="4694"/>
                    <a:pt x="8269" y="4543"/>
                    <a:pt x="8269" y="4543"/>
                  </a:cubicBezTo>
                  <a:cubicBezTo>
                    <a:pt x="8521" y="4694"/>
                    <a:pt x="8823" y="4896"/>
                    <a:pt x="9176" y="5097"/>
                  </a:cubicBezTo>
                  <a:cubicBezTo>
                    <a:pt x="9227" y="4139"/>
                    <a:pt x="9176" y="3131"/>
                    <a:pt x="8622" y="2274"/>
                  </a:cubicBezTo>
                  <a:lnTo>
                    <a:pt x="8622" y="2274"/>
                  </a:lnTo>
                  <a:cubicBezTo>
                    <a:pt x="9025" y="2577"/>
                    <a:pt x="9378" y="3030"/>
                    <a:pt x="9579" y="3534"/>
                  </a:cubicBezTo>
                  <a:cubicBezTo>
                    <a:pt x="9832" y="3988"/>
                    <a:pt x="10033" y="4543"/>
                    <a:pt x="10134" y="5047"/>
                  </a:cubicBezTo>
                  <a:cubicBezTo>
                    <a:pt x="10235" y="5299"/>
                    <a:pt x="10235" y="5501"/>
                    <a:pt x="10285" y="5753"/>
                  </a:cubicBezTo>
                  <a:cubicBezTo>
                    <a:pt x="10941" y="6156"/>
                    <a:pt x="11697" y="6559"/>
                    <a:pt x="12453" y="6963"/>
                  </a:cubicBezTo>
                  <a:cubicBezTo>
                    <a:pt x="12403" y="6206"/>
                    <a:pt x="12403" y="5450"/>
                    <a:pt x="12302" y="4694"/>
                  </a:cubicBezTo>
                  <a:lnTo>
                    <a:pt x="12302" y="4694"/>
                  </a:lnTo>
                  <a:cubicBezTo>
                    <a:pt x="12907" y="5601"/>
                    <a:pt x="13411" y="6559"/>
                    <a:pt x="13915" y="7517"/>
                  </a:cubicBezTo>
                  <a:cubicBezTo>
                    <a:pt x="13966" y="7618"/>
                    <a:pt x="14016" y="7719"/>
                    <a:pt x="14066" y="7820"/>
                  </a:cubicBezTo>
                  <a:cubicBezTo>
                    <a:pt x="16587" y="9181"/>
                    <a:pt x="18805" y="10290"/>
                    <a:pt x="18805" y="10290"/>
                  </a:cubicBezTo>
                  <a:cubicBezTo>
                    <a:pt x="18805" y="10290"/>
                    <a:pt x="13411" y="2375"/>
                    <a:pt x="10134" y="207"/>
                  </a:cubicBezTo>
                  <a:cubicBezTo>
                    <a:pt x="9926" y="65"/>
                    <a:pt x="9657" y="1"/>
                    <a:pt x="9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a:off x="-263323" y="4041557"/>
              <a:ext cx="470838" cy="234906"/>
            </a:xfrm>
            <a:custGeom>
              <a:avLst/>
              <a:gdLst/>
              <a:ahLst/>
              <a:cxnLst/>
              <a:rect l="l" t="t" r="r" b="b"/>
              <a:pathLst>
                <a:path w="20671" h="10313" extrusionOk="0">
                  <a:moveTo>
                    <a:pt x="13208" y="1"/>
                  </a:moveTo>
                  <a:cubicBezTo>
                    <a:pt x="9754" y="1"/>
                    <a:pt x="0" y="6531"/>
                    <a:pt x="0" y="6531"/>
                  </a:cubicBezTo>
                  <a:cubicBezTo>
                    <a:pt x="0" y="6531"/>
                    <a:pt x="1664" y="6380"/>
                    <a:pt x="3680" y="6279"/>
                  </a:cubicBezTo>
                  <a:cubicBezTo>
                    <a:pt x="4285" y="5876"/>
                    <a:pt x="4890" y="5523"/>
                    <a:pt x="5546" y="5220"/>
                  </a:cubicBezTo>
                  <a:cubicBezTo>
                    <a:pt x="7512" y="4212"/>
                    <a:pt x="9629" y="3456"/>
                    <a:pt x="11797" y="3305"/>
                  </a:cubicBezTo>
                  <a:lnTo>
                    <a:pt x="11797" y="3305"/>
                  </a:lnTo>
                  <a:cubicBezTo>
                    <a:pt x="9932" y="3910"/>
                    <a:pt x="8268" y="4968"/>
                    <a:pt x="6756" y="6128"/>
                  </a:cubicBezTo>
                  <a:cubicBezTo>
                    <a:pt x="8419" y="6128"/>
                    <a:pt x="9982" y="6128"/>
                    <a:pt x="10738" y="6329"/>
                  </a:cubicBezTo>
                  <a:cubicBezTo>
                    <a:pt x="10789" y="6380"/>
                    <a:pt x="10839" y="6380"/>
                    <a:pt x="10890" y="6380"/>
                  </a:cubicBezTo>
                  <a:cubicBezTo>
                    <a:pt x="11091" y="6279"/>
                    <a:pt x="11343" y="6229"/>
                    <a:pt x="11595" y="6128"/>
                  </a:cubicBezTo>
                  <a:cubicBezTo>
                    <a:pt x="12244" y="5973"/>
                    <a:pt x="12892" y="5914"/>
                    <a:pt x="13529" y="5914"/>
                  </a:cubicBezTo>
                  <a:cubicBezTo>
                    <a:pt x="13932" y="5914"/>
                    <a:pt x="14330" y="5937"/>
                    <a:pt x="14721" y="5976"/>
                  </a:cubicBezTo>
                  <a:cubicBezTo>
                    <a:pt x="14015" y="6229"/>
                    <a:pt x="13360" y="6632"/>
                    <a:pt x="12805" y="7035"/>
                  </a:cubicBezTo>
                  <a:cubicBezTo>
                    <a:pt x="15931" y="8195"/>
                    <a:pt x="20670" y="10312"/>
                    <a:pt x="20670" y="10312"/>
                  </a:cubicBezTo>
                  <a:cubicBezTo>
                    <a:pt x="20670" y="10312"/>
                    <a:pt x="16234" y="1943"/>
                    <a:pt x="14066" y="229"/>
                  </a:cubicBezTo>
                  <a:cubicBezTo>
                    <a:pt x="13861" y="72"/>
                    <a:pt x="13569" y="1"/>
                    <a:pt x="13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3"/>
            <p:cNvSpPr/>
            <p:nvPr/>
          </p:nvSpPr>
          <p:spPr>
            <a:xfrm>
              <a:off x="-241526" y="4221972"/>
              <a:ext cx="453618" cy="305950"/>
            </a:xfrm>
            <a:custGeom>
              <a:avLst/>
              <a:gdLst/>
              <a:ahLst/>
              <a:cxnLst/>
              <a:rect l="l" t="t" r="r" b="b"/>
              <a:pathLst>
                <a:path w="19915" h="13432" extrusionOk="0">
                  <a:moveTo>
                    <a:pt x="6889" y="0"/>
                  </a:moveTo>
                  <a:cubicBezTo>
                    <a:pt x="5433" y="0"/>
                    <a:pt x="4328" y="187"/>
                    <a:pt x="3933" y="677"/>
                  </a:cubicBezTo>
                  <a:cubicBezTo>
                    <a:pt x="3530" y="1181"/>
                    <a:pt x="3177" y="1837"/>
                    <a:pt x="2824" y="2593"/>
                  </a:cubicBezTo>
                  <a:cubicBezTo>
                    <a:pt x="3631" y="2290"/>
                    <a:pt x="4488" y="2139"/>
                    <a:pt x="5345" y="2089"/>
                  </a:cubicBezTo>
                  <a:lnTo>
                    <a:pt x="5345" y="2089"/>
                  </a:lnTo>
                  <a:cubicBezTo>
                    <a:pt x="4185" y="2442"/>
                    <a:pt x="3177" y="3047"/>
                    <a:pt x="2320" y="3803"/>
                  </a:cubicBezTo>
                  <a:cubicBezTo>
                    <a:pt x="808" y="7886"/>
                    <a:pt x="1" y="13432"/>
                    <a:pt x="1" y="13432"/>
                  </a:cubicBezTo>
                  <a:cubicBezTo>
                    <a:pt x="1" y="13432"/>
                    <a:pt x="1816" y="11768"/>
                    <a:pt x="3883" y="9752"/>
                  </a:cubicBezTo>
                  <a:cubicBezTo>
                    <a:pt x="4337" y="7785"/>
                    <a:pt x="4891" y="5769"/>
                    <a:pt x="5899" y="4055"/>
                  </a:cubicBezTo>
                  <a:lnTo>
                    <a:pt x="5899" y="4055"/>
                  </a:lnTo>
                  <a:cubicBezTo>
                    <a:pt x="5496" y="5466"/>
                    <a:pt x="5345" y="6878"/>
                    <a:pt x="5345" y="8340"/>
                  </a:cubicBezTo>
                  <a:cubicBezTo>
                    <a:pt x="6252" y="7433"/>
                    <a:pt x="7160" y="6525"/>
                    <a:pt x="7866" y="5718"/>
                  </a:cubicBezTo>
                  <a:cubicBezTo>
                    <a:pt x="8269" y="4408"/>
                    <a:pt x="8723" y="3047"/>
                    <a:pt x="9529" y="1887"/>
                  </a:cubicBezTo>
                  <a:lnTo>
                    <a:pt x="9529" y="1887"/>
                  </a:lnTo>
                  <a:cubicBezTo>
                    <a:pt x="9126" y="2794"/>
                    <a:pt x="8975" y="3752"/>
                    <a:pt x="8823" y="4710"/>
                  </a:cubicBezTo>
                  <a:cubicBezTo>
                    <a:pt x="8975" y="4559"/>
                    <a:pt x="9126" y="4408"/>
                    <a:pt x="9227" y="4256"/>
                  </a:cubicBezTo>
                  <a:cubicBezTo>
                    <a:pt x="9227" y="4256"/>
                    <a:pt x="9347" y="4260"/>
                    <a:pt x="9565" y="4260"/>
                  </a:cubicBezTo>
                  <a:cubicBezTo>
                    <a:pt x="10929" y="4260"/>
                    <a:pt x="16134" y="4110"/>
                    <a:pt x="19915" y="1937"/>
                  </a:cubicBezTo>
                  <a:cubicBezTo>
                    <a:pt x="19915" y="1937"/>
                    <a:pt x="11579" y="0"/>
                    <a:pt x="6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3"/>
            <p:cNvSpPr/>
            <p:nvPr/>
          </p:nvSpPr>
          <p:spPr>
            <a:xfrm>
              <a:off x="185649" y="4260350"/>
              <a:ext cx="215910" cy="388155"/>
            </a:xfrm>
            <a:custGeom>
              <a:avLst/>
              <a:gdLst/>
              <a:ahLst/>
              <a:cxnLst/>
              <a:rect l="l" t="t" r="r" b="b"/>
              <a:pathLst>
                <a:path w="9479" h="17041" extrusionOk="0">
                  <a:moveTo>
                    <a:pt x="0" y="0"/>
                  </a:moveTo>
                  <a:cubicBezTo>
                    <a:pt x="0" y="0"/>
                    <a:pt x="1160" y="5042"/>
                    <a:pt x="1966" y="6756"/>
                  </a:cubicBezTo>
                  <a:cubicBezTo>
                    <a:pt x="2017" y="6857"/>
                    <a:pt x="2067" y="6958"/>
                    <a:pt x="2118" y="7109"/>
                  </a:cubicBezTo>
                  <a:cubicBezTo>
                    <a:pt x="2319" y="6806"/>
                    <a:pt x="2521" y="6554"/>
                    <a:pt x="2723" y="6302"/>
                  </a:cubicBezTo>
                  <a:cubicBezTo>
                    <a:pt x="3327" y="5647"/>
                    <a:pt x="3932" y="4991"/>
                    <a:pt x="4638" y="4538"/>
                  </a:cubicBezTo>
                  <a:lnTo>
                    <a:pt x="4638" y="4538"/>
                  </a:lnTo>
                  <a:cubicBezTo>
                    <a:pt x="4084" y="5193"/>
                    <a:pt x="3731" y="5949"/>
                    <a:pt x="3378" y="6705"/>
                  </a:cubicBezTo>
                  <a:cubicBezTo>
                    <a:pt x="3126" y="7260"/>
                    <a:pt x="2924" y="7865"/>
                    <a:pt x="2723" y="8470"/>
                  </a:cubicBezTo>
                  <a:cubicBezTo>
                    <a:pt x="3075" y="9176"/>
                    <a:pt x="3479" y="10083"/>
                    <a:pt x="3932" y="10991"/>
                  </a:cubicBezTo>
                  <a:cubicBezTo>
                    <a:pt x="4084" y="10587"/>
                    <a:pt x="4185" y="10184"/>
                    <a:pt x="4386" y="9831"/>
                  </a:cubicBezTo>
                  <a:cubicBezTo>
                    <a:pt x="4840" y="8772"/>
                    <a:pt x="5394" y="7714"/>
                    <a:pt x="6302" y="7058"/>
                  </a:cubicBezTo>
                  <a:lnTo>
                    <a:pt x="6302" y="7058"/>
                  </a:lnTo>
                  <a:cubicBezTo>
                    <a:pt x="5495" y="7865"/>
                    <a:pt x="5142" y="8924"/>
                    <a:pt x="4840" y="9982"/>
                  </a:cubicBezTo>
                  <a:cubicBezTo>
                    <a:pt x="4689" y="10688"/>
                    <a:pt x="4537" y="11394"/>
                    <a:pt x="4437" y="12049"/>
                  </a:cubicBezTo>
                  <a:cubicBezTo>
                    <a:pt x="5647" y="14620"/>
                    <a:pt x="6806" y="17040"/>
                    <a:pt x="6806" y="17040"/>
                  </a:cubicBezTo>
                  <a:cubicBezTo>
                    <a:pt x="6806" y="17040"/>
                    <a:pt x="8268" y="12503"/>
                    <a:pt x="8974" y="8722"/>
                  </a:cubicBezTo>
                  <a:cubicBezTo>
                    <a:pt x="8873" y="8117"/>
                    <a:pt x="8722" y="7462"/>
                    <a:pt x="8419" y="6857"/>
                  </a:cubicBezTo>
                  <a:lnTo>
                    <a:pt x="8419" y="6857"/>
                  </a:lnTo>
                  <a:cubicBezTo>
                    <a:pt x="8671" y="7159"/>
                    <a:pt x="8924" y="7462"/>
                    <a:pt x="9176" y="7815"/>
                  </a:cubicBezTo>
                  <a:cubicBezTo>
                    <a:pt x="9428" y="5949"/>
                    <a:pt x="9478" y="4386"/>
                    <a:pt x="8924" y="3882"/>
                  </a:cubicBezTo>
                  <a:cubicBezTo>
                    <a:pt x="7310" y="237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3"/>
            <p:cNvSpPr/>
            <p:nvPr/>
          </p:nvSpPr>
          <p:spPr>
            <a:xfrm>
              <a:off x="-86509" y="4262651"/>
              <a:ext cx="284812" cy="434074"/>
            </a:xfrm>
            <a:custGeom>
              <a:avLst/>
              <a:gdLst/>
              <a:ahLst/>
              <a:cxnLst/>
              <a:rect l="l" t="t" r="r" b="b"/>
              <a:pathLst>
                <a:path w="12504" h="19057" extrusionOk="0">
                  <a:moveTo>
                    <a:pt x="12504" y="0"/>
                  </a:moveTo>
                  <a:lnTo>
                    <a:pt x="12504" y="0"/>
                  </a:lnTo>
                  <a:cubicBezTo>
                    <a:pt x="12504" y="0"/>
                    <a:pt x="9025" y="504"/>
                    <a:pt x="5849" y="1210"/>
                  </a:cubicBezTo>
                  <a:cubicBezTo>
                    <a:pt x="6605" y="1361"/>
                    <a:pt x="7361" y="1513"/>
                    <a:pt x="8168" y="1664"/>
                  </a:cubicBezTo>
                  <a:cubicBezTo>
                    <a:pt x="6807" y="1714"/>
                    <a:pt x="5496" y="1815"/>
                    <a:pt x="4135" y="1916"/>
                  </a:cubicBezTo>
                  <a:lnTo>
                    <a:pt x="2774" y="2017"/>
                  </a:lnTo>
                  <a:cubicBezTo>
                    <a:pt x="2219" y="2218"/>
                    <a:pt x="1665" y="2420"/>
                    <a:pt x="1312" y="2622"/>
                  </a:cubicBezTo>
                  <a:cubicBezTo>
                    <a:pt x="656" y="3025"/>
                    <a:pt x="354" y="4386"/>
                    <a:pt x="152" y="6201"/>
                  </a:cubicBezTo>
                  <a:cubicBezTo>
                    <a:pt x="404" y="5949"/>
                    <a:pt x="606" y="5747"/>
                    <a:pt x="858" y="5546"/>
                  </a:cubicBezTo>
                  <a:cubicBezTo>
                    <a:pt x="1513" y="4991"/>
                    <a:pt x="2219" y="4487"/>
                    <a:pt x="3026" y="4185"/>
                  </a:cubicBezTo>
                  <a:lnTo>
                    <a:pt x="3026" y="4185"/>
                  </a:lnTo>
                  <a:cubicBezTo>
                    <a:pt x="2370" y="4739"/>
                    <a:pt x="1866" y="5394"/>
                    <a:pt x="1412" y="6050"/>
                  </a:cubicBezTo>
                  <a:cubicBezTo>
                    <a:pt x="1009" y="6705"/>
                    <a:pt x="606" y="7461"/>
                    <a:pt x="253" y="8167"/>
                  </a:cubicBezTo>
                  <a:cubicBezTo>
                    <a:pt x="203" y="8369"/>
                    <a:pt x="102" y="8520"/>
                    <a:pt x="51" y="8722"/>
                  </a:cubicBezTo>
                  <a:cubicBezTo>
                    <a:pt x="1" y="13410"/>
                    <a:pt x="606" y="19057"/>
                    <a:pt x="606" y="19057"/>
                  </a:cubicBezTo>
                  <a:cubicBezTo>
                    <a:pt x="606" y="19057"/>
                    <a:pt x="1866" y="17393"/>
                    <a:pt x="3429" y="15326"/>
                  </a:cubicBezTo>
                  <a:cubicBezTo>
                    <a:pt x="3429" y="15326"/>
                    <a:pt x="3429" y="15276"/>
                    <a:pt x="3429" y="15276"/>
                  </a:cubicBezTo>
                  <a:cubicBezTo>
                    <a:pt x="3429" y="14469"/>
                    <a:pt x="3479" y="13612"/>
                    <a:pt x="3530" y="12805"/>
                  </a:cubicBezTo>
                  <a:cubicBezTo>
                    <a:pt x="3681" y="11192"/>
                    <a:pt x="3933" y="9528"/>
                    <a:pt x="4538" y="8016"/>
                  </a:cubicBezTo>
                  <a:lnTo>
                    <a:pt x="4538" y="8016"/>
                  </a:lnTo>
                  <a:cubicBezTo>
                    <a:pt x="4236" y="9629"/>
                    <a:pt x="4337" y="11243"/>
                    <a:pt x="4538" y="12805"/>
                  </a:cubicBezTo>
                  <a:cubicBezTo>
                    <a:pt x="4589" y="13108"/>
                    <a:pt x="4639" y="13360"/>
                    <a:pt x="4689" y="13662"/>
                  </a:cubicBezTo>
                  <a:cubicBezTo>
                    <a:pt x="5546" y="12503"/>
                    <a:pt x="6454" y="11343"/>
                    <a:pt x="7210" y="10335"/>
                  </a:cubicBezTo>
                  <a:cubicBezTo>
                    <a:pt x="7160" y="9680"/>
                    <a:pt x="7160" y="9075"/>
                    <a:pt x="7210" y="8470"/>
                  </a:cubicBezTo>
                  <a:cubicBezTo>
                    <a:pt x="7361" y="6907"/>
                    <a:pt x="7765" y="5394"/>
                    <a:pt x="8420" y="4033"/>
                  </a:cubicBezTo>
                  <a:lnTo>
                    <a:pt x="8420" y="4033"/>
                  </a:lnTo>
                  <a:cubicBezTo>
                    <a:pt x="8269" y="5495"/>
                    <a:pt x="8370" y="6957"/>
                    <a:pt x="8723" y="8268"/>
                  </a:cubicBezTo>
                  <a:cubicBezTo>
                    <a:pt x="8823" y="8117"/>
                    <a:pt x="8924" y="7966"/>
                    <a:pt x="9025" y="7865"/>
                  </a:cubicBezTo>
                  <a:cubicBezTo>
                    <a:pt x="10386" y="5949"/>
                    <a:pt x="12504" y="0"/>
                    <a:pt x="12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3"/>
            <p:cNvSpPr/>
            <p:nvPr/>
          </p:nvSpPr>
          <p:spPr>
            <a:xfrm>
              <a:off x="-31389" y="4269529"/>
              <a:ext cx="214771" cy="189488"/>
            </a:xfrm>
            <a:custGeom>
              <a:avLst/>
              <a:gdLst/>
              <a:ahLst/>
              <a:cxnLst/>
              <a:rect l="l" t="t" r="r" b="b"/>
              <a:pathLst>
                <a:path w="9429" h="8319" extrusionOk="0">
                  <a:moveTo>
                    <a:pt x="9378" y="1"/>
                  </a:moveTo>
                  <a:cubicBezTo>
                    <a:pt x="7361" y="757"/>
                    <a:pt x="5446" y="1765"/>
                    <a:pt x="3731" y="3076"/>
                  </a:cubicBezTo>
                  <a:cubicBezTo>
                    <a:pt x="2874" y="3731"/>
                    <a:pt x="2017" y="4437"/>
                    <a:pt x="1362" y="5345"/>
                  </a:cubicBezTo>
                  <a:cubicBezTo>
                    <a:pt x="707" y="6202"/>
                    <a:pt x="202" y="7210"/>
                    <a:pt x="1" y="8269"/>
                  </a:cubicBezTo>
                  <a:lnTo>
                    <a:pt x="51" y="8319"/>
                  </a:lnTo>
                  <a:cubicBezTo>
                    <a:pt x="656" y="7412"/>
                    <a:pt x="1261" y="6555"/>
                    <a:pt x="1967" y="5798"/>
                  </a:cubicBezTo>
                  <a:cubicBezTo>
                    <a:pt x="2622" y="5042"/>
                    <a:pt x="3328" y="4235"/>
                    <a:pt x="4084" y="3530"/>
                  </a:cubicBezTo>
                  <a:cubicBezTo>
                    <a:pt x="4891" y="2824"/>
                    <a:pt x="5748" y="2219"/>
                    <a:pt x="6655" y="1664"/>
                  </a:cubicBezTo>
                  <a:cubicBezTo>
                    <a:pt x="7513" y="1059"/>
                    <a:pt x="8420" y="505"/>
                    <a:pt x="9428" y="101"/>
                  </a:cubicBezTo>
                  <a:lnTo>
                    <a:pt x="9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3"/>
            <p:cNvSpPr/>
            <p:nvPr/>
          </p:nvSpPr>
          <p:spPr>
            <a:xfrm>
              <a:off x="209746" y="4276431"/>
              <a:ext cx="152747" cy="267569"/>
            </a:xfrm>
            <a:custGeom>
              <a:avLst/>
              <a:gdLst/>
              <a:ahLst/>
              <a:cxnLst/>
              <a:rect l="l" t="t" r="r" b="b"/>
              <a:pathLst>
                <a:path w="6706" h="11747" extrusionOk="0">
                  <a:moveTo>
                    <a:pt x="1" y="0"/>
                  </a:moveTo>
                  <a:lnTo>
                    <a:pt x="1" y="51"/>
                  </a:lnTo>
                  <a:cubicBezTo>
                    <a:pt x="1110" y="605"/>
                    <a:pt x="2219" y="1210"/>
                    <a:pt x="3328" y="1865"/>
                  </a:cubicBezTo>
                  <a:cubicBezTo>
                    <a:pt x="3832" y="2218"/>
                    <a:pt x="4387" y="2571"/>
                    <a:pt x="4841" y="2924"/>
                  </a:cubicBezTo>
                  <a:cubicBezTo>
                    <a:pt x="5294" y="3327"/>
                    <a:pt x="5799" y="3731"/>
                    <a:pt x="5899" y="4235"/>
                  </a:cubicBezTo>
                  <a:cubicBezTo>
                    <a:pt x="6000" y="5394"/>
                    <a:pt x="5849" y="6705"/>
                    <a:pt x="5799" y="7966"/>
                  </a:cubicBezTo>
                  <a:cubicBezTo>
                    <a:pt x="5799" y="9226"/>
                    <a:pt x="5748" y="10486"/>
                    <a:pt x="5799" y="11747"/>
                  </a:cubicBezTo>
                  <a:lnTo>
                    <a:pt x="5899" y="11747"/>
                  </a:lnTo>
                  <a:cubicBezTo>
                    <a:pt x="6252" y="10537"/>
                    <a:pt x="6403" y="9276"/>
                    <a:pt x="6555" y="8016"/>
                  </a:cubicBezTo>
                  <a:cubicBezTo>
                    <a:pt x="6656" y="6705"/>
                    <a:pt x="6706" y="5445"/>
                    <a:pt x="6454" y="4084"/>
                  </a:cubicBezTo>
                  <a:cubicBezTo>
                    <a:pt x="6454" y="3983"/>
                    <a:pt x="6353" y="3731"/>
                    <a:pt x="6252" y="3580"/>
                  </a:cubicBezTo>
                  <a:cubicBezTo>
                    <a:pt x="6151" y="3428"/>
                    <a:pt x="6051" y="3277"/>
                    <a:pt x="5899" y="3176"/>
                  </a:cubicBezTo>
                  <a:cubicBezTo>
                    <a:pt x="5647" y="2924"/>
                    <a:pt x="5395" y="2723"/>
                    <a:pt x="5143" y="2521"/>
                  </a:cubicBezTo>
                  <a:cubicBezTo>
                    <a:pt x="4639" y="2168"/>
                    <a:pt x="4084" y="1865"/>
                    <a:pt x="3479" y="1563"/>
                  </a:cubicBezTo>
                  <a:cubicBezTo>
                    <a:pt x="2370" y="958"/>
                    <a:pt x="1211" y="45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180667" y="4237072"/>
              <a:ext cx="322714" cy="154205"/>
            </a:xfrm>
            <a:custGeom>
              <a:avLst/>
              <a:gdLst/>
              <a:ahLst/>
              <a:cxnLst/>
              <a:rect l="l" t="t" r="r" b="b"/>
              <a:pathLst>
                <a:path w="14168" h="6770" extrusionOk="0">
                  <a:moveTo>
                    <a:pt x="6434" y="1"/>
                  </a:moveTo>
                  <a:cubicBezTo>
                    <a:pt x="6106" y="1"/>
                    <a:pt x="5784" y="83"/>
                    <a:pt x="5496" y="165"/>
                  </a:cubicBezTo>
                  <a:cubicBezTo>
                    <a:pt x="4034" y="569"/>
                    <a:pt x="2774" y="1526"/>
                    <a:pt x="1866" y="2736"/>
                  </a:cubicBezTo>
                  <a:cubicBezTo>
                    <a:pt x="1009" y="3946"/>
                    <a:pt x="354" y="5308"/>
                    <a:pt x="1" y="6719"/>
                  </a:cubicBezTo>
                  <a:lnTo>
                    <a:pt x="51" y="6770"/>
                  </a:lnTo>
                  <a:cubicBezTo>
                    <a:pt x="808" y="5509"/>
                    <a:pt x="1564" y="4299"/>
                    <a:pt x="2471" y="3190"/>
                  </a:cubicBezTo>
                  <a:cubicBezTo>
                    <a:pt x="3328" y="2131"/>
                    <a:pt x="4337" y="1123"/>
                    <a:pt x="5647" y="720"/>
                  </a:cubicBezTo>
                  <a:cubicBezTo>
                    <a:pt x="5950" y="569"/>
                    <a:pt x="6303" y="518"/>
                    <a:pt x="6605" y="518"/>
                  </a:cubicBezTo>
                  <a:lnTo>
                    <a:pt x="7714" y="518"/>
                  </a:lnTo>
                  <a:cubicBezTo>
                    <a:pt x="8420" y="569"/>
                    <a:pt x="9126" y="619"/>
                    <a:pt x="9832" y="669"/>
                  </a:cubicBezTo>
                  <a:cubicBezTo>
                    <a:pt x="11294" y="770"/>
                    <a:pt x="12705" y="922"/>
                    <a:pt x="14167" y="1123"/>
                  </a:cubicBezTo>
                  <a:lnTo>
                    <a:pt x="14167" y="1022"/>
                  </a:lnTo>
                  <a:cubicBezTo>
                    <a:pt x="12756" y="770"/>
                    <a:pt x="11344" y="518"/>
                    <a:pt x="9882" y="317"/>
                  </a:cubicBezTo>
                  <a:cubicBezTo>
                    <a:pt x="9176" y="216"/>
                    <a:pt x="8471" y="165"/>
                    <a:pt x="7714" y="64"/>
                  </a:cubicBezTo>
                  <a:cubicBezTo>
                    <a:pt x="7361" y="64"/>
                    <a:pt x="7008" y="14"/>
                    <a:pt x="6656" y="14"/>
                  </a:cubicBezTo>
                  <a:cubicBezTo>
                    <a:pt x="6582" y="5"/>
                    <a:pt x="6508" y="1"/>
                    <a:pt x="6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3"/>
            <p:cNvSpPr/>
            <p:nvPr/>
          </p:nvSpPr>
          <p:spPr>
            <a:xfrm>
              <a:off x="-180667" y="4062284"/>
              <a:ext cx="262991" cy="95894"/>
            </a:xfrm>
            <a:custGeom>
              <a:avLst/>
              <a:gdLst/>
              <a:ahLst/>
              <a:cxnLst/>
              <a:rect l="l" t="t" r="r" b="b"/>
              <a:pathLst>
                <a:path w="11546" h="4210" extrusionOk="0">
                  <a:moveTo>
                    <a:pt x="9242" y="0"/>
                  </a:moveTo>
                  <a:cubicBezTo>
                    <a:pt x="9078" y="0"/>
                    <a:pt x="8919" y="10"/>
                    <a:pt x="8773" y="25"/>
                  </a:cubicBezTo>
                  <a:cubicBezTo>
                    <a:pt x="7613" y="176"/>
                    <a:pt x="6605" y="630"/>
                    <a:pt x="5647" y="1033"/>
                  </a:cubicBezTo>
                  <a:cubicBezTo>
                    <a:pt x="3681" y="1941"/>
                    <a:pt x="1816" y="3050"/>
                    <a:pt x="1" y="4159"/>
                  </a:cubicBezTo>
                  <a:lnTo>
                    <a:pt x="1" y="4209"/>
                  </a:lnTo>
                  <a:cubicBezTo>
                    <a:pt x="1967" y="3352"/>
                    <a:pt x="3883" y="2395"/>
                    <a:pt x="5849" y="1537"/>
                  </a:cubicBezTo>
                  <a:cubicBezTo>
                    <a:pt x="6807" y="1084"/>
                    <a:pt x="7815" y="630"/>
                    <a:pt x="8823" y="428"/>
                  </a:cubicBezTo>
                  <a:cubicBezTo>
                    <a:pt x="8991" y="412"/>
                    <a:pt x="9160" y="400"/>
                    <a:pt x="9324" y="400"/>
                  </a:cubicBezTo>
                  <a:cubicBezTo>
                    <a:pt x="9652" y="400"/>
                    <a:pt x="9966" y="445"/>
                    <a:pt x="10235" y="580"/>
                  </a:cubicBezTo>
                  <a:cubicBezTo>
                    <a:pt x="10689" y="832"/>
                    <a:pt x="11092" y="1185"/>
                    <a:pt x="11495" y="1537"/>
                  </a:cubicBezTo>
                  <a:lnTo>
                    <a:pt x="11546" y="1537"/>
                  </a:lnTo>
                  <a:cubicBezTo>
                    <a:pt x="11243" y="1084"/>
                    <a:pt x="10941" y="580"/>
                    <a:pt x="10437" y="277"/>
                  </a:cubicBezTo>
                  <a:cubicBezTo>
                    <a:pt x="10079" y="62"/>
                    <a:pt x="9644" y="0"/>
                    <a:pt x="9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3"/>
            <p:cNvSpPr/>
            <p:nvPr/>
          </p:nvSpPr>
          <p:spPr>
            <a:xfrm>
              <a:off x="233867" y="4081212"/>
              <a:ext cx="257251" cy="136666"/>
            </a:xfrm>
            <a:custGeom>
              <a:avLst/>
              <a:gdLst/>
              <a:ahLst/>
              <a:cxnLst/>
              <a:rect l="l" t="t" r="r" b="b"/>
              <a:pathLst>
                <a:path w="11294" h="6000" extrusionOk="0">
                  <a:moveTo>
                    <a:pt x="4740" y="1"/>
                  </a:moveTo>
                  <a:cubicBezTo>
                    <a:pt x="4639" y="1"/>
                    <a:pt x="4588" y="51"/>
                    <a:pt x="4538" y="51"/>
                  </a:cubicBezTo>
                  <a:cubicBezTo>
                    <a:pt x="4336" y="152"/>
                    <a:pt x="4235" y="253"/>
                    <a:pt x="4084" y="354"/>
                  </a:cubicBezTo>
                  <a:cubicBezTo>
                    <a:pt x="3832" y="606"/>
                    <a:pt x="3580" y="807"/>
                    <a:pt x="3378" y="1059"/>
                  </a:cubicBezTo>
                  <a:cubicBezTo>
                    <a:pt x="2925" y="1564"/>
                    <a:pt x="2471" y="2068"/>
                    <a:pt x="2118" y="2622"/>
                  </a:cubicBezTo>
                  <a:cubicBezTo>
                    <a:pt x="1311" y="3681"/>
                    <a:pt x="606" y="4790"/>
                    <a:pt x="1" y="5950"/>
                  </a:cubicBezTo>
                  <a:lnTo>
                    <a:pt x="1" y="6000"/>
                  </a:lnTo>
                  <a:cubicBezTo>
                    <a:pt x="908" y="4992"/>
                    <a:pt x="1664" y="3933"/>
                    <a:pt x="2521" y="2925"/>
                  </a:cubicBezTo>
                  <a:lnTo>
                    <a:pt x="3731" y="1362"/>
                  </a:lnTo>
                  <a:cubicBezTo>
                    <a:pt x="3933" y="1110"/>
                    <a:pt x="4135" y="858"/>
                    <a:pt x="4387" y="656"/>
                  </a:cubicBezTo>
                  <a:cubicBezTo>
                    <a:pt x="4487" y="555"/>
                    <a:pt x="4588" y="454"/>
                    <a:pt x="4689" y="404"/>
                  </a:cubicBezTo>
                  <a:cubicBezTo>
                    <a:pt x="4740" y="404"/>
                    <a:pt x="4790" y="354"/>
                    <a:pt x="4740" y="354"/>
                  </a:cubicBezTo>
                  <a:lnTo>
                    <a:pt x="4891" y="354"/>
                  </a:lnTo>
                  <a:cubicBezTo>
                    <a:pt x="4891" y="354"/>
                    <a:pt x="4992" y="354"/>
                    <a:pt x="5042" y="404"/>
                  </a:cubicBezTo>
                  <a:cubicBezTo>
                    <a:pt x="6202" y="908"/>
                    <a:pt x="7210" y="1765"/>
                    <a:pt x="8269" y="2572"/>
                  </a:cubicBezTo>
                  <a:cubicBezTo>
                    <a:pt x="9277" y="3378"/>
                    <a:pt x="10285" y="4235"/>
                    <a:pt x="11293" y="5093"/>
                  </a:cubicBezTo>
                  <a:lnTo>
                    <a:pt x="11293" y="5042"/>
                  </a:lnTo>
                  <a:cubicBezTo>
                    <a:pt x="10386" y="4135"/>
                    <a:pt x="9378" y="3278"/>
                    <a:pt x="8420" y="2370"/>
                  </a:cubicBezTo>
                  <a:cubicBezTo>
                    <a:pt x="7916" y="1967"/>
                    <a:pt x="7411" y="1513"/>
                    <a:pt x="6857" y="1110"/>
                  </a:cubicBezTo>
                  <a:cubicBezTo>
                    <a:pt x="6353" y="757"/>
                    <a:pt x="5798" y="354"/>
                    <a:pt x="5143" y="51"/>
                  </a:cubicBezTo>
                  <a:cubicBezTo>
                    <a:pt x="5092" y="51"/>
                    <a:pt x="4992" y="1"/>
                    <a:pt x="4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3"/>
            <p:cNvSpPr/>
            <p:nvPr/>
          </p:nvSpPr>
          <p:spPr>
            <a:xfrm>
              <a:off x="245346" y="4193546"/>
              <a:ext cx="143568" cy="56489"/>
            </a:xfrm>
            <a:custGeom>
              <a:avLst/>
              <a:gdLst/>
              <a:ahLst/>
              <a:cxnLst/>
              <a:rect l="l" t="t" r="r" b="b"/>
              <a:pathLst>
                <a:path w="6303" h="2480" extrusionOk="0">
                  <a:moveTo>
                    <a:pt x="5615" y="1"/>
                  </a:moveTo>
                  <a:cubicBezTo>
                    <a:pt x="5249" y="1"/>
                    <a:pt x="4875" y="99"/>
                    <a:pt x="4538" y="161"/>
                  </a:cubicBezTo>
                  <a:cubicBezTo>
                    <a:pt x="3983" y="312"/>
                    <a:pt x="3479" y="564"/>
                    <a:pt x="2975" y="816"/>
                  </a:cubicBezTo>
                  <a:cubicBezTo>
                    <a:pt x="1967" y="1270"/>
                    <a:pt x="959" y="1824"/>
                    <a:pt x="1" y="2429"/>
                  </a:cubicBezTo>
                  <a:lnTo>
                    <a:pt x="1" y="2480"/>
                  </a:lnTo>
                  <a:cubicBezTo>
                    <a:pt x="1059" y="2026"/>
                    <a:pt x="2068" y="1572"/>
                    <a:pt x="3126" y="1169"/>
                  </a:cubicBezTo>
                  <a:cubicBezTo>
                    <a:pt x="3631" y="967"/>
                    <a:pt x="4185" y="816"/>
                    <a:pt x="4689" y="614"/>
                  </a:cubicBezTo>
                  <a:cubicBezTo>
                    <a:pt x="5244" y="413"/>
                    <a:pt x="5748" y="211"/>
                    <a:pt x="6252" y="211"/>
                  </a:cubicBezTo>
                  <a:lnTo>
                    <a:pt x="6303" y="161"/>
                  </a:lnTo>
                  <a:cubicBezTo>
                    <a:pt x="6085" y="42"/>
                    <a:pt x="5852" y="1"/>
                    <a:pt x="5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3"/>
            <p:cNvSpPr/>
            <p:nvPr/>
          </p:nvSpPr>
          <p:spPr>
            <a:xfrm>
              <a:off x="2309950" y="3509403"/>
              <a:ext cx="299732" cy="160765"/>
            </a:xfrm>
            <a:custGeom>
              <a:avLst/>
              <a:gdLst/>
              <a:ahLst/>
              <a:cxnLst/>
              <a:rect l="l" t="t" r="r" b="b"/>
              <a:pathLst>
                <a:path w="13159" h="7058" extrusionOk="0">
                  <a:moveTo>
                    <a:pt x="5291" y="1"/>
                  </a:moveTo>
                  <a:cubicBezTo>
                    <a:pt x="5155" y="1"/>
                    <a:pt x="5037" y="33"/>
                    <a:pt x="4941" y="100"/>
                  </a:cubicBezTo>
                  <a:cubicBezTo>
                    <a:pt x="3479" y="1108"/>
                    <a:pt x="0" y="7057"/>
                    <a:pt x="0" y="7057"/>
                  </a:cubicBezTo>
                  <a:cubicBezTo>
                    <a:pt x="0" y="7057"/>
                    <a:pt x="3126" y="6049"/>
                    <a:pt x="5193" y="5545"/>
                  </a:cubicBezTo>
                  <a:cubicBezTo>
                    <a:pt x="4840" y="5142"/>
                    <a:pt x="4487" y="4789"/>
                    <a:pt x="4084" y="4436"/>
                  </a:cubicBezTo>
                  <a:lnTo>
                    <a:pt x="4084" y="4436"/>
                  </a:lnTo>
                  <a:cubicBezTo>
                    <a:pt x="4689" y="4486"/>
                    <a:pt x="5344" y="4637"/>
                    <a:pt x="5999" y="4990"/>
                  </a:cubicBezTo>
                  <a:cubicBezTo>
                    <a:pt x="6151" y="5091"/>
                    <a:pt x="6302" y="5192"/>
                    <a:pt x="6453" y="5293"/>
                  </a:cubicBezTo>
                  <a:cubicBezTo>
                    <a:pt x="6453" y="5293"/>
                    <a:pt x="6504" y="5293"/>
                    <a:pt x="6504" y="5242"/>
                  </a:cubicBezTo>
                  <a:cubicBezTo>
                    <a:pt x="6556" y="5237"/>
                    <a:pt x="6614" y="5235"/>
                    <a:pt x="6676" y="5235"/>
                  </a:cubicBezTo>
                  <a:cubicBezTo>
                    <a:pt x="7209" y="5235"/>
                    <a:pt x="8076" y="5420"/>
                    <a:pt x="9024" y="5646"/>
                  </a:cubicBezTo>
                  <a:cubicBezTo>
                    <a:pt x="8167" y="4486"/>
                    <a:pt x="7209" y="3478"/>
                    <a:pt x="6100" y="2772"/>
                  </a:cubicBezTo>
                  <a:lnTo>
                    <a:pt x="6100" y="2772"/>
                  </a:lnTo>
                  <a:cubicBezTo>
                    <a:pt x="7462" y="3175"/>
                    <a:pt x="8722" y="4033"/>
                    <a:pt x="9831" y="5041"/>
                  </a:cubicBezTo>
                  <a:cubicBezTo>
                    <a:pt x="10234" y="5394"/>
                    <a:pt x="10587" y="5747"/>
                    <a:pt x="10940" y="6099"/>
                  </a:cubicBezTo>
                  <a:cubicBezTo>
                    <a:pt x="12150" y="6452"/>
                    <a:pt x="13158" y="6805"/>
                    <a:pt x="13158" y="6805"/>
                  </a:cubicBezTo>
                  <a:cubicBezTo>
                    <a:pt x="13158" y="6805"/>
                    <a:pt x="7282" y="1"/>
                    <a:pt x="5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3"/>
            <p:cNvSpPr/>
            <p:nvPr/>
          </p:nvSpPr>
          <p:spPr>
            <a:xfrm>
              <a:off x="2295008" y="3591832"/>
              <a:ext cx="339934" cy="186276"/>
            </a:xfrm>
            <a:custGeom>
              <a:avLst/>
              <a:gdLst/>
              <a:ahLst/>
              <a:cxnLst/>
              <a:rect l="l" t="t" r="r" b="b"/>
              <a:pathLst>
                <a:path w="14924" h="8178" extrusionOk="0">
                  <a:moveTo>
                    <a:pt x="7437" y="1"/>
                  </a:moveTo>
                  <a:cubicBezTo>
                    <a:pt x="5187" y="1"/>
                    <a:pt x="1" y="4043"/>
                    <a:pt x="1" y="4043"/>
                  </a:cubicBezTo>
                  <a:cubicBezTo>
                    <a:pt x="2774" y="3741"/>
                    <a:pt x="6555" y="3590"/>
                    <a:pt x="6555" y="3590"/>
                  </a:cubicBezTo>
                  <a:cubicBezTo>
                    <a:pt x="6756" y="3741"/>
                    <a:pt x="7008" y="3892"/>
                    <a:pt x="7260" y="4043"/>
                  </a:cubicBezTo>
                  <a:cubicBezTo>
                    <a:pt x="7311" y="3287"/>
                    <a:pt x="7311" y="2480"/>
                    <a:pt x="6857" y="1775"/>
                  </a:cubicBezTo>
                  <a:lnTo>
                    <a:pt x="6857" y="1775"/>
                  </a:lnTo>
                  <a:cubicBezTo>
                    <a:pt x="7160" y="2027"/>
                    <a:pt x="7412" y="2430"/>
                    <a:pt x="7613" y="2783"/>
                  </a:cubicBezTo>
                  <a:cubicBezTo>
                    <a:pt x="7815" y="3186"/>
                    <a:pt x="7966" y="3590"/>
                    <a:pt x="8067" y="3993"/>
                  </a:cubicBezTo>
                  <a:cubicBezTo>
                    <a:pt x="8118" y="4195"/>
                    <a:pt x="8118" y="4396"/>
                    <a:pt x="8168" y="4547"/>
                  </a:cubicBezTo>
                  <a:cubicBezTo>
                    <a:pt x="8722" y="4850"/>
                    <a:pt x="9277" y="5203"/>
                    <a:pt x="9882" y="5505"/>
                  </a:cubicBezTo>
                  <a:cubicBezTo>
                    <a:pt x="9832" y="4900"/>
                    <a:pt x="9832" y="4346"/>
                    <a:pt x="9731" y="3741"/>
                  </a:cubicBezTo>
                  <a:lnTo>
                    <a:pt x="9731" y="3741"/>
                  </a:lnTo>
                  <a:cubicBezTo>
                    <a:pt x="10235" y="4447"/>
                    <a:pt x="10638" y="5203"/>
                    <a:pt x="11042" y="5959"/>
                  </a:cubicBezTo>
                  <a:cubicBezTo>
                    <a:pt x="11092" y="6009"/>
                    <a:pt x="11092" y="6110"/>
                    <a:pt x="11142" y="6211"/>
                  </a:cubicBezTo>
                  <a:cubicBezTo>
                    <a:pt x="13159" y="7270"/>
                    <a:pt x="14923" y="8177"/>
                    <a:pt x="14923" y="8177"/>
                  </a:cubicBezTo>
                  <a:cubicBezTo>
                    <a:pt x="14923" y="8177"/>
                    <a:pt x="10638" y="1876"/>
                    <a:pt x="8067" y="161"/>
                  </a:cubicBezTo>
                  <a:cubicBezTo>
                    <a:pt x="7901" y="51"/>
                    <a:pt x="7687" y="1"/>
                    <a:pt x="7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3"/>
            <p:cNvSpPr/>
            <p:nvPr/>
          </p:nvSpPr>
          <p:spPr>
            <a:xfrm>
              <a:off x="1974656" y="3631304"/>
              <a:ext cx="358293" cy="242104"/>
            </a:xfrm>
            <a:custGeom>
              <a:avLst/>
              <a:gdLst/>
              <a:ahLst/>
              <a:cxnLst/>
              <a:rect l="l" t="t" r="r" b="b"/>
              <a:pathLst>
                <a:path w="15730" h="10629" extrusionOk="0">
                  <a:moveTo>
                    <a:pt x="5419" y="0"/>
                  </a:moveTo>
                  <a:cubicBezTo>
                    <a:pt x="4263" y="0"/>
                    <a:pt x="3387" y="151"/>
                    <a:pt x="3075" y="546"/>
                  </a:cubicBezTo>
                  <a:cubicBezTo>
                    <a:pt x="2773" y="949"/>
                    <a:pt x="2470" y="1453"/>
                    <a:pt x="2218" y="2058"/>
                  </a:cubicBezTo>
                  <a:cubicBezTo>
                    <a:pt x="2823" y="1806"/>
                    <a:pt x="3529" y="1655"/>
                    <a:pt x="4185" y="1655"/>
                  </a:cubicBezTo>
                  <a:cubicBezTo>
                    <a:pt x="3277" y="1907"/>
                    <a:pt x="2470" y="2411"/>
                    <a:pt x="1815" y="3016"/>
                  </a:cubicBezTo>
                  <a:cubicBezTo>
                    <a:pt x="605" y="6243"/>
                    <a:pt x="0" y="10629"/>
                    <a:pt x="0" y="10629"/>
                  </a:cubicBezTo>
                  <a:cubicBezTo>
                    <a:pt x="0" y="10629"/>
                    <a:pt x="1412" y="9318"/>
                    <a:pt x="3025" y="7755"/>
                  </a:cubicBezTo>
                  <a:cubicBezTo>
                    <a:pt x="3378" y="6192"/>
                    <a:pt x="3832" y="4579"/>
                    <a:pt x="4638" y="3218"/>
                  </a:cubicBezTo>
                  <a:lnTo>
                    <a:pt x="4638" y="3218"/>
                  </a:lnTo>
                  <a:cubicBezTo>
                    <a:pt x="4336" y="4327"/>
                    <a:pt x="4235" y="5436"/>
                    <a:pt x="4185" y="6596"/>
                  </a:cubicBezTo>
                  <a:cubicBezTo>
                    <a:pt x="4941" y="5890"/>
                    <a:pt x="5596" y="5184"/>
                    <a:pt x="6201" y="4529"/>
                  </a:cubicBezTo>
                  <a:cubicBezTo>
                    <a:pt x="6504" y="3470"/>
                    <a:pt x="6856" y="2411"/>
                    <a:pt x="7512" y="1504"/>
                  </a:cubicBezTo>
                  <a:lnTo>
                    <a:pt x="7512" y="1504"/>
                  </a:lnTo>
                  <a:cubicBezTo>
                    <a:pt x="7209" y="2210"/>
                    <a:pt x="7058" y="2966"/>
                    <a:pt x="6957" y="3722"/>
                  </a:cubicBezTo>
                  <a:cubicBezTo>
                    <a:pt x="7058" y="3621"/>
                    <a:pt x="7159" y="3470"/>
                    <a:pt x="7260" y="3369"/>
                  </a:cubicBezTo>
                  <a:cubicBezTo>
                    <a:pt x="7260" y="3369"/>
                    <a:pt x="7349" y="3372"/>
                    <a:pt x="7511" y="3372"/>
                  </a:cubicBezTo>
                  <a:cubicBezTo>
                    <a:pt x="8564" y="3372"/>
                    <a:pt x="12715" y="3258"/>
                    <a:pt x="15729" y="1554"/>
                  </a:cubicBezTo>
                  <a:cubicBezTo>
                    <a:pt x="15729" y="1554"/>
                    <a:pt x="9133" y="0"/>
                    <a:pt x="5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3"/>
            <p:cNvSpPr/>
            <p:nvPr/>
          </p:nvSpPr>
          <p:spPr>
            <a:xfrm>
              <a:off x="2096374" y="3663237"/>
              <a:ext cx="225089" cy="343374"/>
            </a:xfrm>
            <a:custGeom>
              <a:avLst/>
              <a:gdLst/>
              <a:ahLst/>
              <a:cxnLst/>
              <a:rect l="l" t="t" r="r" b="b"/>
              <a:pathLst>
                <a:path w="9882" h="15075" extrusionOk="0">
                  <a:moveTo>
                    <a:pt x="9881" y="1"/>
                  </a:moveTo>
                  <a:cubicBezTo>
                    <a:pt x="9881" y="1"/>
                    <a:pt x="7159" y="404"/>
                    <a:pt x="4638" y="959"/>
                  </a:cubicBezTo>
                  <a:cubicBezTo>
                    <a:pt x="5243" y="1060"/>
                    <a:pt x="5848" y="1211"/>
                    <a:pt x="6453" y="1362"/>
                  </a:cubicBezTo>
                  <a:cubicBezTo>
                    <a:pt x="5394" y="1362"/>
                    <a:pt x="4336" y="1463"/>
                    <a:pt x="3277" y="1513"/>
                  </a:cubicBezTo>
                  <a:lnTo>
                    <a:pt x="2218" y="1614"/>
                  </a:lnTo>
                  <a:cubicBezTo>
                    <a:pt x="1765" y="1765"/>
                    <a:pt x="1361" y="1917"/>
                    <a:pt x="1059" y="2118"/>
                  </a:cubicBezTo>
                  <a:cubicBezTo>
                    <a:pt x="555" y="2370"/>
                    <a:pt x="252" y="3479"/>
                    <a:pt x="151" y="4891"/>
                  </a:cubicBezTo>
                  <a:cubicBezTo>
                    <a:pt x="353" y="4740"/>
                    <a:pt x="504" y="4538"/>
                    <a:pt x="706" y="4387"/>
                  </a:cubicBezTo>
                  <a:cubicBezTo>
                    <a:pt x="1210" y="3984"/>
                    <a:pt x="1765" y="3580"/>
                    <a:pt x="2420" y="3328"/>
                  </a:cubicBezTo>
                  <a:lnTo>
                    <a:pt x="2420" y="3328"/>
                  </a:lnTo>
                  <a:cubicBezTo>
                    <a:pt x="1865" y="3732"/>
                    <a:pt x="1512" y="4236"/>
                    <a:pt x="1160" y="4790"/>
                  </a:cubicBezTo>
                  <a:cubicBezTo>
                    <a:pt x="807" y="5345"/>
                    <a:pt x="504" y="5899"/>
                    <a:pt x="252" y="6454"/>
                  </a:cubicBezTo>
                  <a:cubicBezTo>
                    <a:pt x="151" y="6605"/>
                    <a:pt x="101" y="6756"/>
                    <a:pt x="50" y="6908"/>
                  </a:cubicBezTo>
                  <a:cubicBezTo>
                    <a:pt x="0" y="10638"/>
                    <a:pt x="504" y="15075"/>
                    <a:pt x="504" y="15075"/>
                  </a:cubicBezTo>
                  <a:cubicBezTo>
                    <a:pt x="504" y="15075"/>
                    <a:pt x="1512" y="13764"/>
                    <a:pt x="2722" y="12151"/>
                  </a:cubicBezTo>
                  <a:lnTo>
                    <a:pt x="2722" y="12100"/>
                  </a:lnTo>
                  <a:cubicBezTo>
                    <a:pt x="2722" y="11445"/>
                    <a:pt x="2773" y="10840"/>
                    <a:pt x="2823" y="10185"/>
                  </a:cubicBezTo>
                  <a:cubicBezTo>
                    <a:pt x="2924" y="8874"/>
                    <a:pt x="3126" y="7563"/>
                    <a:pt x="3579" y="6403"/>
                  </a:cubicBezTo>
                  <a:lnTo>
                    <a:pt x="3579" y="6403"/>
                  </a:lnTo>
                  <a:cubicBezTo>
                    <a:pt x="3378" y="7664"/>
                    <a:pt x="3428" y="8924"/>
                    <a:pt x="3630" y="10134"/>
                  </a:cubicBezTo>
                  <a:cubicBezTo>
                    <a:pt x="3630" y="10386"/>
                    <a:pt x="3680" y="10588"/>
                    <a:pt x="3731" y="10840"/>
                  </a:cubicBezTo>
                  <a:cubicBezTo>
                    <a:pt x="4437" y="9933"/>
                    <a:pt x="5092" y="8975"/>
                    <a:pt x="5697" y="8168"/>
                  </a:cubicBezTo>
                  <a:cubicBezTo>
                    <a:pt x="5697" y="7664"/>
                    <a:pt x="5697" y="7210"/>
                    <a:pt x="5747" y="6706"/>
                  </a:cubicBezTo>
                  <a:cubicBezTo>
                    <a:pt x="5848" y="5446"/>
                    <a:pt x="6151" y="4286"/>
                    <a:pt x="6655" y="3227"/>
                  </a:cubicBezTo>
                  <a:lnTo>
                    <a:pt x="6655" y="3227"/>
                  </a:lnTo>
                  <a:cubicBezTo>
                    <a:pt x="6554" y="4387"/>
                    <a:pt x="6655" y="5496"/>
                    <a:pt x="6907" y="6555"/>
                  </a:cubicBezTo>
                  <a:cubicBezTo>
                    <a:pt x="7008" y="6454"/>
                    <a:pt x="7109" y="6303"/>
                    <a:pt x="7159" y="6252"/>
                  </a:cubicBezTo>
                  <a:cubicBezTo>
                    <a:pt x="8218" y="4740"/>
                    <a:pt x="9881" y="1"/>
                    <a:pt x="9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3"/>
            <p:cNvSpPr/>
            <p:nvPr/>
          </p:nvSpPr>
          <p:spPr>
            <a:xfrm>
              <a:off x="2139991" y="3668976"/>
              <a:ext cx="169990" cy="150469"/>
            </a:xfrm>
            <a:custGeom>
              <a:avLst/>
              <a:gdLst/>
              <a:ahLst/>
              <a:cxnLst/>
              <a:rect l="l" t="t" r="r" b="b"/>
              <a:pathLst>
                <a:path w="7463" h="6606" extrusionOk="0">
                  <a:moveTo>
                    <a:pt x="7462" y="1"/>
                  </a:moveTo>
                  <a:cubicBezTo>
                    <a:pt x="5849" y="606"/>
                    <a:pt x="4336" y="1413"/>
                    <a:pt x="2975" y="2421"/>
                  </a:cubicBezTo>
                  <a:cubicBezTo>
                    <a:pt x="2269" y="2975"/>
                    <a:pt x="1614" y="3530"/>
                    <a:pt x="1110" y="4236"/>
                  </a:cubicBezTo>
                  <a:cubicBezTo>
                    <a:pt x="606" y="4942"/>
                    <a:pt x="202" y="5698"/>
                    <a:pt x="1" y="6555"/>
                  </a:cubicBezTo>
                  <a:lnTo>
                    <a:pt x="51" y="6605"/>
                  </a:lnTo>
                  <a:cubicBezTo>
                    <a:pt x="555" y="5849"/>
                    <a:pt x="1009" y="5194"/>
                    <a:pt x="1564" y="4589"/>
                  </a:cubicBezTo>
                  <a:cubicBezTo>
                    <a:pt x="2118" y="3984"/>
                    <a:pt x="2622" y="3379"/>
                    <a:pt x="3278" y="2824"/>
                  </a:cubicBezTo>
                  <a:cubicBezTo>
                    <a:pt x="3883" y="2270"/>
                    <a:pt x="4589" y="1765"/>
                    <a:pt x="5294" y="1312"/>
                  </a:cubicBezTo>
                  <a:cubicBezTo>
                    <a:pt x="5950" y="858"/>
                    <a:pt x="6706" y="455"/>
                    <a:pt x="7462" y="102"/>
                  </a:cubicBezTo>
                  <a:lnTo>
                    <a:pt x="7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3"/>
            <p:cNvSpPr/>
            <p:nvPr/>
          </p:nvSpPr>
          <p:spPr>
            <a:xfrm>
              <a:off x="2312227" y="3662098"/>
              <a:ext cx="171129" cy="307772"/>
            </a:xfrm>
            <a:custGeom>
              <a:avLst/>
              <a:gdLst/>
              <a:ahLst/>
              <a:cxnLst/>
              <a:rect l="l" t="t" r="r" b="b"/>
              <a:pathLst>
                <a:path w="7513" h="13512" extrusionOk="0">
                  <a:moveTo>
                    <a:pt x="1" y="0"/>
                  </a:moveTo>
                  <a:cubicBezTo>
                    <a:pt x="1" y="1"/>
                    <a:pt x="908" y="3983"/>
                    <a:pt x="1564" y="5344"/>
                  </a:cubicBezTo>
                  <a:cubicBezTo>
                    <a:pt x="1564" y="5445"/>
                    <a:pt x="1614" y="5496"/>
                    <a:pt x="1665" y="5596"/>
                  </a:cubicBezTo>
                  <a:cubicBezTo>
                    <a:pt x="1816" y="5395"/>
                    <a:pt x="1967" y="5193"/>
                    <a:pt x="2169" y="4991"/>
                  </a:cubicBezTo>
                  <a:cubicBezTo>
                    <a:pt x="2623" y="4437"/>
                    <a:pt x="3127" y="3933"/>
                    <a:pt x="3681" y="3580"/>
                  </a:cubicBezTo>
                  <a:lnTo>
                    <a:pt x="3681" y="3580"/>
                  </a:lnTo>
                  <a:cubicBezTo>
                    <a:pt x="3228" y="4084"/>
                    <a:pt x="2925" y="4689"/>
                    <a:pt x="2673" y="5294"/>
                  </a:cubicBezTo>
                  <a:cubicBezTo>
                    <a:pt x="2471" y="5748"/>
                    <a:pt x="2320" y="6201"/>
                    <a:pt x="2169" y="6655"/>
                  </a:cubicBezTo>
                  <a:cubicBezTo>
                    <a:pt x="2421" y="7260"/>
                    <a:pt x="2774" y="7966"/>
                    <a:pt x="3127" y="8672"/>
                  </a:cubicBezTo>
                  <a:cubicBezTo>
                    <a:pt x="3228" y="8369"/>
                    <a:pt x="3328" y="8067"/>
                    <a:pt x="3429" y="7764"/>
                  </a:cubicBezTo>
                  <a:cubicBezTo>
                    <a:pt x="3832" y="6958"/>
                    <a:pt x="4236" y="6101"/>
                    <a:pt x="4992" y="5596"/>
                  </a:cubicBezTo>
                  <a:lnTo>
                    <a:pt x="4992" y="5596"/>
                  </a:lnTo>
                  <a:cubicBezTo>
                    <a:pt x="4337" y="6201"/>
                    <a:pt x="4034" y="7058"/>
                    <a:pt x="3832" y="7916"/>
                  </a:cubicBezTo>
                  <a:cubicBezTo>
                    <a:pt x="3681" y="8420"/>
                    <a:pt x="3580" y="8974"/>
                    <a:pt x="3530" y="9529"/>
                  </a:cubicBezTo>
                  <a:cubicBezTo>
                    <a:pt x="4437" y="11545"/>
                    <a:pt x="5395" y="13512"/>
                    <a:pt x="5395" y="13512"/>
                  </a:cubicBezTo>
                  <a:cubicBezTo>
                    <a:pt x="5395" y="13512"/>
                    <a:pt x="6555" y="9882"/>
                    <a:pt x="7109" y="6907"/>
                  </a:cubicBezTo>
                  <a:cubicBezTo>
                    <a:pt x="7009" y="6403"/>
                    <a:pt x="6908" y="5899"/>
                    <a:pt x="6656" y="5445"/>
                  </a:cubicBezTo>
                  <a:lnTo>
                    <a:pt x="6656" y="5445"/>
                  </a:lnTo>
                  <a:cubicBezTo>
                    <a:pt x="6857" y="5647"/>
                    <a:pt x="7059" y="5899"/>
                    <a:pt x="7210" y="6201"/>
                  </a:cubicBezTo>
                  <a:cubicBezTo>
                    <a:pt x="7462" y="4689"/>
                    <a:pt x="7513" y="3429"/>
                    <a:pt x="7059" y="3076"/>
                  </a:cubicBezTo>
                  <a:cubicBezTo>
                    <a:pt x="5748" y="1866"/>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2330608" y="3674739"/>
              <a:ext cx="121747" cy="211309"/>
            </a:xfrm>
            <a:custGeom>
              <a:avLst/>
              <a:gdLst/>
              <a:ahLst/>
              <a:cxnLst/>
              <a:rect l="l" t="t" r="r" b="b"/>
              <a:pathLst>
                <a:path w="5345" h="9277" extrusionOk="0">
                  <a:moveTo>
                    <a:pt x="51" y="0"/>
                  </a:moveTo>
                  <a:lnTo>
                    <a:pt x="1" y="50"/>
                  </a:lnTo>
                  <a:cubicBezTo>
                    <a:pt x="908" y="454"/>
                    <a:pt x="1816" y="958"/>
                    <a:pt x="2622" y="1462"/>
                  </a:cubicBezTo>
                  <a:cubicBezTo>
                    <a:pt x="3076" y="1714"/>
                    <a:pt x="3479" y="2017"/>
                    <a:pt x="3883" y="2319"/>
                  </a:cubicBezTo>
                  <a:cubicBezTo>
                    <a:pt x="4235" y="2622"/>
                    <a:pt x="4639" y="2924"/>
                    <a:pt x="4689" y="3327"/>
                  </a:cubicBezTo>
                  <a:cubicBezTo>
                    <a:pt x="4790" y="4235"/>
                    <a:pt x="4639" y="5294"/>
                    <a:pt x="4639" y="6251"/>
                  </a:cubicBezTo>
                  <a:cubicBezTo>
                    <a:pt x="4639" y="7260"/>
                    <a:pt x="4588" y="8268"/>
                    <a:pt x="4639" y="9276"/>
                  </a:cubicBezTo>
                  <a:lnTo>
                    <a:pt x="4689" y="9276"/>
                  </a:lnTo>
                  <a:cubicBezTo>
                    <a:pt x="4941" y="8318"/>
                    <a:pt x="5092" y="7310"/>
                    <a:pt x="5244" y="6302"/>
                  </a:cubicBezTo>
                  <a:cubicBezTo>
                    <a:pt x="5294" y="5294"/>
                    <a:pt x="5345" y="4336"/>
                    <a:pt x="5143" y="3227"/>
                  </a:cubicBezTo>
                  <a:cubicBezTo>
                    <a:pt x="5143" y="3126"/>
                    <a:pt x="5042" y="2924"/>
                    <a:pt x="4992" y="2823"/>
                  </a:cubicBezTo>
                  <a:cubicBezTo>
                    <a:pt x="4891" y="2722"/>
                    <a:pt x="4790" y="2622"/>
                    <a:pt x="4689" y="2521"/>
                  </a:cubicBezTo>
                  <a:cubicBezTo>
                    <a:pt x="4488" y="2319"/>
                    <a:pt x="4286" y="2168"/>
                    <a:pt x="4084" y="2017"/>
                  </a:cubicBezTo>
                  <a:cubicBezTo>
                    <a:pt x="3681" y="1714"/>
                    <a:pt x="3227" y="1462"/>
                    <a:pt x="2773" y="1210"/>
                  </a:cubicBezTo>
                  <a:cubicBezTo>
                    <a:pt x="1866" y="756"/>
                    <a:pt x="958" y="35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3"/>
            <p:cNvSpPr/>
            <p:nvPr/>
          </p:nvSpPr>
          <p:spPr>
            <a:xfrm>
              <a:off x="2022874" y="3643717"/>
              <a:ext cx="254951" cy="121747"/>
            </a:xfrm>
            <a:custGeom>
              <a:avLst/>
              <a:gdLst/>
              <a:ahLst/>
              <a:cxnLst/>
              <a:rect l="l" t="t" r="r" b="b"/>
              <a:pathLst>
                <a:path w="11193" h="5345" extrusionOk="0">
                  <a:moveTo>
                    <a:pt x="5244" y="1"/>
                  </a:moveTo>
                  <a:cubicBezTo>
                    <a:pt x="4941" y="1"/>
                    <a:pt x="4639" y="51"/>
                    <a:pt x="4336" y="102"/>
                  </a:cubicBezTo>
                  <a:cubicBezTo>
                    <a:pt x="3177" y="455"/>
                    <a:pt x="2168" y="1211"/>
                    <a:pt x="1463" y="2169"/>
                  </a:cubicBezTo>
                  <a:cubicBezTo>
                    <a:pt x="757" y="3127"/>
                    <a:pt x="253" y="4185"/>
                    <a:pt x="1" y="5294"/>
                  </a:cubicBezTo>
                  <a:lnTo>
                    <a:pt x="51" y="5345"/>
                  </a:lnTo>
                  <a:cubicBezTo>
                    <a:pt x="656" y="4336"/>
                    <a:pt x="1210" y="3379"/>
                    <a:pt x="1916" y="2522"/>
                  </a:cubicBezTo>
                  <a:cubicBezTo>
                    <a:pt x="2622" y="1665"/>
                    <a:pt x="3429" y="858"/>
                    <a:pt x="4437" y="555"/>
                  </a:cubicBezTo>
                  <a:cubicBezTo>
                    <a:pt x="4739" y="455"/>
                    <a:pt x="4992" y="404"/>
                    <a:pt x="5244" y="404"/>
                  </a:cubicBezTo>
                  <a:lnTo>
                    <a:pt x="6101" y="404"/>
                  </a:lnTo>
                  <a:cubicBezTo>
                    <a:pt x="6655" y="455"/>
                    <a:pt x="7210" y="455"/>
                    <a:pt x="7764" y="505"/>
                  </a:cubicBezTo>
                  <a:cubicBezTo>
                    <a:pt x="8924" y="606"/>
                    <a:pt x="10083" y="707"/>
                    <a:pt x="11193" y="858"/>
                  </a:cubicBezTo>
                  <a:lnTo>
                    <a:pt x="11193" y="807"/>
                  </a:lnTo>
                  <a:cubicBezTo>
                    <a:pt x="10083" y="606"/>
                    <a:pt x="8974" y="404"/>
                    <a:pt x="7815" y="253"/>
                  </a:cubicBezTo>
                  <a:cubicBezTo>
                    <a:pt x="7260" y="152"/>
                    <a:pt x="6655" y="102"/>
                    <a:pt x="6101" y="51"/>
                  </a:cubicBezTo>
                  <a:cubicBezTo>
                    <a:pt x="5798" y="1"/>
                    <a:pt x="5546" y="1"/>
                    <a:pt x="5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3"/>
            <p:cNvSpPr/>
            <p:nvPr/>
          </p:nvSpPr>
          <p:spPr>
            <a:xfrm>
              <a:off x="2350128" y="3519721"/>
              <a:ext cx="204430" cy="109105"/>
            </a:xfrm>
            <a:custGeom>
              <a:avLst/>
              <a:gdLst/>
              <a:ahLst/>
              <a:cxnLst/>
              <a:rect l="l" t="t" r="r" b="b"/>
              <a:pathLst>
                <a:path w="8975" h="4790" extrusionOk="0">
                  <a:moveTo>
                    <a:pt x="3731" y="0"/>
                  </a:moveTo>
                  <a:cubicBezTo>
                    <a:pt x="3681" y="51"/>
                    <a:pt x="3631" y="51"/>
                    <a:pt x="3580" y="51"/>
                  </a:cubicBezTo>
                  <a:cubicBezTo>
                    <a:pt x="3479" y="151"/>
                    <a:pt x="3328" y="202"/>
                    <a:pt x="3227" y="303"/>
                  </a:cubicBezTo>
                  <a:cubicBezTo>
                    <a:pt x="3026" y="504"/>
                    <a:pt x="2874" y="655"/>
                    <a:pt x="2673" y="857"/>
                  </a:cubicBezTo>
                  <a:cubicBezTo>
                    <a:pt x="2320" y="1260"/>
                    <a:pt x="1967" y="1664"/>
                    <a:pt x="1664" y="2067"/>
                  </a:cubicBezTo>
                  <a:cubicBezTo>
                    <a:pt x="1059" y="2924"/>
                    <a:pt x="454" y="3832"/>
                    <a:pt x="1" y="4739"/>
                  </a:cubicBezTo>
                  <a:lnTo>
                    <a:pt x="51" y="4789"/>
                  </a:lnTo>
                  <a:cubicBezTo>
                    <a:pt x="706" y="3983"/>
                    <a:pt x="1362" y="3176"/>
                    <a:pt x="2017" y="2319"/>
                  </a:cubicBezTo>
                  <a:lnTo>
                    <a:pt x="2975" y="1109"/>
                  </a:lnTo>
                  <a:cubicBezTo>
                    <a:pt x="3126" y="908"/>
                    <a:pt x="3278" y="756"/>
                    <a:pt x="3479" y="555"/>
                  </a:cubicBezTo>
                  <a:cubicBezTo>
                    <a:pt x="3580" y="504"/>
                    <a:pt x="3631" y="403"/>
                    <a:pt x="3731" y="353"/>
                  </a:cubicBezTo>
                  <a:cubicBezTo>
                    <a:pt x="3731" y="353"/>
                    <a:pt x="3754" y="331"/>
                    <a:pt x="3769" y="331"/>
                  </a:cubicBezTo>
                  <a:cubicBezTo>
                    <a:pt x="3776" y="331"/>
                    <a:pt x="3782" y="336"/>
                    <a:pt x="3782" y="353"/>
                  </a:cubicBezTo>
                  <a:cubicBezTo>
                    <a:pt x="3832" y="303"/>
                    <a:pt x="3883" y="303"/>
                    <a:pt x="3883" y="303"/>
                  </a:cubicBezTo>
                  <a:cubicBezTo>
                    <a:pt x="3883" y="303"/>
                    <a:pt x="3933" y="353"/>
                    <a:pt x="3983" y="353"/>
                  </a:cubicBezTo>
                  <a:cubicBezTo>
                    <a:pt x="4891" y="756"/>
                    <a:pt x="5748" y="1462"/>
                    <a:pt x="6555" y="2067"/>
                  </a:cubicBezTo>
                  <a:cubicBezTo>
                    <a:pt x="7361" y="2722"/>
                    <a:pt x="8168" y="3378"/>
                    <a:pt x="8924" y="4084"/>
                  </a:cubicBezTo>
                  <a:lnTo>
                    <a:pt x="8974" y="4033"/>
                  </a:lnTo>
                  <a:cubicBezTo>
                    <a:pt x="8218" y="3327"/>
                    <a:pt x="7462" y="2622"/>
                    <a:pt x="6655" y="1916"/>
                  </a:cubicBezTo>
                  <a:cubicBezTo>
                    <a:pt x="6252" y="1563"/>
                    <a:pt x="5849" y="1260"/>
                    <a:pt x="5445" y="958"/>
                  </a:cubicBezTo>
                  <a:cubicBezTo>
                    <a:pt x="5042" y="605"/>
                    <a:pt x="4639" y="303"/>
                    <a:pt x="4084" y="101"/>
                  </a:cubicBezTo>
                  <a:cubicBezTo>
                    <a:pt x="4034" y="51"/>
                    <a:pt x="3983" y="51"/>
                    <a:pt x="3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3"/>
            <p:cNvSpPr/>
            <p:nvPr/>
          </p:nvSpPr>
          <p:spPr>
            <a:xfrm>
              <a:off x="2359307" y="3608914"/>
              <a:ext cx="113729" cy="45168"/>
            </a:xfrm>
            <a:custGeom>
              <a:avLst/>
              <a:gdLst/>
              <a:ahLst/>
              <a:cxnLst/>
              <a:rect l="l" t="t" r="r" b="b"/>
              <a:pathLst>
                <a:path w="4993" h="1983" extrusionOk="0">
                  <a:moveTo>
                    <a:pt x="4401" y="1"/>
                  </a:moveTo>
                  <a:cubicBezTo>
                    <a:pt x="4130" y="1"/>
                    <a:pt x="3864" y="59"/>
                    <a:pt x="3631" y="117"/>
                  </a:cubicBezTo>
                  <a:cubicBezTo>
                    <a:pt x="3177" y="218"/>
                    <a:pt x="2774" y="420"/>
                    <a:pt x="2370" y="621"/>
                  </a:cubicBezTo>
                  <a:cubicBezTo>
                    <a:pt x="1564" y="1025"/>
                    <a:pt x="757" y="1478"/>
                    <a:pt x="1" y="1932"/>
                  </a:cubicBezTo>
                  <a:lnTo>
                    <a:pt x="1" y="1983"/>
                  </a:lnTo>
                  <a:cubicBezTo>
                    <a:pt x="858" y="1579"/>
                    <a:pt x="1665" y="1226"/>
                    <a:pt x="2471" y="924"/>
                  </a:cubicBezTo>
                  <a:cubicBezTo>
                    <a:pt x="2875" y="773"/>
                    <a:pt x="3328" y="672"/>
                    <a:pt x="3732" y="521"/>
                  </a:cubicBezTo>
                  <a:cubicBezTo>
                    <a:pt x="4135" y="369"/>
                    <a:pt x="4538" y="168"/>
                    <a:pt x="4992" y="168"/>
                  </a:cubicBezTo>
                  <a:lnTo>
                    <a:pt x="4992" y="117"/>
                  </a:lnTo>
                  <a:cubicBezTo>
                    <a:pt x="4800" y="32"/>
                    <a:pt x="4599" y="1"/>
                    <a:pt x="4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183348" y="4248871"/>
              <a:ext cx="155048" cy="845189"/>
            </a:xfrm>
            <a:custGeom>
              <a:avLst/>
              <a:gdLst/>
              <a:ahLst/>
              <a:cxnLst/>
              <a:rect l="l" t="t" r="r" b="b"/>
              <a:pathLst>
                <a:path w="6807" h="37106" extrusionOk="0">
                  <a:moveTo>
                    <a:pt x="0" y="0"/>
                  </a:moveTo>
                  <a:cubicBezTo>
                    <a:pt x="0" y="5647"/>
                    <a:pt x="303" y="11293"/>
                    <a:pt x="908" y="16889"/>
                  </a:cubicBezTo>
                  <a:cubicBezTo>
                    <a:pt x="1261" y="20267"/>
                    <a:pt x="1714" y="23645"/>
                    <a:pt x="2319" y="27022"/>
                  </a:cubicBezTo>
                  <a:cubicBezTo>
                    <a:pt x="2874" y="30400"/>
                    <a:pt x="3580" y="33727"/>
                    <a:pt x="4487" y="37105"/>
                  </a:cubicBezTo>
                  <a:lnTo>
                    <a:pt x="6806" y="36349"/>
                  </a:lnTo>
                  <a:cubicBezTo>
                    <a:pt x="5748" y="33223"/>
                    <a:pt x="4840" y="29946"/>
                    <a:pt x="4084" y="26669"/>
                  </a:cubicBezTo>
                  <a:cubicBezTo>
                    <a:pt x="3277" y="23392"/>
                    <a:pt x="2622" y="20065"/>
                    <a:pt x="2067" y="16738"/>
                  </a:cubicBezTo>
                  <a:cubicBezTo>
                    <a:pt x="1160" y="11192"/>
                    <a:pt x="555" y="5596"/>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3"/>
            <p:cNvSpPr/>
            <p:nvPr/>
          </p:nvSpPr>
          <p:spPr>
            <a:xfrm>
              <a:off x="442841" y="3431302"/>
              <a:ext cx="114868" cy="1539908"/>
            </a:xfrm>
            <a:custGeom>
              <a:avLst/>
              <a:gdLst/>
              <a:ahLst/>
              <a:cxnLst/>
              <a:rect l="l" t="t" r="r" b="b"/>
              <a:pathLst>
                <a:path w="5043" h="67606" extrusionOk="0">
                  <a:moveTo>
                    <a:pt x="5042" y="0"/>
                  </a:moveTo>
                  <a:cubicBezTo>
                    <a:pt x="2975" y="11091"/>
                    <a:pt x="1513" y="22283"/>
                    <a:pt x="656" y="33576"/>
                  </a:cubicBezTo>
                  <a:cubicBezTo>
                    <a:pt x="253" y="39223"/>
                    <a:pt x="1" y="44869"/>
                    <a:pt x="1" y="50566"/>
                  </a:cubicBezTo>
                  <a:cubicBezTo>
                    <a:pt x="1" y="56212"/>
                    <a:pt x="152" y="61909"/>
                    <a:pt x="1009" y="67606"/>
                  </a:cubicBezTo>
                  <a:lnTo>
                    <a:pt x="3379" y="67202"/>
                  </a:lnTo>
                  <a:cubicBezTo>
                    <a:pt x="2370" y="61758"/>
                    <a:pt x="2018" y="56111"/>
                    <a:pt x="1816" y="50515"/>
                  </a:cubicBezTo>
                  <a:cubicBezTo>
                    <a:pt x="1614" y="44919"/>
                    <a:pt x="1665" y="39273"/>
                    <a:pt x="1866" y="33677"/>
                  </a:cubicBezTo>
                  <a:cubicBezTo>
                    <a:pt x="2320" y="22384"/>
                    <a:pt x="3328" y="11142"/>
                    <a:pt x="5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3"/>
            <p:cNvSpPr/>
            <p:nvPr/>
          </p:nvSpPr>
          <p:spPr>
            <a:xfrm>
              <a:off x="1839158" y="3259064"/>
              <a:ext cx="209008" cy="1415884"/>
            </a:xfrm>
            <a:custGeom>
              <a:avLst/>
              <a:gdLst/>
              <a:ahLst/>
              <a:cxnLst/>
              <a:rect l="l" t="t" r="r" b="b"/>
              <a:pathLst>
                <a:path w="9176" h="62161" extrusionOk="0">
                  <a:moveTo>
                    <a:pt x="9176" y="0"/>
                  </a:moveTo>
                  <a:lnTo>
                    <a:pt x="9176" y="0"/>
                  </a:lnTo>
                  <a:cubicBezTo>
                    <a:pt x="5042" y="9680"/>
                    <a:pt x="2521" y="20015"/>
                    <a:pt x="1160" y="30501"/>
                  </a:cubicBezTo>
                  <a:cubicBezTo>
                    <a:pt x="504" y="35693"/>
                    <a:pt x="151" y="40987"/>
                    <a:pt x="51" y="46280"/>
                  </a:cubicBezTo>
                  <a:cubicBezTo>
                    <a:pt x="0" y="51574"/>
                    <a:pt x="101" y="56817"/>
                    <a:pt x="706" y="62161"/>
                  </a:cubicBezTo>
                  <a:lnTo>
                    <a:pt x="3126" y="61808"/>
                  </a:lnTo>
                  <a:cubicBezTo>
                    <a:pt x="2319" y="56716"/>
                    <a:pt x="1966" y="51473"/>
                    <a:pt x="1866" y="46280"/>
                  </a:cubicBezTo>
                  <a:cubicBezTo>
                    <a:pt x="1765" y="41037"/>
                    <a:pt x="1916" y="35794"/>
                    <a:pt x="2370" y="30602"/>
                  </a:cubicBezTo>
                  <a:cubicBezTo>
                    <a:pt x="3277" y="20216"/>
                    <a:pt x="5395" y="9831"/>
                    <a:pt x="9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3"/>
            <p:cNvSpPr/>
            <p:nvPr/>
          </p:nvSpPr>
          <p:spPr>
            <a:xfrm>
              <a:off x="2196272" y="3664398"/>
              <a:ext cx="129764" cy="923271"/>
            </a:xfrm>
            <a:custGeom>
              <a:avLst/>
              <a:gdLst/>
              <a:ahLst/>
              <a:cxnLst/>
              <a:rect l="l" t="t" r="r" b="b"/>
              <a:pathLst>
                <a:path w="5697" h="40534" extrusionOk="0">
                  <a:moveTo>
                    <a:pt x="5344" y="0"/>
                  </a:moveTo>
                  <a:cubicBezTo>
                    <a:pt x="5445" y="6806"/>
                    <a:pt x="4840" y="13562"/>
                    <a:pt x="3882" y="20267"/>
                  </a:cubicBezTo>
                  <a:cubicBezTo>
                    <a:pt x="3428" y="23594"/>
                    <a:pt x="2874" y="26922"/>
                    <a:pt x="2218" y="30249"/>
                  </a:cubicBezTo>
                  <a:cubicBezTo>
                    <a:pt x="1563" y="33576"/>
                    <a:pt x="857" y="36904"/>
                    <a:pt x="0" y="40130"/>
                  </a:cubicBezTo>
                  <a:lnTo>
                    <a:pt x="1563" y="40533"/>
                  </a:lnTo>
                  <a:cubicBezTo>
                    <a:pt x="2269" y="37156"/>
                    <a:pt x="2874" y="33828"/>
                    <a:pt x="3378" y="30451"/>
                  </a:cubicBezTo>
                  <a:cubicBezTo>
                    <a:pt x="3932" y="27123"/>
                    <a:pt x="4336" y="23745"/>
                    <a:pt x="4689" y="20368"/>
                  </a:cubicBezTo>
                  <a:cubicBezTo>
                    <a:pt x="5394" y="13612"/>
                    <a:pt x="5697" y="6806"/>
                    <a:pt x="5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3"/>
            <p:cNvSpPr/>
            <p:nvPr/>
          </p:nvSpPr>
          <p:spPr>
            <a:xfrm>
              <a:off x="3497246" y="3546119"/>
              <a:ext cx="156209" cy="1332085"/>
            </a:xfrm>
            <a:custGeom>
              <a:avLst/>
              <a:gdLst/>
              <a:ahLst/>
              <a:cxnLst/>
              <a:rect l="l" t="t" r="r" b="b"/>
              <a:pathLst>
                <a:path w="6858" h="58482" extrusionOk="0">
                  <a:moveTo>
                    <a:pt x="152" y="1"/>
                  </a:moveTo>
                  <a:cubicBezTo>
                    <a:pt x="102" y="1"/>
                    <a:pt x="51" y="51"/>
                    <a:pt x="1" y="51"/>
                  </a:cubicBezTo>
                  <a:cubicBezTo>
                    <a:pt x="1564" y="3681"/>
                    <a:pt x="2673" y="7512"/>
                    <a:pt x="3479" y="11394"/>
                  </a:cubicBezTo>
                  <a:cubicBezTo>
                    <a:pt x="4538" y="16486"/>
                    <a:pt x="5093" y="21729"/>
                    <a:pt x="5244" y="26922"/>
                  </a:cubicBezTo>
                  <a:cubicBezTo>
                    <a:pt x="5446" y="32165"/>
                    <a:pt x="5244" y="37358"/>
                    <a:pt x="4790" y="42550"/>
                  </a:cubicBezTo>
                  <a:cubicBezTo>
                    <a:pt x="4337" y="47743"/>
                    <a:pt x="3631" y="52986"/>
                    <a:pt x="2522" y="58028"/>
                  </a:cubicBezTo>
                  <a:lnTo>
                    <a:pt x="4941" y="58481"/>
                  </a:lnTo>
                  <a:cubicBezTo>
                    <a:pt x="5799" y="53238"/>
                    <a:pt x="6303" y="47995"/>
                    <a:pt x="6605" y="42702"/>
                  </a:cubicBezTo>
                  <a:cubicBezTo>
                    <a:pt x="6857" y="37408"/>
                    <a:pt x="6857" y="32115"/>
                    <a:pt x="6454" y="26871"/>
                  </a:cubicBezTo>
                  <a:cubicBezTo>
                    <a:pt x="6101" y="21628"/>
                    <a:pt x="5345" y="16335"/>
                    <a:pt x="4084" y="11243"/>
                  </a:cubicBezTo>
                  <a:cubicBezTo>
                    <a:pt x="3127" y="7361"/>
                    <a:pt x="1816" y="3580"/>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3"/>
            <p:cNvSpPr/>
            <p:nvPr/>
          </p:nvSpPr>
          <p:spPr>
            <a:xfrm>
              <a:off x="3773981" y="3664398"/>
              <a:ext cx="520220" cy="1415907"/>
            </a:xfrm>
            <a:custGeom>
              <a:avLst/>
              <a:gdLst/>
              <a:ahLst/>
              <a:cxnLst/>
              <a:rect l="l" t="t" r="r" b="b"/>
              <a:pathLst>
                <a:path w="22839" h="62162" extrusionOk="0">
                  <a:moveTo>
                    <a:pt x="22587" y="0"/>
                  </a:moveTo>
                  <a:cubicBezTo>
                    <a:pt x="22284" y="10991"/>
                    <a:pt x="19763" y="21729"/>
                    <a:pt x="15781" y="31862"/>
                  </a:cubicBezTo>
                  <a:cubicBezTo>
                    <a:pt x="13814" y="36954"/>
                    <a:pt x="11445" y="41844"/>
                    <a:pt x="8823" y="46634"/>
                  </a:cubicBezTo>
                  <a:cubicBezTo>
                    <a:pt x="6202" y="51322"/>
                    <a:pt x="3278" y="55960"/>
                    <a:pt x="1" y="60195"/>
                  </a:cubicBezTo>
                  <a:lnTo>
                    <a:pt x="2572" y="62161"/>
                  </a:lnTo>
                  <a:cubicBezTo>
                    <a:pt x="5798" y="57523"/>
                    <a:pt x="8470" y="52683"/>
                    <a:pt x="10941" y="47743"/>
                  </a:cubicBezTo>
                  <a:cubicBezTo>
                    <a:pt x="13411" y="42752"/>
                    <a:pt x="15528" y="37660"/>
                    <a:pt x="17293" y="32417"/>
                  </a:cubicBezTo>
                  <a:cubicBezTo>
                    <a:pt x="20822" y="21981"/>
                    <a:pt x="22839" y="10991"/>
                    <a:pt x="22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3"/>
            <p:cNvSpPr/>
            <p:nvPr/>
          </p:nvSpPr>
          <p:spPr>
            <a:xfrm>
              <a:off x="4144875" y="4431449"/>
              <a:ext cx="687886" cy="720003"/>
            </a:xfrm>
            <a:custGeom>
              <a:avLst/>
              <a:gdLst/>
              <a:ahLst/>
              <a:cxnLst/>
              <a:rect l="l" t="t" r="r" b="b"/>
              <a:pathLst>
                <a:path w="30200" h="31610" extrusionOk="0">
                  <a:moveTo>
                    <a:pt x="30199" y="0"/>
                  </a:moveTo>
                  <a:lnTo>
                    <a:pt x="30199" y="0"/>
                  </a:lnTo>
                  <a:cubicBezTo>
                    <a:pt x="28787" y="3327"/>
                    <a:pt x="26872" y="6403"/>
                    <a:pt x="24653" y="9226"/>
                  </a:cubicBezTo>
                  <a:cubicBezTo>
                    <a:pt x="22435" y="11999"/>
                    <a:pt x="19965" y="14620"/>
                    <a:pt x="17343" y="17040"/>
                  </a:cubicBezTo>
                  <a:cubicBezTo>
                    <a:pt x="14671" y="19460"/>
                    <a:pt x="11899" y="21678"/>
                    <a:pt x="9025" y="23745"/>
                  </a:cubicBezTo>
                  <a:cubicBezTo>
                    <a:pt x="6101" y="25863"/>
                    <a:pt x="3076" y="27829"/>
                    <a:pt x="1" y="29492"/>
                  </a:cubicBezTo>
                  <a:lnTo>
                    <a:pt x="1261" y="31610"/>
                  </a:lnTo>
                  <a:cubicBezTo>
                    <a:pt x="4387" y="29644"/>
                    <a:pt x="7260" y="27476"/>
                    <a:pt x="10134" y="25207"/>
                  </a:cubicBezTo>
                  <a:cubicBezTo>
                    <a:pt x="12957" y="22939"/>
                    <a:pt x="15629" y="20519"/>
                    <a:pt x="18200" y="17897"/>
                  </a:cubicBezTo>
                  <a:cubicBezTo>
                    <a:pt x="20721" y="15326"/>
                    <a:pt x="23091" y="12553"/>
                    <a:pt x="25158" y="9579"/>
                  </a:cubicBezTo>
                  <a:cubicBezTo>
                    <a:pt x="27225" y="6604"/>
                    <a:pt x="28989" y="3378"/>
                    <a:pt x="30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3"/>
            <p:cNvSpPr/>
            <p:nvPr/>
          </p:nvSpPr>
          <p:spPr>
            <a:xfrm>
              <a:off x="2029753" y="3236083"/>
              <a:ext cx="435259" cy="392756"/>
            </a:xfrm>
            <a:custGeom>
              <a:avLst/>
              <a:gdLst/>
              <a:ahLst/>
              <a:cxnLst/>
              <a:rect l="l" t="t" r="r" b="b"/>
              <a:pathLst>
                <a:path w="19109" h="17243" extrusionOk="0">
                  <a:moveTo>
                    <a:pt x="66" y="1"/>
                  </a:moveTo>
                  <a:cubicBezTo>
                    <a:pt x="23" y="1"/>
                    <a:pt x="1" y="1"/>
                    <a:pt x="1" y="1"/>
                  </a:cubicBezTo>
                  <a:cubicBezTo>
                    <a:pt x="4135" y="3782"/>
                    <a:pt x="10941" y="5093"/>
                    <a:pt x="10941" y="5093"/>
                  </a:cubicBezTo>
                  <a:cubicBezTo>
                    <a:pt x="11042" y="5294"/>
                    <a:pt x="11143" y="5496"/>
                    <a:pt x="11243" y="5698"/>
                  </a:cubicBezTo>
                  <a:cubicBezTo>
                    <a:pt x="11344" y="4639"/>
                    <a:pt x="11395" y="3580"/>
                    <a:pt x="11193" y="2521"/>
                  </a:cubicBezTo>
                  <a:lnTo>
                    <a:pt x="11193" y="2521"/>
                  </a:lnTo>
                  <a:cubicBezTo>
                    <a:pt x="11748" y="3933"/>
                    <a:pt x="11949" y="5496"/>
                    <a:pt x="12000" y="7059"/>
                  </a:cubicBezTo>
                  <a:cubicBezTo>
                    <a:pt x="12605" y="8067"/>
                    <a:pt x="13361" y="9277"/>
                    <a:pt x="14117" y="10437"/>
                  </a:cubicBezTo>
                  <a:cubicBezTo>
                    <a:pt x="14470" y="8924"/>
                    <a:pt x="14672" y="7311"/>
                    <a:pt x="14571" y="5698"/>
                  </a:cubicBezTo>
                  <a:lnTo>
                    <a:pt x="14571" y="5698"/>
                  </a:lnTo>
                  <a:cubicBezTo>
                    <a:pt x="15226" y="7815"/>
                    <a:pt x="15327" y="10134"/>
                    <a:pt x="15327" y="12352"/>
                  </a:cubicBezTo>
                  <a:cubicBezTo>
                    <a:pt x="17092" y="15024"/>
                    <a:pt x="18604" y="17242"/>
                    <a:pt x="18604" y="17242"/>
                  </a:cubicBezTo>
                  <a:cubicBezTo>
                    <a:pt x="18604" y="17242"/>
                    <a:pt x="19108" y="11092"/>
                    <a:pt x="18503" y="6353"/>
                  </a:cubicBezTo>
                  <a:cubicBezTo>
                    <a:pt x="17747" y="5345"/>
                    <a:pt x="16839" y="4387"/>
                    <a:pt x="15680" y="3782"/>
                  </a:cubicBezTo>
                  <a:lnTo>
                    <a:pt x="15680" y="3782"/>
                  </a:lnTo>
                  <a:cubicBezTo>
                    <a:pt x="16587" y="3983"/>
                    <a:pt x="17444" y="4387"/>
                    <a:pt x="18251" y="4891"/>
                  </a:cubicBezTo>
                  <a:cubicBezTo>
                    <a:pt x="18049" y="4034"/>
                    <a:pt x="17848" y="3227"/>
                    <a:pt x="17545" y="2572"/>
                  </a:cubicBezTo>
                  <a:cubicBezTo>
                    <a:pt x="16283" y="47"/>
                    <a:pt x="1183" y="1"/>
                    <a:pt x="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2105553" y="3246423"/>
              <a:ext cx="315813" cy="219349"/>
            </a:xfrm>
            <a:custGeom>
              <a:avLst/>
              <a:gdLst/>
              <a:ahLst/>
              <a:cxnLst/>
              <a:rect l="l" t="t" r="r" b="b"/>
              <a:pathLst>
                <a:path w="13865" h="9630" extrusionOk="0">
                  <a:moveTo>
                    <a:pt x="0" y="0"/>
                  </a:moveTo>
                  <a:lnTo>
                    <a:pt x="0" y="101"/>
                  </a:lnTo>
                  <a:cubicBezTo>
                    <a:pt x="1614" y="303"/>
                    <a:pt x="3176" y="454"/>
                    <a:pt x="4739" y="706"/>
                  </a:cubicBezTo>
                  <a:cubicBezTo>
                    <a:pt x="5546" y="807"/>
                    <a:pt x="6302" y="958"/>
                    <a:pt x="7109" y="1110"/>
                  </a:cubicBezTo>
                  <a:cubicBezTo>
                    <a:pt x="7512" y="1160"/>
                    <a:pt x="7865" y="1261"/>
                    <a:pt x="8268" y="1311"/>
                  </a:cubicBezTo>
                  <a:cubicBezTo>
                    <a:pt x="8621" y="1412"/>
                    <a:pt x="8974" y="1563"/>
                    <a:pt x="9277" y="1765"/>
                  </a:cubicBezTo>
                  <a:cubicBezTo>
                    <a:pt x="10587" y="2572"/>
                    <a:pt x="11394" y="3882"/>
                    <a:pt x="12100" y="5244"/>
                  </a:cubicBezTo>
                  <a:cubicBezTo>
                    <a:pt x="12806" y="6605"/>
                    <a:pt x="13259" y="8117"/>
                    <a:pt x="13764" y="9630"/>
                  </a:cubicBezTo>
                  <a:lnTo>
                    <a:pt x="13864" y="9630"/>
                  </a:lnTo>
                  <a:cubicBezTo>
                    <a:pt x="13864" y="8016"/>
                    <a:pt x="13511" y="6403"/>
                    <a:pt x="12856" y="4891"/>
                  </a:cubicBezTo>
                  <a:cubicBezTo>
                    <a:pt x="12201" y="3378"/>
                    <a:pt x="11092" y="2017"/>
                    <a:pt x="9579" y="1210"/>
                  </a:cubicBezTo>
                  <a:cubicBezTo>
                    <a:pt x="9226" y="1009"/>
                    <a:pt x="8823" y="858"/>
                    <a:pt x="8369" y="757"/>
                  </a:cubicBezTo>
                  <a:cubicBezTo>
                    <a:pt x="7966" y="706"/>
                    <a:pt x="7563" y="656"/>
                    <a:pt x="7210" y="605"/>
                  </a:cubicBezTo>
                  <a:cubicBezTo>
                    <a:pt x="6403" y="454"/>
                    <a:pt x="5596" y="404"/>
                    <a:pt x="4790" y="303"/>
                  </a:cubicBezTo>
                  <a:cubicBezTo>
                    <a:pt x="3227" y="202"/>
                    <a:pt x="1614" y="1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2045833" y="3236083"/>
              <a:ext cx="274471" cy="534000"/>
            </a:xfrm>
            <a:custGeom>
              <a:avLst/>
              <a:gdLst/>
              <a:ahLst/>
              <a:cxnLst/>
              <a:rect l="l" t="t" r="r" b="b"/>
              <a:pathLst>
                <a:path w="12050" h="23444" extrusionOk="0">
                  <a:moveTo>
                    <a:pt x="1" y="1"/>
                  </a:moveTo>
                  <a:lnTo>
                    <a:pt x="1" y="1"/>
                  </a:lnTo>
                  <a:cubicBezTo>
                    <a:pt x="1" y="1"/>
                    <a:pt x="807" y="6908"/>
                    <a:pt x="1816" y="9327"/>
                  </a:cubicBezTo>
                  <a:cubicBezTo>
                    <a:pt x="1866" y="9479"/>
                    <a:pt x="1967" y="9630"/>
                    <a:pt x="2017" y="9832"/>
                  </a:cubicBezTo>
                  <a:cubicBezTo>
                    <a:pt x="2723" y="8470"/>
                    <a:pt x="3227" y="6958"/>
                    <a:pt x="3429" y="5345"/>
                  </a:cubicBezTo>
                  <a:cubicBezTo>
                    <a:pt x="3782" y="6958"/>
                    <a:pt x="3832" y="8672"/>
                    <a:pt x="3580" y="10386"/>
                  </a:cubicBezTo>
                  <a:cubicBezTo>
                    <a:pt x="3530" y="11041"/>
                    <a:pt x="3328" y="11747"/>
                    <a:pt x="3177" y="12403"/>
                  </a:cubicBezTo>
                  <a:cubicBezTo>
                    <a:pt x="3731" y="13663"/>
                    <a:pt x="4387" y="15125"/>
                    <a:pt x="5042" y="16587"/>
                  </a:cubicBezTo>
                  <a:cubicBezTo>
                    <a:pt x="5194" y="16285"/>
                    <a:pt x="5294" y="16033"/>
                    <a:pt x="5446" y="15730"/>
                  </a:cubicBezTo>
                  <a:cubicBezTo>
                    <a:pt x="6000" y="14066"/>
                    <a:pt x="6504" y="12352"/>
                    <a:pt x="6605" y="10588"/>
                  </a:cubicBezTo>
                  <a:lnTo>
                    <a:pt x="6605" y="10588"/>
                  </a:lnTo>
                  <a:cubicBezTo>
                    <a:pt x="6908" y="12352"/>
                    <a:pt x="6756" y="14218"/>
                    <a:pt x="6504" y="15982"/>
                  </a:cubicBezTo>
                  <a:cubicBezTo>
                    <a:pt x="6353" y="16890"/>
                    <a:pt x="6202" y="17797"/>
                    <a:pt x="6000" y="18654"/>
                  </a:cubicBezTo>
                  <a:cubicBezTo>
                    <a:pt x="6000" y="18654"/>
                    <a:pt x="6000" y="18654"/>
                    <a:pt x="6000" y="18704"/>
                  </a:cubicBezTo>
                  <a:cubicBezTo>
                    <a:pt x="7160" y="21326"/>
                    <a:pt x="8118" y="23443"/>
                    <a:pt x="8118" y="23443"/>
                  </a:cubicBezTo>
                  <a:cubicBezTo>
                    <a:pt x="8118" y="23443"/>
                    <a:pt x="10185" y="17495"/>
                    <a:pt x="11294" y="12403"/>
                  </a:cubicBezTo>
                  <a:cubicBezTo>
                    <a:pt x="11243" y="12201"/>
                    <a:pt x="11193" y="11999"/>
                    <a:pt x="11142" y="11798"/>
                  </a:cubicBezTo>
                  <a:cubicBezTo>
                    <a:pt x="10991" y="10890"/>
                    <a:pt x="10739" y="10033"/>
                    <a:pt x="10437" y="9227"/>
                  </a:cubicBezTo>
                  <a:cubicBezTo>
                    <a:pt x="10134" y="8370"/>
                    <a:pt x="9781" y="7563"/>
                    <a:pt x="9176" y="6807"/>
                  </a:cubicBezTo>
                  <a:lnTo>
                    <a:pt x="9176" y="6807"/>
                  </a:lnTo>
                  <a:cubicBezTo>
                    <a:pt x="9932" y="7361"/>
                    <a:pt x="10588" y="8067"/>
                    <a:pt x="11142" y="8823"/>
                  </a:cubicBezTo>
                  <a:cubicBezTo>
                    <a:pt x="11394" y="9075"/>
                    <a:pt x="11546" y="9378"/>
                    <a:pt x="11747" y="9680"/>
                  </a:cubicBezTo>
                  <a:cubicBezTo>
                    <a:pt x="12050" y="7714"/>
                    <a:pt x="11999" y="6151"/>
                    <a:pt x="11394" y="5546"/>
                  </a:cubicBezTo>
                  <a:cubicBezTo>
                    <a:pt x="11042" y="5244"/>
                    <a:pt x="10537" y="4891"/>
                    <a:pt x="9932" y="4538"/>
                  </a:cubicBezTo>
                  <a:lnTo>
                    <a:pt x="8521" y="4084"/>
                  </a:lnTo>
                  <a:cubicBezTo>
                    <a:pt x="7109" y="3681"/>
                    <a:pt x="5698" y="3227"/>
                    <a:pt x="4286" y="2874"/>
                  </a:cubicBezTo>
                  <a:cubicBezTo>
                    <a:pt x="5143" y="2874"/>
                    <a:pt x="6000" y="2874"/>
                    <a:pt x="6908" y="2925"/>
                  </a:cubicBezTo>
                  <a:cubicBezTo>
                    <a:pt x="3631" y="1412"/>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2059613" y="3247562"/>
              <a:ext cx="186048" cy="254951"/>
            </a:xfrm>
            <a:custGeom>
              <a:avLst/>
              <a:gdLst/>
              <a:ahLst/>
              <a:cxnLst/>
              <a:rect l="l" t="t" r="r" b="b"/>
              <a:pathLst>
                <a:path w="8168" h="11193" extrusionOk="0">
                  <a:moveTo>
                    <a:pt x="51" y="1"/>
                  </a:moveTo>
                  <a:lnTo>
                    <a:pt x="1" y="51"/>
                  </a:lnTo>
                  <a:cubicBezTo>
                    <a:pt x="959" y="757"/>
                    <a:pt x="1816" y="1564"/>
                    <a:pt x="2622" y="2421"/>
                  </a:cubicBezTo>
                  <a:cubicBezTo>
                    <a:pt x="3429" y="3227"/>
                    <a:pt x="4185" y="4135"/>
                    <a:pt x="4891" y="5093"/>
                  </a:cubicBezTo>
                  <a:cubicBezTo>
                    <a:pt x="5546" y="6000"/>
                    <a:pt x="6101" y="7059"/>
                    <a:pt x="6656" y="8017"/>
                  </a:cubicBezTo>
                  <a:cubicBezTo>
                    <a:pt x="7210" y="9025"/>
                    <a:pt x="7613" y="10084"/>
                    <a:pt x="8067" y="11193"/>
                  </a:cubicBezTo>
                  <a:lnTo>
                    <a:pt x="8118" y="11193"/>
                  </a:lnTo>
                  <a:cubicBezTo>
                    <a:pt x="8168" y="9983"/>
                    <a:pt x="7865" y="8773"/>
                    <a:pt x="7361" y="7664"/>
                  </a:cubicBezTo>
                  <a:cubicBezTo>
                    <a:pt x="6908" y="6555"/>
                    <a:pt x="6151" y="5597"/>
                    <a:pt x="5395" y="4689"/>
                  </a:cubicBezTo>
                  <a:cubicBezTo>
                    <a:pt x="3883" y="2824"/>
                    <a:pt x="2068" y="126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1708239" y="3220982"/>
              <a:ext cx="349114" cy="337816"/>
            </a:xfrm>
            <a:custGeom>
              <a:avLst/>
              <a:gdLst/>
              <a:ahLst/>
              <a:cxnLst/>
              <a:rect l="l" t="t" r="r" b="b"/>
              <a:pathLst>
                <a:path w="15327" h="14831" extrusionOk="0">
                  <a:moveTo>
                    <a:pt x="6291" y="0"/>
                  </a:moveTo>
                  <a:cubicBezTo>
                    <a:pt x="5615" y="0"/>
                    <a:pt x="5041" y="32"/>
                    <a:pt x="4639" y="109"/>
                  </a:cubicBezTo>
                  <a:cubicBezTo>
                    <a:pt x="3832" y="260"/>
                    <a:pt x="3127" y="1571"/>
                    <a:pt x="2522" y="3336"/>
                  </a:cubicBezTo>
                  <a:cubicBezTo>
                    <a:pt x="2975" y="3134"/>
                    <a:pt x="3379" y="2932"/>
                    <a:pt x="3883" y="2832"/>
                  </a:cubicBezTo>
                  <a:lnTo>
                    <a:pt x="3883" y="2832"/>
                  </a:lnTo>
                  <a:cubicBezTo>
                    <a:pt x="3227" y="3184"/>
                    <a:pt x="2723" y="3689"/>
                    <a:pt x="2270" y="4243"/>
                  </a:cubicBezTo>
                  <a:cubicBezTo>
                    <a:pt x="959" y="8428"/>
                    <a:pt x="1" y="14830"/>
                    <a:pt x="1" y="14830"/>
                  </a:cubicBezTo>
                  <a:cubicBezTo>
                    <a:pt x="1" y="14830"/>
                    <a:pt x="3127" y="12309"/>
                    <a:pt x="6051" y="9940"/>
                  </a:cubicBezTo>
                  <a:cubicBezTo>
                    <a:pt x="6252" y="9083"/>
                    <a:pt x="6454" y="8276"/>
                    <a:pt x="6555" y="7470"/>
                  </a:cubicBezTo>
                  <a:cubicBezTo>
                    <a:pt x="6706" y="6260"/>
                    <a:pt x="6706" y="5050"/>
                    <a:pt x="6151" y="3941"/>
                  </a:cubicBezTo>
                  <a:lnTo>
                    <a:pt x="6151" y="3941"/>
                  </a:lnTo>
                  <a:cubicBezTo>
                    <a:pt x="6908" y="4999"/>
                    <a:pt x="7109" y="6260"/>
                    <a:pt x="7210" y="7520"/>
                  </a:cubicBezTo>
                  <a:cubicBezTo>
                    <a:pt x="7210" y="8024"/>
                    <a:pt x="7210" y="8478"/>
                    <a:pt x="7210" y="8982"/>
                  </a:cubicBezTo>
                  <a:cubicBezTo>
                    <a:pt x="8118" y="8226"/>
                    <a:pt x="9025" y="7520"/>
                    <a:pt x="9731" y="6915"/>
                  </a:cubicBezTo>
                  <a:cubicBezTo>
                    <a:pt x="9731" y="6260"/>
                    <a:pt x="9681" y="5604"/>
                    <a:pt x="9630" y="4949"/>
                  </a:cubicBezTo>
                  <a:cubicBezTo>
                    <a:pt x="9529" y="4092"/>
                    <a:pt x="9378" y="3285"/>
                    <a:pt x="8975" y="2479"/>
                  </a:cubicBezTo>
                  <a:lnTo>
                    <a:pt x="8975" y="2479"/>
                  </a:lnTo>
                  <a:cubicBezTo>
                    <a:pt x="9630" y="3184"/>
                    <a:pt x="10084" y="3991"/>
                    <a:pt x="10487" y="4848"/>
                  </a:cubicBezTo>
                  <a:cubicBezTo>
                    <a:pt x="10638" y="5201"/>
                    <a:pt x="10790" y="5554"/>
                    <a:pt x="10941" y="5907"/>
                  </a:cubicBezTo>
                  <a:cubicBezTo>
                    <a:pt x="11042" y="5806"/>
                    <a:pt x="11143" y="5705"/>
                    <a:pt x="11193" y="5655"/>
                  </a:cubicBezTo>
                  <a:cubicBezTo>
                    <a:pt x="12655" y="4394"/>
                    <a:pt x="15327" y="765"/>
                    <a:pt x="15327" y="765"/>
                  </a:cubicBezTo>
                  <a:cubicBezTo>
                    <a:pt x="15327" y="765"/>
                    <a:pt x="9594" y="0"/>
                    <a:pt x="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1769098" y="3236083"/>
              <a:ext cx="258413" cy="191788"/>
            </a:xfrm>
            <a:custGeom>
              <a:avLst/>
              <a:gdLst/>
              <a:ahLst/>
              <a:cxnLst/>
              <a:rect l="l" t="t" r="r" b="b"/>
              <a:pathLst>
                <a:path w="11345" h="8420" extrusionOk="0">
                  <a:moveTo>
                    <a:pt x="7210" y="1"/>
                  </a:moveTo>
                  <a:cubicBezTo>
                    <a:pt x="6555" y="1"/>
                    <a:pt x="5849" y="1"/>
                    <a:pt x="5143" y="51"/>
                  </a:cubicBezTo>
                  <a:cubicBezTo>
                    <a:pt x="4790" y="102"/>
                    <a:pt x="4437" y="152"/>
                    <a:pt x="4084" y="253"/>
                  </a:cubicBezTo>
                  <a:cubicBezTo>
                    <a:pt x="3883" y="303"/>
                    <a:pt x="3732" y="354"/>
                    <a:pt x="3530" y="454"/>
                  </a:cubicBezTo>
                  <a:cubicBezTo>
                    <a:pt x="3379" y="505"/>
                    <a:pt x="3177" y="656"/>
                    <a:pt x="3076" y="757"/>
                  </a:cubicBezTo>
                  <a:cubicBezTo>
                    <a:pt x="2219" y="1816"/>
                    <a:pt x="1665" y="2925"/>
                    <a:pt x="1160" y="4185"/>
                  </a:cubicBezTo>
                  <a:cubicBezTo>
                    <a:pt x="707" y="5496"/>
                    <a:pt x="253" y="6857"/>
                    <a:pt x="1" y="8420"/>
                  </a:cubicBezTo>
                  <a:lnTo>
                    <a:pt x="102" y="8420"/>
                  </a:lnTo>
                  <a:cubicBezTo>
                    <a:pt x="908" y="7059"/>
                    <a:pt x="1463" y="5748"/>
                    <a:pt x="2068" y="4488"/>
                  </a:cubicBezTo>
                  <a:cubicBezTo>
                    <a:pt x="2622" y="3328"/>
                    <a:pt x="3026" y="2068"/>
                    <a:pt x="3681" y="1160"/>
                  </a:cubicBezTo>
                  <a:cubicBezTo>
                    <a:pt x="3933" y="757"/>
                    <a:pt x="4639" y="656"/>
                    <a:pt x="5294" y="505"/>
                  </a:cubicBezTo>
                  <a:cubicBezTo>
                    <a:pt x="5950" y="404"/>
                    <a:pt x="6656" y="354"/>
                    <a:pt x="7311" y="303"/>
                  </a:cubicBezTo>
                  <a:cubicBezTo>
                    <a:pt x="8672" y="253"/>
                    <a:pt x="10033" y="253"/>
                    <a:pt x="11344" y="253"/>
                  </a:cubicBezTo>
                  <a:lnTo>
                    <a:pt x="11344" y="202"/>
                  </a:lnTo>
                  <a:cubicBezTo>
                    <a:pt x="9983" y="102"/>
                    <a:pt x="8622" y="1"/>
                    <a:pt x="7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3523667" y="3293252"/>
              <a:ext cx="349114" cy="227640"/>
            </a:xfrm>
            <a:custGeom>
              <a:avLst/>
              <a:gdLst/>
              <a:ahLst/>
              <a:cxnLst/>
              <a:rect l="l" t="t" r="r" b="b"/>
              <a:pathLst>
                <a:path w="15327" h="9994" extrusionOk="0">
                  <a:moveTo>
                    <a:pt x="2169" y="1"/>
                  </a:moveTo>
                  <a:cubicBezTo>
                    <a:pt x="1533" y="1"/>
                    <a:pt x="1098" y="109"/>
                    <a:pt x="958" y="364"/>
                  </a:cubicBezTo>
                  <a:cubicBezTo>
                    <a:pt x="0" y="2078"/>
                    <a:pt x="252" y="9994"/>
                    <a:pt x="252" y="9994"/>
                  </a:cubicBezTo>
                  <a:cubicBezTo>
                    <a:pt x="252" y="9994"/>
                    <a:pt x="3227" y="7322"/>
                    <a:pt x="5193" y="5809"/>
                  </a:cubicBezTo>
                  <a:cubicBezTo>
                    <a:pt x="4538" y="5507"/>
                    <a:pt x="3832" y="5305"/>
                    <a:pt x="3126" y="5204"/>
                  </a:cubicBezTo>
                  <a:cubicBezTo>
                    <a:pt x="3746" y="4997"/>
                    <a:pt x="4434" y="4825"/>
                    <a:pt x="5217" y="4825"/>
                  </a:cubicBezTo>
                  <a:cubicBezTo>
                    <a:pt x="5389" y="4825"/>
                    <a:pt x="5566" y="4833"/>
                    <a:pt x="5748" y="4851"/>
                  </a:cubicBezTo>
                  <a:cubicBezTo>
                    <a:pt x="5949" y="4851"/>
                    <a:pt x="6201" y="4902"/>
                    <a:pt x="6453" y="4902"/>
                  </a:cubicBezTo>
                  <a:lnTo>
                    <a:pt x="6504" y="4902"/>
                  </a:lnTo>
                  <a:cubicBezTo>
                    <a:pt x="7058" y="4599"/>
                    <a:pt x="8268" y="4297"/>
                    <a:pt x="9630" y="4045"/>
                  </a:cubicBezTo>
                  <a:cubicBezTo>
                    <a:pt x="7815" y="3288"/>
                    <a:pt x="6000" y="2683"/>
                    <a:pt x="4185" y="2482"/>
                  </a:cubicBezTo>
                  <a:cubicBezTo>
                    <a:pt x="4604" y="2435"/>
                    <a:pt x="5037" y="2413"/>
                    <a:pt x="5481" y="2413"/>
                  </a:cubicBezTo>
                  <a:cubicBezTo>
                    <a:pt x="6958" y="2413"/>
                    <a:pt x="8556" y="2660"/>
                    <a:pt x="10184" y="3087"/>
                  </a:cubicBezTo>
                  <a:cubicBezTo>
                    <a:pt x="10840" y="3238"/>
                    <a:pt x="11545" y="3440"/>
                    <a:pt x="12201" y="3641"/>
                  </a:cubicBezTo>
                  <a:cubicBezTo>
                    <a:pt x="13915" y="3440"/>
                    <a:pt x="15326" y="3288"/>
                    <a:pt x="15326" y="3288"/>
                  </a:cubicBezTo>
                  <a:cubicBezTo>
                    <a:pt x="15326" y="3288"/>
                    <a:pt x="5681" y="1"/>
                    <a:pt x="2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3522505" y="3358781"/>
              <a:ext cx="476600" cy="185069"/>
            </a:xfrm>
            <a:custGeom>
              <a:avLst/>
              <a:gdLst/>
              <a:ahLst/>
              <a:cxnLst/>
              <a:rect l="l" t="t" r="r" b="b"/>
              <a:pathLst>
                <a:path w="20924" h="8125" extrusionOk="0">
                  <a:moveTo>
                    <a:pt x="6312" y="0"/>
                  </a:moveTo>
                  <a:cubicBezTo>
                    <a:pt x="3650" y="0"/>
                    <a:pt x="1" y="8125"/>
                    <a:pt x="1" y="8125"/>
                  </a:cubicBezTo>
                  <a:cubicBezTo>
                    <a:pt x="3076" y="6360"/>
                    <a:pt x="7412" y="4344"/>
                    <a:pt x="7412" y="4344"/>
                  </a:cubicBezTo>
                  <a:cubicBezTo>
                    <a:pt x="7765" y="4394"/>
                    <a:pt x="8168" y="4445"/>
                    <a:pt x="8571" y="4495"/>
                  </a:cubicBezTo>
                  <a:cubicBezTo>
                    <a:pt x="8017" y="3638"/>
                    <a:pt x="7362" y="2781"/>
                    <a:pt x="6303" y="2327"/>
                  </a:cubicBezTo>
                  <a:lnTo>
                    <a:pt x="6303" y="2327"/>
                  </a:lnTo>
                  <a:cubicBezTo>
                    <a:pt x="6908" y="2428"/>
                    <a:pt x="7462" y="2680"/>
                    <a:pt x="8017" y="2983"/>
                  </a:cubicBezTo>
                  <a:cubicBezTo>
                    <a:pt x="8521" y="3285"/>
                    <a:pt x="9025" y="3688"/>
                    <a:pt x="9479" y="4092"/>
                  </a:cubicBezTo>
                  <a:cubicBezTo>
                    <a:pt x="9681" y="4243"/>
                    <a:pt x="9832" y="4445"/>
                    <a:pt x="10033" y="4596"/>
                  </a:cubicBezTo>
                  <a:cubicBezTo>
                    <a:pt x="10891" y="4697"/>
                    <a:pt x="11848" y="4747"/>
                    <a:pt x="12806" y="4797"/>
                  </a:cubicBezTo>
                  <a:cubicBezTo>
                    <a:pt x="12302" y="4142"/>
                    <a:pt x="11798" y="3537"/>
                    <a:pt x="11193" y="2932"/>
                  </a:cubicBezTo>
                  <a:lnTo>
                    <a:pt x="11193" y="2932"/>
                  </a:lnTo>
                  <a:cubicBezTo>
                    <a:pt x="12302" y="3436"/>
                    <a:pt x="13411" y="4041"/>
                    <a:pt x="14520" y="4697"/>
                  </a:cubicBezTo>
                  <a:cubicBezTo>
                    <a:pt x="14621" y="4747"/>
                    <a:pt x="14722" y="4848"/>
                    <a:pt x="14873" y="4898"/>
                  </a:cubicBezTo>
                  <a:cubicBezTo>
                    <a:pt x="18049" y="5100"/>
                    <a:pt x="20923" y="5201"/>
                    <a:pt x="20923" y="5201"/>
                  </a:cubicBezTo>
                  <a:cubicBezTo>
                    <a:pt x="20923" y="5201"/>
                    <a:pt x="10689" y="563"/>
                    <a:pt x="6454" y="8"/>
                  </a:cubicBezTo>
                  <a:cubicBezTo>
                    <a:pt x="6407" y="3"/>
                    <a:pt x="6359" y="0"/>
                    <a:pt x="63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3058615" y="3381466"/>
              <a:ext cx="498399" cy="247366"/>
            </a:xfrm>
            <a:custGeom>
              <a:avLst/>
              <a:gdLst/>
              <a:ahLst/>
              <a:cxnLst/>
              <a:rect l="l" t="t" r="r" b="b"/>
              <a:pathLst>
                <a:path w="21881" h="10860" extrusionOk="0">
                  <a:moveTo>
                    <a:pt x="10080" y="1"/>
                  </a:moveTo>
                  <a:cubicBezTo>
                    <a:pt x="7160" y="1"/>
                    <a:pt x="0" y="10859"/>
                    <a:pt x="0" y="10859"/>
                  </a:cubicBezTo>
                  <a:cubicBezTo>
                    <a:pt x="0" y="10859"/>
                    <a:pt x="1513" y="10053"/>
                    <a:pt x="3429" y="9145"/>
                  </a:cubicBezTo>
                  <a:cubicBezTo>
                    <a:pt x="3832" y="8540"/>
                    <a:pt x="4286" y="7986"/>
                    <a:pt x="4739" y="7431"/>
                  </a:cubicBezTo>
                  <a:cubicBezTo>
                    <a:pt x="6151" y="5818"/>
                    <a:pt x="7815" y="4356"/>
                    <a:pt x="9731" y="3398"/>
                  </a:cubicBezTo>
                  <a:lnTo>
                    <a:pt x="9731" y="3398"/>
                  </a:lnTo>
                  <a:cubicBezTo>
                    <a:pt x="8268" y="4608"/>
                    <a:pt x="7210" y="6121"/>
                    <a:pt x="6403" y="7784"/>
                  </a:cubicBezTo>
                  <a:cubicBezTo>
                    <a:pt x="7966" y="7078"/>
                    <a:pt x="9478" y="6524"/>
                    <a:pt x="10335" y="6373"/>
                  </a:cubicBezTo>
                  <a:lnTo>
                    <a:pt x="10436" y="6373"/>
                  </a:lnTo>
                  <a:cubicBezTo>
                    <a:pt x="10588" y="6221"/>
                    <a:pt x="10789" y="6020"/>
                    <a:pt x="10991" y="5868"/>
                  </a:cubicBezTo>
                  <a:cubicBezTo>
                    <a:pt x="11848" y="5213"/>
                    <a:pt x="12806" y="4810"/>
                    <a:pt x="13814" y="4507"/>
                  </a:cubicBezTo>
                  <a:lnTo>
                    <a:pt x="13814" y="4507"/>
                  </a:lnTo>
                  <a:cubicBezTo>
                    <a:pt x="13310" y="5011"/>
                    <a:pt x="12907" y="5566"/>
                    <a:pt x="12604" y="6171"/>
                  </a:cubicBezTo>
                  <a:cubicBezTo>
                    <a:pt x="16184" y="5969"/>
                    <a:pt x="21880" y="5969"/>
                    <a:pt x="21880" y="5969"/>
                  </a:cubicBezTo>
                  <a:cubicBezTo>
                    <a:pt x="21880" y="5969"/>
                    <a:pt x="13108" y="575"/>
                    <a:pt x="10285" y="20"/>
                  </a:cubicBezTo>
                  <a:cubicBezTo>
                    <a:pt x="10219" y="7"/>
                    <a:pt x="10151" y="1"/>
                    <a:pt x="10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3186073" y="3505941"/>
              <a:ext cx="368634" cy="457057"/>
            </a:xfrm>
            <a:custGeom>
              <a:avLst/>
              <a:gdLst/>
              <a:ahLst/>
              <a:cxnLst/>
              <a:rect l="l" t="t" r="r" b="b"/>
              <a:pathLst>
                <a:path w="16184" h="20066" extrusionOk="0">
                  <a:moveTo>
                    <a:pt x="16184" y="0"/>
                  </a:moveTo>
                  <a:cubicBezTo>
                    <a:pt x="16183" y="0"/>
                    <a:pt x="757" y="2773"/>
                    <a:pt x="202" y="5344"/>
                  </a:cubicBezTo>
                  <a:cubicBezTo>
                    <a:pt x="51" y="5949"/>
                    <a:pt x="1" y="6705"/>
                    <a:pt x="51" y="7562"/>
                  </a:cubicBezTo>
                  <a:cubicBezTo>
                    <a:pt x="706" y="6957"/>
                    <a:pt x="1463" y="6453"/>
                    <a:pt x="2269" y="6100"/>
                  </a:cubicBezTo>
                  <a:lnTo>
                    <a:pt x="2269" y="6100"/>
                  </a:lnTo>
                  <a:cubicBezTo>
                    <a:pt x="1311" y="6856"/>
                    <a:pt x="605" y="7865"/>
                    <a:pt x="152" y="8974"/>
                  </a:cubicBezTo>
                  <a:cubicBezTo>
                    <a:pt x="706" y="13713"/>
                    <a:pt x="2925" y="20065"/>
                    <a:pt x="2925" y="20065"/>
                  </a:cubicBezTo>
                  <a:cubicBezTo>
                    <a:pt x="2925" y="20065"/>
                    <a:pt x="3933" y="17393"/>
                    <a:pt x="4941" y="14318"/>
                  </a:cubicBezTo>
                  <a:cubicBezTo>
                    <a:pt x="4286" y="12049"/>
                    <a:pt x="3731" y="9780"/>
                    <a:pt x="3882" y="7663"/>
                  </a:cubicBezTo>
                  <a:lnTo>
                    <a:pt x="3882" y="7663"/>
                  </a:lnTo>
                  <a:cubicBezTo>
                    <a:pt x="4185" y="9226"/>
                    <a:pt x="4840" y="10688"/>
                    <a:pt x="5647" y="12150"/>
                  </a:cubicBezTo>
                  <a:cubicBezTo>
                    <a:pt x="6050" y="10839"/>
                    <a:pt x="6454" y="9579"/>
                    <a:pt x="6756" y="8470"/>
                  </a:cubicBezTo>
                  <a:cubicBezTo>
                    <a:pt x="6403" y="7008"/>
                    <a:pt x="6101" y="5546"/>
                    <a:pt x="6252" y="4134"/>
                  </a:cubicBezTo>
                  <a:lnTo>
                    <a:pt x="6252" y="4134"/>
                  </a:lnTo>
                  <a:cubicBezTo>
                    <a:pt x="6403" y="5142"/>
                    <a:pt x="6706" y="6100"/>
                    <a:pt x="7109" y="7058"/>
                  </a:cubicBezTo>
                  <a:cubicBezTo>
                    <a:pt x="7159" y="6856"/>
                    <a:pt x="7210" y="6655"/>
                    <a:pt x="7260" y="6453"/>
                  </a:cubicBezTo>
                  <a:cubicBezTo>
                    <a:pt x="7260" y="6453"/>
                    <a:pt x="13461" y="4033"/>
                    <a:pt x="16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3525967" y="3502137"/>
              <a:ext cx="412276" cy="318455"/>
            </a:xfrm>
            <a:custGeom>
              <a:avLst/>
              <a:gdLst/>
              <a:ahLst/>
              <a:cxnLst/>
              <a:rect l="l" t="t" r="r" b="b"/>
              <a:pathLst>
                <a:path w="18100" h="13981" extrusionOk="0">
                  <a:moveTo>
                    <a:pt x="7314" y="1"/>
                  </a:moveTo>
                  <a:cubicBezTo>
                    <a:pt x="4025" y="1"/>
                    <a:pt x="0" y="369"/>
                    <a:pt x="0" y="369"/>
                  </a:cubicBezTo>
                  <a:cubicBezTo>
                    <a:pt x="0" y="369"/>
                    <a:pt x="4185" y="4452"/>
                    <a:pt x="6050" y="5763"/>
                  </a:cubicBezTo>
                  <a:cubicBezTo>
                    <a:pt x="6151" y="5864"/>
                    <a:pt x="6302" y="5914"/>
                    <a:pt x="6403" y="6015"/>
                  </a:cubicBezTo>
                  <a:cubicBezTo>
                    <a:pt x="6403" y="5662"/>
                    <a:pt x="6453" y="5309"/>
                    <a:pt x="6504" y="5007"/>
                  </a:cubicBezTo>
                  <a:cubicBezTo>
                    <a:pt x="6605" y="4150"/>
                    <a:pt x="6806" y="3293"/>
                    <a:pt x="7210" y="2587"/>
                  </a:cubicBezTo>
                  <a:lnTo>
                    <a:pt x="7210" y="2587"/>
                  </a:lnTo>
                  <a:cubicBezTo>
                    <a:pt x="7109" y="3394"/>
                    <a:pt x="7210" y="4251"/>
                    <a:pt x="7361" y="5108"/>
                  </a:cubicBezTo>
                  <a:cubicBezTo>
                    <a:pt x="7512" y="5763"/>
                    <a:pt x="7714" y="6418"/>
                    <a:pt x="7915" y="7074"/>
                  </a:cubicBezTo>
                  <a:cubicBezTo>
                    <a:pt x="8722" y="7628"/>
                    <a:pt x="9730" y="8334"/>
                    <a:pt x="10789" y="9040"/>
                  </a:cubicBezTo>
                  <a:cubicBezTo>
                    <a:pt x="10688" y="8586"/>
                    <a:pt x="10537" y="8133"/>
                    <a:pt x="10436" y="7679"/>
                  </a:cubicBezTo>
                  <a:cubicBezTo>
                    <a:pt x="10184" y="6519"/>
                    <a:pt x="9982" y="5259"/>
                    <a:pt x="10386" y="4251"/>
                  </a:cubicBezTo>
                  <a:lnTo>
                    <a:pt x="10386" y="4251"/>
                  </a:lnTo>
                  <a:cubicBezTo>
                    <a:pt x="10184" y="5309"/>
                    <a:pt x="10537" y="6519"/>
                    <a:pt x="10991" y="7628"/>
                  </a:cubicBezTo>
                  <a:cubicBezTo>
                    <a:pt x="11293" y="8385"/>
                    <a:pt x="11696" y="9141"/>
                    <a:pt x="12100" y="9897"/>
                  </a:cubicBezTo>
                  <a:cubicBezTo>
                    <a:pt x="15125" y="11964"/>
                    <a:pt x="18099" y="13981"/>
                    <a:pt x="18099" y="13981"/>
                  </a:cubicBezTo>
                  <a:cubicBezTo>
                    <a:pt x="18099" y="13981"/>
                    <a:pt x="16183" y="8637"/>
                    <a:pt x="14116" y="4654"/>
                  </a:cubicBezTo>
                  <a:cubicBezTo>
                    <a:pt x="13562" y="4099"/>
                    <a:pt x="12957" y="3595"/>
                    <a:pt x="12251" y="3192"/>
                  </a:cubicBezTo>
                  <a:lnTo>
                    <a:pt x="12251" y="3192"/>
                  </a:lnTo>
                  <a:cubicBezTo>
                    <a:pt x="12755" y="3293"/>
                    <a:pt x="13158" y="3494"/>
                    <a:pt x="13663" y="3747"/>
                  </a:cubicBezTo>
                  <a:cubicBezTo>
                    <a:pt x="12604" y="1881"/>
                    <a:pt x="11596" y="470"/>
                    <a:pt x="10789" y="268"/>
                  </a:cubicBezTo>
                  <a:cubicBezTo>
                    <a:pt x="10027" y="70"/>
                    <a:pt x="8739" y="1"/>
                    <a:pt x="7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3319270" y="3508219"/>
              <a:ext cx="256112" cy="567301"/>
            </a:xfrm>
            <a:custGeom>
              <a:avLst/>
              <a:gdLst/>
              <a:ahLst/>
              <a:cxnLst/>
              <a:rect l="l" t="t" r="r" b="b"/>
              <a:pathLst>
                <a:path w="11244" h="24906" extrusionOk="0">
                  <a:moveTo>
                    <a:pt x="9680" y="1"/>
                  </a:moveTo>
                  <a:cubicBezTo>
                    <a:pt x="9680" y="1"/>
                    <a:pt x="6655" y="1816"/>
                    <a:pt x="4034" y="3782"/>
                  </a:cubicBezTo>
                  <a:cubicBezTo>
                    <a:pt x="4840" y="3580"/>
                    <a:pt x="5697" y="3379"/>
                    <a:pt x="6504" y="3227"/>
                  </a:cubicBezTo>
                  <a:lnTo>
                    <a:pt x="6504" y="3227"/>
                  </a:lnTo>
                  <a:cubicBezTo>
                    <a:pt x="5244" y="3832"/>
                    <a:pt x="4034" y="4488"/>
                    <a:pt x="2773" y="5093"/>
                  </a:cubicBezTo>
                  <a:lnTo>
                    <a:pt x="1513" y="5799"/>
                  </a:lnTo>
                  <a:cubicBezTo>
                    <a:pt x="1059" y="6202"/>
                    <a:pt x="656" y="6605"/>
                    <a:pt x="404" y="6958"/>
                  </a:cubicBezTo>
                  <a:cubicBezTo>
                    <a:pt x="1" y="7614"/>
                    <a:pt x="404" y="9076"/>
                    <a:pt x="1211" y="10941"/>
                  </a:cubicBezTo>
                  <a:cubicBezTo>
                    <a:pt x="1362" y="10638"/>
                    <a:pt x="1463" y="10336"/>
                    <a:pt x="1563" y="9983"/>
                  </a:cubicBezTo>
                  <a:cubicBezTo>
                    <a:pt x="1916" y="9176"/>
                    <a:pt x="2370" y="8370"/>
                    <a:pt x="2925" y="7765"/>
                  </a:cubicBezTo>
                  <a:lnTo>
                    <a:pt x="2925" y="7765"/>
                  </a:lnTo>
                  <a:cubicBezTo>
                    <a:pt x="2622" y="8521"/>
                    <a:pt x="2471" y="9378"/>
                    <a:pt x="2421" y="10235"/>
                  </a:cubicBezTo>
                  <a:cubicBezTo>
                    <a:pt x="2370" y="11143"/>
                    <a:pt x="2421" y="12000"/>
                    <a:pt x="2471" y="12907"/>
                  </a:cubicBezTo>
                  <a:cubicBezTo>
                    <a:pt x="2521" y="13159"/>
                    <a:pt x="2521" y="13361"/>
                    <a:pt x="2572" y="13613"/>
                  </a:cubicBezTo>
                  <a:cubicBezTo>
                    <a:pt x="5345" y="18705"/>
                    <a:pt x="9680" y="24906"/>
                    <a:pt x="9680" y="24906"/>
                  </a:cubicBezTo>
                  <a:cubicBezTo>
                    <a:pt x="9680" y="24906"/>
                    <a:pt x="9932" y="22284"/>
                    <a:pt x="10235" y="19158"/>
                  </a:cubicBezTo>
                  <a:cubicBezTo>
                    <a:pt x="9680" y="18201"/>
                    <a:pt x="9176" y="17293"/>
                    <a:pt x="8722" y="16335"/>
                  </a:cubicBezTo>
                  <a:cubicBezTo>
                    <a:pt x="7815" y="14571"/>
                    <a:pt x="7059" y="12705"/>
                    <a:pt x="6756" y="10890"/>
                  </a:cubicBezTo>
                  <a:lnTo>
                    <a:pt x="6756" y="10890"/>
                  </a:lnTo>
                  <a:cubicBezTo>
                    <a:pt x="7412" y="12655"/>
                    <a:pt x="8521" y="14268"/>
                    <a:pt x="9731" y="15881"/>
                  </a:cubicBezTo>
                  <a:cubicBezTo>
                    <a:pt x="9932" y="16184"/>
                    <a:pt x="10184" y="16436"/>
                    <a:pt x="10436" y="16739"/>
                  </a:cubicBezTo>
                  <a:cubicBezTo>
                    <a:pt x="10588" y="15075"/>
                    <a:pt x="10739" y="13411"/>
                    <a:pt x="10840" y="12050"/>
                  </a:cubicBezTo>
                  <a:cubicBezTo>
                    <a:pt x="10386" y="11395"/>
                    <a:pt x="10033" y="10790"/>
                    <a:pt x="9680" y="10134"/>
                  </a:cubicBezTo>
                  <a:cubicBezTo>
                    <a:pt x="8874" y="8521"/>
                    <a:pt x="8369" y="6908"/>
                    <a:pt x="8168" y="5345"/>
                  </a:cubicBezTo>
                  <a:lnTo>
                    <a:pt x="8168" y="5345"/>
                  </a:lnTo>
                  <a:cubicBezTo>
                    <a:pt x="8874" y="6807"/>
                    <a:pt x="9882" y="8118"/>
                    <a:pt x="11041" y="9328"/>
                  </a:cubicBezTo>
                  <a:cubicBezTo>
                    <a:pt x="11092" y="9076"/>
                    <a:pt x="11092" y="8924"/>
                    <a:pt x="11092" y="8773"/>
                  </a:cubicBezTo>
                  <a:cubicBezTo>
                    <a:pt x="11243" y="6303"/>
                    <a:pt x="9680" y="1"/>
                    <a:pt x="9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3420330" y="3520860"/>
              <a:ext cx="110244" cy="269870"/>
            </a:xfrm>
            <a:custGeom>
              <a:avLst/>
              <a:gdLst/>
              <a:ahLst/>
              <a:cxnLst/>
              <a:rect l="l" t="t" r="r" b="b"/>
              <a:pathLst>
                <a:path w="4840" h="11848" extrusionOk="0">
                  <a:moveTo>
                    <a:pt x="4789" y="1"/>
                  </a:moveTo>
                  <a:cubicBezTo>
                    <a:pt x="3277" y="1463"/>
                    <a:pt x="2067" y="3126"/>
                    <a:pt x="1160" y="5092"/>
                  </a:cubicBezTo>
                  <a:cubicBezTo>
                    <a:pt x="706" y="6101"/>
                    <a:pt x="252" y="7109"/>
                    <a:pt x="151" y="8268"/>
                  </a:cubicBezTo>
                  <a:cubicBezTo>
                    <a:pt x="0" y="9428"/>
                    <a:pt x="101" y="10638"/>
                    <a:pt x="504" y="11848"/>
                  </a:cubicBezTo>
                  <a:lnTo>
                    <a:pt x="605" y="11848"/>
                  </a:lnTo>
                  <a:cubicBezTo>
                    <a:pt x="655" y="10638"/>
                    <a:pt x="756" y="9579"/>
                    <a:pt x="1008" y="8470"/>
                  </a:cubicBezTo>
                  <a:cubicBezTo>
                    <a:pt x="1210" y="7411"/>
                    <a:pt x="1412" y="6403"/>
                    <a:pt x="1765" y="5395"/>
                  </a:cubicBezTo>
                  <a:cubicBezTo>
                    <a:pt x="2117" y="4387"/>
                    <a:pt x="2622" y="3429"/>
                    <a:pt x="3126" y="2572"/>
                  </a:cubicBezTo>
                  <a:cubicBezTo>
                    <a:pt x="3630" y="1664"/>
                    <a:pt x="4184" y="807"/>
                    <a:pt x="4840" y="51"/>
                  </a:cubicBezTo>
                  <a:lnTo>
                    <a:pt x="47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3558105" y="3514254"/>
              <a:ext cx="305494" cy="197255"/>
            </a:xfrm>
            <a:custGeom>
              <a:avLst/>
              <a:gdLst/>
              <a:ahLst/>
              <a:cxnLst/>
              <a:rect l="l" t="t" r="r" b="b"/>
              <a:pathLst>
                <a:path w="13412" h="8660" extrusionOk="0">
                  <a:moveTo>
                    <a:pt x="2118" y="1"/>
                  </a:moveTo>
                  <a:cubicBezTo>
                    <a:pt x="1412" y="1"/>
                    <a:pt x="707" y="13"/>
                    <a:pt x="1" y="38"/>
                  </a:cubicBezTo>
                  <a:lnTo>
                    <a:pt x="51" y="139"/>
                  </a:lnTo>
                  <a:cubicBezTo>
                    <a:pt x="1412" y="139"/>
                    <a:pt x="2824" y="240"/>
                    <a:pt x="4286" y="391"/>
                  </a:cubicBezTo>
                  <a:cubicBezTo>
                    <a:pt x="4992" y="442"/>
                    <a:pt x="5698" y="593"/>
                    <a:pt x="6403" y="694"/>
                  </a:cubicBezTo>
                  <a:cubicBezTo>
                    <a:pt x="7059" y="895"/>
                    <a:pt x="7815" y="1047"/>
                    <a:pt x="8218" y="1450"/>
                  </a:cubicBezTo>
                  <a:cubicBezTo>
                    <a:pt x="9075" y="2458"/>
                    <a:pt x="9781" y="3769"/>
                    <a:pt x="10638" y="4929"/>
                  </a:cubicBezTo>
                  <a:cubicBezTo>
                    <a:pt x="11495" y="6139"/>
                    <a:pt x="12302" y="7399"/>
                    <a:pt x="13310" y="8659"/>
                  </a:cubicBezTo>
                  <a:lnTo>
                    <a:pt x="13411" y="8609"/>
                  </a:lnTo>
                  <a:cubicBezTo>
                    <a:pt x="12857" y="7248"/>
                    <a:pt x="12100" y="5937"/>
                    <a:pt x="11395" y="4677"/>
                  </a:cubicBezTo>
                  <a:cubicBezTo>
                    <a:pt x="10588" y="3416"/>
                    <a:pt x="9781" y="2257"/>
                    <a:pt x="8672" y="1097"/>
                  </a:cubicBezTo>
                  <a:cubicBezTo>
                    <a:pt x="8571" y="996"/>
                    <a:pt x="8319" y="795"/>
                    <a:pt x="8118" y="744"/>
                  </a:cubicBezTo>
                  <a:cubicBezTo>
                    <a:pt x="7916" y="643"/>
                    <a:pt x="7714" y="543"/>
                    <a:pt x="7513" y="492"/>
                  </a:cubicBezTo>
                  <a:cubicBezTo>
                    <a:pt x="7160" y="391"/>
                    <a:pt x="6756" y="291"/>
                    <a:pt x="6403" y="240"/>
                  </a:cubicBezTo>
                  <a:cubicBezTo>
                    <a:pt x="5647" y="139"/>
                    <a:pt x="4941" y="89"/>
                    <a:pt x="4236" y="38"/>
                  </a:cubicBezTo>
                  <a:cubicBezTo>
                    <a:pt x="3530" y="13"/>
                    <a:pt x="2824" y="1"/>
                    <a:pt x="2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3"/>
            <p:cNvSpPr/>
            <p:nvPr/>
          </p:nvSpPr>
          <p:spPr>
            <a:xfrm>
              <a:off x="3229713" y="3528900"/>
              <a:ext cx="257251" cy="259552"/>
            </a:xfrm>
            <a:custGeom>
              <a:avLst/>
              <a:gdLst/>
              <a:ahLst/>
              <a:cxnLst/>
              <a:rect l="l" t="t" r="r" b="b"/>
              <a:pathLst>
                <a:path w="11294" h="11395" extrusionOk="0">
                  <a:moveTo>
                    <a:pt x="11293" y="0"/>
                  </a:moveTo>
                  <a:cubicBezTo>
                    <a:pt x="9781" y="303"/>
                    <a:pt x="8268" y="656"/>
                    <a:pt x="6806" y="1059"/>
                  </a:cubicBezTo>
                  <a:cubicBezTo>
                    <a:pt x="6050" y="1261"/>
                    <a:pt x="5344" y="1513"/>
                    <a:pt x="4588" y="1714"/>
                  </a:cubicBezTo>
                  <a:cubicBezTo>
                    <a:pt x="4235" y="1815"/>
                    <a:pt x="3882" y="1967"/>
                    <a:pt x="3529" y="2118"/>
                  </a:cubicBezTo>
                  <a:cubicBezTo>
                    <a:pt x="3126" y="2219"/>
                    <a:pt x="2773" y="2471"/>
                    <a:pt x="2471" y="2672"/>
                  </a:cubicBezTo>
                  <a:cubicBezTo>
                    <a:pt x="1261" y="3681"/>
                    <a:pt x="504" y="5143"/>
                    <a:pt x="252" y="6605"/>
                  </a:cubicBezTo>
                  <a:cubicBezTo>
                    <a:pt x="0" y="8168"/>
                    <a:pt x="101" y="9781"/>
                    <a:pt x="504" y="11394"/>
                  </a:cubicBezTo>
                  <a:lnTo>
                    <a:pt x="605" y="11344"/>
                  </a:lnTo>
                  <a:cubicBezTo>
                    <a:pt x="706" y="9781"/>
                    <a:pt x="756" y="8268"/>
                    <a:pt x="1109" y="6806"/>
                  </a:cubicBezTo>
                  <a:cubicBezTo>
                    <a:pt x="1412" y="5445"/>
                    <a:pt x="1866" y="4084"/>
                    <a:pt x="2924" y="3126"/>
                  </a:cubicBezTo>
                  <a:cubicBezTo>
                    <a:pt x="3176" y="2874"/>
                    <a:pt x="3479" y="2672"/>
                    <a:pt x="3781" y="2572"/>
                  </a:cubicBezTo>
                  <a:cubicBezTo>
                    <a:pt x="4134" y="2420"/>
                    <a:pt x="4487" y="2269"/>
                    <a:pt x="4840" y="2168"/>
                  </a:cubicBezTo>
                  <a:cubicBezTo>
                    <a:pt x="5546" y="1866"/>
                    <a:pt x="6252" y="1664"/>
                    <a:pt x="6957" y="1412"/>
                  </a:cubicBezTo>
                  <a:cubicBezTo>
                    <a:pt x="8419" y="908"/>
                    <a:pt x="9831" y="454"/>
                    <a:pt x="11293" y="51"/>
                  </a:cubicBezTo>
                  <a:lnTo>
                    <a:pt x="11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a:off x="3122913" y="3397843"/>
              <a:ext cx="218210" cy="168988"/>
            </a:xfrm>
            <a:custGeom>
              <a:avLst/>
              <a:gdLst/>
              <a:ahLst/>
              <a:cxnLst/>
              <a:rect l="l" t="t" r="r" b="b"/>
              <a:pathLst>
                <a:path w="9580" h="7419" extrusionOk="0">
                  <a:moveTo>
                    <a:pt x="7797" y="1"/>
                  </a:moveTo>
                  <a:cubicBezTo>
                    <a:pt x="7215" y="1"/>
                    <a:pt x="6712" y="231"/>
                    <a:pt x="6252" y="461"/>
                  </a:cubicBezTo>
                  <a:cubicBezTo>
                    <a:pt x="5345" y="1015"/>
                    <a:pt x="4588" y="1721"/>
                    <a:pt x="3883" y="2477"/>
                  </a:cubicBezTo>
                  <a:cubicBezTo>
                    <a:pt x="2471" y="3990"/>
                    <a:pt x="1211" y="5654"/>
                    <a:pt x="1" y="7368"/>
                  </a:cubicBezTo>
                  <a:lnTo>
                    <a:pt x="51" y="7418"/>
                  </a:lnTo>
                  <a:cubicBezTo>
                    <a:pt x="1564" y="5855"/>
                    <a:pt x="2925" y="4292"/>
                    <a:pt x="4286" y="2780"/>
                  </a:cubicBezTo>
                  <a:cubicBezTo>
                    <a:pt x="4992" y="2074"/>
                    <a:pt x="5698" y="1318"/>
                    <a:pt x="6555" y="763"/>
                  </a:cubicBezTo>
                  <a:cubicBezTo>
                    <a:pt x="6916" y="538"/>
                    <a:pt x="7358" y="352"/>
                    <a:pt x="7808" y="352"/>
                  </a:cubicBezTo>
                  <a:cubicBezTo>
                    <a:pt x="7861" y="352"/>
                    <a:pt x="7914" y="355"/>
                    <a:pt x="7966" y="360"/>
                  </a:cubicBezTo>
                  <a:cubicBezTo>
                    <a:pt x="8470" y="360"/>
                    <a:pt x="9025" y="562"/>
                    <a:pt x="9579" y="663"/>
                  </a:cubicBezTo>
                  <a:cubicBezTo>
                    <a:pt x="9075" y="410"/>
                    <a:pt x="8571" y="108"/>
                    <a:pt x="7966" y="7"/>
                  </a:cubicBezTo>
                  <a:cubicBezTo>
                    <a:pt x="7909" y="3"/>
                    <a:pt x="7853" y="1"/>
                    <a:pt x="7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a:off x="3543186" y="3302454"/>
              <a:ext cx="223950" cy="152975"/>
            </a:xfrm>
            <a:custGeom>
              <a:avLst/>
              <a:gdLst/>
              <a:ahLst/>
              <a:cxnLst/>
              <a:rect l="l" t="t" r="r" b="b"/>
              <a:pathLst>
                <a:path w="9832" h="6716" extrusionOk="0">
                  <a:moveTo>
                    <a:pt x="1719" y="1"/>
                  </a:moveTo>
                  <a:cubicBezTo>
                    <a:pt x="1618" y="1"/>
                    <a:pt x="1515" y="4"/>
                    <a:pt x="1412" y="11"/>
                  </a:cubicBezTo>
                  <a:cubicBezTo>
                    <a:pt x="1362" y="11"/>
                    <a:pt x="1261" y="11"/>
                    <a:pt x="1110" y="61"/>
                  </a:cubicBezTo>
                  <a:cubicBezTo>
                    <a:pt x="1059" y="61"/>
                    <a:pt x="1059" y="61"/>
                    <a:pt x="1009" y="112"/>
                  </a:cubicBezTo>
                  <a:cubicBezTo>
                    <a:pt x="908" y="162"/>
                    <a:pt x="908" y="162"/>
                    <a:pt x="857" y="212"/>
                  </a:cubicBezTo>
                  <a:cubicBezTo>
                    <a:pt x="757" y="364"/>
                    <a:pt x="706" y="465"/>
                    <a:pt x="656" y="616"/>
                  </a:cubicBezTo>
                  <a:cubicBezTo>
                    <a:pt x="555" y="868"/>
                    <a:pt x="454" y="1170"/>
                    <a:pt x="404" y="1422"/>
                  </a:cubicBezTo>
                  <a:cubicBezTo>
                    <a:pt x="303" y="1977"/>
                    <a:pt x="202" y="2531"/>
                    <a:pt x="152" y="3136"/>
                  </a:cubicBezTo>
                  <a:cubicBezTo>
                    <a:pt x="51" y="4296"/>
                    <a:pt x="0" y="5456"/>
                    <a:pt x="152" y="6716"/>
                  </a:cubicBezTo>
                  <a:lnTo>
                    <a:pt x="202" y="6716"/>
                  </a:lnTo>
                  <a:cubicBezTo>
                    <a:pt x="404" y="5556"/>
                    <a:pt x="555" y="4346"/>
                    <a:pt x="706" y="3237"/>
                  </a:cubicBezTo>
                  <a:lnTo>
                    <a:pt x="908" y="1523"/>
                  </a:lnTo>
                  <a:cubicBezTo>
                    <a:pt x="958" y="1271"/>
                    <a:pt x="1009" y="1019"/>
                    <a:pt x="1059" y="767"/>
                  </a:cubicBezTo>
                  <a:cubicBezTo>
                    <a:pt x="1110" y="616"/>
                    <a:pt x="1160" y="515"/>
                    <a:pt x="1210" y="414"/>
                  </a:cubicBezTo>
                  <a:cubicBezTo>
                    <a:pt x="1261" y="414"/>
                    <a:pt x="1261" y="364"/>
                    <a:pt x="1261" y="364"/>
                  </a:cubicBezTo>
                  <a:cubicBezTo>
                    <a:pt x="1311" y="364"/>
                    <a:pt x="1362" y="313"/>
                    <a:pt x="1362" y="313"/>
                  </a:cubicBezTo>
                  <a:lnTo>
                    <a:pt x="1513" y="313"/>
                  </a:lnTo>
                  <a:cubicBezTo>
                    <a:pt x="1611" y="310"/>
                    <a:pt x="1709" y="308"/>
                    <a:pt x="1808" y="308"/>
                  </a:cubicBezTo>
                  <a:cubicBezTo>
                    <a:pt x="3034" y="308"/>
                    <a:pt x="4341" y="584"/>
                    <a:pt x="5647" y="817"/>
                  </a:cubicBezTo>
                  <a:cubicBezTo>
                    <a:pt x="7008" y="1069"/>
                    <a:pt x="8420" y="1422"/>
                    <a:pt x="9831" y="1725"/>
                  </a:cubicBezTo>
                  <a:lnTo>
                    <a:pt x="9831" y="1674"/>
                  </a:lnTo>
                  <a:cubicBezTo>
                    <a:pt x="8420" y="1322"/>
                    <a:pt x="7058" y="969"/>
                    <a:pt x="5647" y="616"/>
                  </a:cubicBezTo>
                  <a:cubicBezTo>
                    <a:pt x="4941" y="465"/>
                    <a:pt x="4235" y="313"/>
                    <a:pt x="3529" y="212"/>
                  </a:cubicBezTo>
                  <a:cubicBezTo>
                    <a:pt x="2964" y="125"/>
                    <a:pt x="2360" y="1"/>
                    <a:pt x="1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3"/>
            <p:cNvSpPr/>
            <p:nvPr/>
          </p:nvSpPr>
          <p:spPr>
            <a:xfrm>
              <a:off x="3575347" y="3379530"/>
              <a:ext cx="101065" cy="98878"/>
            </a:xfrm>
            <a:custGeom>
              <a:avLst/>
              <a:gdLst/>
              <a:ahLst/>
              <a:cxnLst/>
              <a:rect l="l" t="t" r="r" b="b"/>
              <a:pathLst>
                <a:path w="4437" h="4341" extrusionOk="0">
                  <a:moveTo>
                    <a:pt x="4275" y="0"/>
                  </a:moveTo>
                  <a:cubicBezTo>
                    <a:pt x="3678" y="0"/>
                    <a:pt x="3251" y="372"/>
                    <a:pt x="2823" y="610"/>
                  </a:cubicBezTo>
                  <a:cubicBezTo>
                    <a:pt x="2420" y="962"/>
                    <a:pt x="2117" y="1366"/>
                    <a:pt x="1765" y="1769"/>
                  </a:cubicBezTo>
                  <a:cubicBezTo>
                    <a:pt x="1109" y="2576"/>
                    <a:pt x="555" y="3433"/>
                    <a:pt x="0" y="4290"/>
                  </a:cubicBezTo>
                  <a:lnTo>
                    <a:pt x="50" y="4340"/>
                  </a:lnTo>
                  <a:cubicBezTo>
                    <a:pt x="756" y="3534"/>
                    <a:pt x="1412" y="2777"/>
                    <a:pt x="2117" y="2021"/>
                  </a:cubicBezTo>
                  <a:cubicBezTo>
                    <a:pt x="2521" y="1668"/>
                    <a:pt x="2874" y="1315"/>
                    <a:pt x="3227" y="962"/>
                  </a:cubicBezTo>
                  <a:cubicBezTo>
                    <a:pt x="3579" y="610"/>
                    <a:pt x="3932" y="257"/>
                    <a:pt x="4437" y="55"/>
                  </a:cubicBezTo>
                  <a:lnTo>
                    <a:pt x="4386" y="5"/>
                  </a:lnTo>
                  <a:cubicBezTo>
                    <a:pt x="4348" y="2"/>
                    <a:pt x="4311" y="0"/>
                    <a:pt x="4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3"/>
            <p:cNvSpPr/>
            <p:nvPr/>
          </p:nvSpPr>
          <p:spPr>
            <a:xfrm>
              <a:off x="4198855" y="3366980"/>
              <a:ext cx="140106" cy="359455"/>
            </a:xfrm>
            <a:custGeom>
              <a:avLst/>
              <a:gdLst/>
              <a:ahLst/>
              <a:cxnLst/>
              <a:rect l="l" t="t" r="r" b="b"/>
              <a:pathLst>
                <a:path w="6151" h="15781" extrusionOk="0">
                  <a:moveTo>
                    <a:pt x="6151" y="1"/>
                  </a:moveTo>
                  <a:lnTo>
                    <a:pt x="6151" y="1"/>
                  </a:lnTo>
                  <a:cubicBezTo>
                    <a:pt x="6150" y="1"/>
                    <a:pt x="2672" y="3681"/>
                    <a:pt x="1160" y="5950"/>
                  </a:cubicBezTo>
                  <a:cubicBezTo>
                    <a:pt x="1059" y="6404"/>
                    <a:pt x="1008" y="6908"/>
                    <a:pt x="1008" y="7412"/>
                  </a:cubicBezTo>
                  <a:cubicBezTo>
                    <a:pt x="958" y="7109"/>
                    <a:pt x="908" y="6757"/>
                    <a:pt x="857" y="6404"/>
                  </a:cubicBezTo>
                  <a:cubicBezTo>
                    <a:pt x="303" y="7261"/>
                    <a:pt x="0" y="8017"/>
                    <a:pt x="151" y="8521"/>
                  </a:cubicBezTo>
                  <a:cubicBezTo>
                    <a:pt x="605" y="10134"/>
                    <a:pt x="3428" y="15781"/>
                    <a:pt x="3428" y="15781"/>
                  </a:cubicBezTo>
                  <a:cubicBezTo>
                    <a:pt x="3428" y="15781"/>
                    <a:pt x="4437" y="13462"/>
                    <a:pt x="4638" y="12151"/>
                  </a:cubicBezTo>
                  <a:cubicBezTo>
                    <a:pt x="4638" y="12050"/>
                    <a:pt x="4638" y="12000"/>
                    <a:pt x="4638" y="11899"/>
                  </a:cubicBezTo>
                  <a:cubicBezTo>
                    <a:pt x="4386" y="11848"/>
                    <a:pt x="4185" y="11798"/>
                    <a:pt x="3933" y="11697"/>
                  </a:cubicBezTo>
                  <a:cubicBezTo>
                    <a:pt x="3378" y="11546"/>
                    <a:pt x="2823" y="11344"/>
                    <a:pt x="2319" y="10991"/>
                  </a:cubicBezTo>
                  <a:lnTo>
                    <a:pt x="2319" y="10991"/>
                  </a:lnTo>
                  <a:cubicBezTo>
                    <a:pt x="2571" y="11067"/>
                    <a:pt x="2798" y="11092"/>
                    <a:pt x="3019" y="11092"/>
                  </a:cubicBezTo>
                  <a:cubicBezTo>
                    <a:pt x="3239" y="11092"/>
                    <a:pt x="3454" y="11067"/>
                    <a:pt x="3680" y="11042"/>
                  </a:cubicBezTo>
                  <a:cubicBezTo>
                    <a:pt x="4084" y="10991"/>
                    <a:pt x="4437" y="10890"/>
                    <a:pt x="4790" y="10739"/>
                  </a:cubicBezTo>
                  <a:cubicBezTo>
                    <a:pt x="4890" y="10084"/>
                    <a:pt x="4991" y="9227"/>
                    <a:pt x="5142" y="8269"/>
                  </a:cubicBezTo>
                  <a:lnTo>
                    <a:pt x="5142" y="8269"/>
                  </a:lnTo>
                  <a:cubicBezTo>
                    <a:pt x="4840" y="8370"/>
                    <a:pt x="4538" y="8521"/>
                    <a:pt x="4285" y="8622"/>
                  </a:cubicBezTo>
                  <a:cubicBezTo>
                    <a:pt x="3857" y="8775"/>
                    <a:pt x="3429" y="8890"/>
                    <a:pt x="3001" y="8890"/>
                  </a:cubicBezTo>
                  <a:cubicBezTo>
                    <a:pt x="2724" y="8890"/>
                    <a:pt x="2446" y="8842"/>
                    <a:pt x="2168" y="8723"/>
                  </a:cubicBezTo>
                  <a:lnTo>
                    <a:pt x="2168" y="8723"/>
                  </a:lnTo>
                  <a:cubicBezTo>
                    <a:pt x="2285" y="8750"/>
                    <a:pt x="2401" y="8762"/>
                    <a:pt x="2516" y="8762"/>
                  </a:cubicBezTo>
                  <a:cubicBezTo>
                    <a:pt x="3040" y="8762"/>
                    <a:pt x="3537" y="8499"/>
                    <a:pt x="4033" y="8168"/>
                  </a:cubicBezTo>
                  <a:cubicBezTo>
                    <a:pt x="4437" y="7866"/>
                    <a:pt x="4840" y="7462"/>
                    <a:pt x="5294" y="7059"/>
                  </a:cubicBezTo>
                  <a:cubicBezTo>
                    <a:pt x="5697" y="3833"/>
                    <a:pt x="6151" y="1"/>
                    <a:pt x="6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3"/>
            <p:cNvSpPr/>
            <p:nvPr/>
          </p:nvSpPr>
          <p:spPr>
            <a:xfrm>
              <a:off x="4220675" y="3474919"/>
              <a:ext cx="60885" cy="229690"/>
            </a:xfrm>
            <a:custGeom>
              <a:avLst/>
              <a:gdLst/>
              <a:ahLst/>
              <a:cxnLst/>
              <a:rect l="l" t="t" r="r" b="b"/>
              <a:pathLst>
                <a:path w="2673" h="10084" extrusionOk="0">
                  <a:moveTo>
                    <a:pt x="2622" y="1"/>
                  </a:moveTo>
                  <a:cubicBezTo>
                    <a:pt x="1916" y="707"/>
                    <a:pt x="1361" y="1463"/>
                    <a:pt x="908" y="2169"/>
                  </a:cubicBezTo>
                  <a:cubicBezTo>
                    <a:pt x="504" y="2824"/>
                    <a:pt x="202" y="3429"/>
                    <a:pt x="0" y="4236"/>
                  </a:cubicBezTo>
                  <a:cubicBezTo>
                    <a:pt x="0" y="4337"/>
                    <a:pt x="0" y="4488"/>
                    <a:pt x="0" y="4589"/>
                  </a:cubicBezTo>
                  <a:cubicBezTo>
                    <a:pt x="0" y="4740"/>
                    <a:pt x="50" y="4891"/>
                    <a:pt x="101" y="4992"/>
                  </a:cubicBezTo>
                  <a:cubicBezTo>
                    <a:pt x="151" y="5244"/>
                    <a:pt x="202" y="5496"/>
                    <a:pt x="303" y="5748"/>
                  </a:cubicBezTo>
                  <a:cubicBezTo>
                    <a:pt x="454" y="6252"/>
                    <a:pt x="655" y="6706"/>
                    <a:pt x="857" y="7160"/>
                  </a:cubicBezTo>
                  <a:cubicBezTo>
                    <a:pt x="1210" y="8168"/>
                    <a:pt x="1664" y="9126"/>
                    <a:pt x="2117" y="10084"/>
                  </a:cubicBezTo>
                  <a:lnTo>
                    <a:pt x="2168" y="10084"/>
                  </a:lnTo>
                  <a:cubicBezTo>
                    <a:pt x="1765" y="9126"/>
                    <a:pt x="1361" y="8168"/>
                    <a:pt x="1008" y="7210"/>
                  </a:cubicBezTo>
                  <a:cubicBezTo>
                    <a:pt x="857" y="6706"/>
                    <a:pt x="655" y="6252"/>
                    <a:pt x="504" y="5799"/>
                  </a:cubicBezTo>
                  <a:cubicBezTo>
                    <a:pt x="403" y="5345"/>
                    <a:pt x="252" y="4790"/>
                    <a:pt x="353" y="4538"/>
                  </a:cubicBezTo>
                  <a:cubicBezTo>
                    <a:pt x="555" y="3933"/>
                    <a:pt x="958" y="3379"/>
                    <a:pt x="1311" y="2723"/>
                  </a:cubicBezTo>
                  <a:cubicBezTo>
                    <a:pt x="1714" y="1917"/>
                    <a:pt x="2218" y="1110"/>
                    <a:pt x="2672" y="51"/>
                  </a:cubicBezTo>
                  <a:lnTo>
                    <a:pt x="26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3"/>
            <p:cNvSpPr/>
            <p:nvPr/>
          </p:nvSpPr>
          <p:spPr>
            <a:xfrm>
              <a:off x="3886520" y="3526303"/>
              <a:ext cx="396195" cy="209304"/>
            </a:xfrm>
            <a:custGeom>
              <a:avLst/>
              <a:gdLst/>
              <a:ahLst/>
              <a:cxnLst/>
              <a:rect l="l" t="t" r="r" b="b"/>
              <a:pathLst>
                <a:path w="17394" h="9189" extrusionOk="0">
                  <a:moveTo>
                    <a:pt x="10270" y="0"/>
                  </a:moveTo>
                  <a:cubicBezTo>
                    <a:pt x="7717" y="0"/>
                    <a:pt x="0" y="9189"/>
                    <a:pt x="0" y="9189"/>
                  </a:cubicBezTo>
                  <a:cubicBezTo>
                    <a:pt x="0" y="9189"/>
                    <a:pt x="1311" y="8735"/>
                    <a:pt x="2975" y="8231"/>
                  </a:cubicBezTo>
                  <a:cubicBezTo>
                    <a:pt x="3429" y="7727"/>
                    <a:pt x="3882" y="7273"/>
                    <a:pt x="4336" y="6820"/>
                  </a:cubicBezTo>
                  <a:cubicBezTo>
                    <a:pt x="5849" y="5408"/>
                    <a:pt x="7512" y="4248"/>
                    <a:pt x="9226" y="3694"/>
                  </a:cubicBezTo>
                  <a:lnTo>
                    <a:pt x="9226" y="3694"/>
                  </a:lnTo>
                  <a:cubicBezTo>
                    <a:pt x="7764" y="4652"/>
                    <a:pt x="6554" y="6013"/>
                    <a:pt x="5496" y="7525"/>
                  </a:cubicBezTo>
                  <a:cubicBezTo>
                    <a:pt x="6740" y="7203"/>
                    <a:pt x="7900" y="6964"/>
                    <a:pt x="8591" y="6964"/>
                  </a:cubicBezTo>
                  <a:cubicBezTo>
                    <a:pt x="8656" y="6964"/>
                    <a:pt x="8716" y="6966"/>
                    <a:pt x="8773" y="6971"/>
                  </a:cubicBezTo>
                  <a:cubicBezTo>
                    <a:pt x="8823" y="7021"/>
                    <a:pt x="8823" y="7021"/>
                    <a:pt x="8873" y="7021"/>
                  </a:cubicBezTo>
                  <a:cubicBezTo>
                    <a:pt x="9075" y="6870"/>
                    <a:pt x="9226" y="6719"/>
                    <a:pt x="9428" y="6618"/>
                  </a:cubicBezTo>
                  <a:cubicBezTo>
                    <a:pt x="10285" y="6164"/>
                    <a:pt x="11142" y="5912"/>
                    <a:pt x="11949" y="5862"/>
                  </a:cubicBezTo>
                  <a:lnTo>
                    <a:pt x="11949" y="5862"/>
                  </a:lnTo>
                  <a:cubicBezTo>
                    <a:pt x="11394" y="6265"/>
                    <a:pt x="10940" y="6769"/>
                    <a:pt x="10537" y="7324"/>
                  </a:cubicBezTo>
                  <a:cubicBezTo>
                    <a:pt x="13209" y="7929"/>
                    <a:pt x="17393" y="9189"/>
                    <a:pt x="17393" y="9189"/>
                  </a:cubicBezTo>
                  <a:cubicBezTo>
                    <a:pt x="17393" y="9189"/>
                    <a:pt x="12654" y="1476"/>
                    <a:pt x="10688" y="114"/>
                  </a:cubicBezTo>
                  <a:cubicBezTo>
                    <a:pt x="10572" y="37"/>
                    <a:pt x="10431" y="0"/>
                    <a:pt x="10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3"/>
            <p:cNvSpPr/>
            <p:nvPr/>
          </p:nvSpPr>
          <p:spPr>
            <a:xfrm>
              <a:off x="3959997" y="3541518"/>
              <a:ext cx="268731" cy="141267"/>
            </a:xfrm>
            <a:custGeom>
              <a:avLst/>
              <a:gdLst/>
              <a:ahLst/>
              <a:cxnLst/>
              <a:rect l="l" t="t" r="r" b="b"/>
              <a:pathLst>
                <a:path w="11798" h="6202" extrusionOk="0">
                  <a:moveTo>
                    <a:pt x="6605" y="1"/>
                  </a:moveTo>
                  <a:cubicBezTo>
                    <a:pt x="6454" y="1"/>
                    <a:pt x="6404" y="51"/>
                    <a:pt x="6303" y="102"/>
                  </a:cubicBezTo>
                  <a:cubicBezTo>
                    <a:pt x="5597" y="404"/>
                    <a:pt x="5093" y="808"/>
                    <a:pt x="4538" y="1261"/>
                  </a:cubicBezTo>
                  <a:cubicBezTo>
                    <a:pt x="3984" y="1665"/>
                    <a:pt x="3480" y="2118"/>
                    <a:pt x="2975" y="2572"/>
                  </a:cubicBezTo>
                  <a:cubicBezTo>
                    <a:pt x="1917" y="3480"/>
                    <a:pt x="959" y="4437"/>
                    <a:pt x="1" y="5446"/>
                  </a:cubicBezTo>
                  <a:cubicBezTo>
                    <a:pt x="1009" y="4538"/>
                    <a:pt x="2068" y="3631"/>
                    <a:pt x="3127" y="2774"/>
                  </a:cubicBezTo>
                  <a:cubicBezTo>
                    <a:pt x="4185" y="1917"/>
                    <a:pt x="5244" y="1009"/>
                    <a:pt x="6454" y="455"/>
                  </a:cubicBezTo>
                  <a:cubicBezTo>
                    <a:pt x="6504" y="455"/>
                    <a:pt x="6555" y="404"/>
                    <a:pt x="6605" y="404"/>
                  </a:cubicBezTo>
                  <a:lnTo>
                    <a:pt x="6706" y="404"/>
                  </a:lnTo>
                  <a:cubicBezTo>
                    <a:pt x="6706" y="404"/>
                    <a:pt x="6757" y="455"/>
                    <a:pt x="6757" y="455"/>
                  </a:cubicBezTo>
                  <a:cubicBezTo>
                    <a:pt x="6908" y="505"/>
                    <a:pt x="7009" y="606"/>
                    <a:pt x="7109" y="707"/>
                  </a:cubicBezTo>
                  <a:cubicBezTo>
                    <a:pt x="7361" y="959"/>
                    <a:pt x="7614" y="1211"/>
                    <a:pt x="7815" y="1463"/>
                  </a:cubicBezTo>
                  <a:lnTo>
                    <a:pt x="9126" y="3026"/>
                  </a:lnTo>
                  <a:cubicBezTo>
                    <a:pt x="9983" y="4085"/>
                    <a:pt x="10840" y="5143"/>
                    <a:pt x="11748" y="6202"/>
                  </a:cubicBezTo>
                  <a:lnTo>
                    <a:pt x="11798" y="6152"/>
                  </a:lnTo>
                  <a:cubicBezTo>
                    <a:pt x="11143" y="4942"/>
                    <a:pt x="10336" y="3782"/>
                    <a:pt x="9529" y="2673"/>
                  </a:cubicBezTo>
                  <a:cubicBezTo>
                    <a:pt x="9126" y="2118"/>
                    <a:pt x="8672" y="1614"/>
                    <a:pt x="8168" y="1110"/>
                  </a:cubicBezTo>
                  <a:cubicBezTo>
                    <a:pt x="7966" y="858"/>
                    <a:pt x="7714" y="606"/>
                    <a:pt x="7412" y="404"/>
                  </a:cubicBezTo>
                  <a:cubicBezTo>
                    <a:pt x="7261" y="253"/>
                    <a:pt x="7160" y="152"/>
                    <a:pt x="6958" y="51"/>
                  </a:cubicBezTo>
                  <a:cubicBezTo>
                    <a:pt x="6857" y="51"/>
                    <a:pt x="6857" y="1"/>
                    <a:pt x="6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3"/>
            <p:cNvSpPr/>
            <p:nvPr/>
          </p:nvSpPr>
          <p:spPr>
            <a:xfrm>
              <a:off x="4251674" y="3680593"/>
              <a:ext cx="476578" cy="315699"/>
            </a:xfrm>
            <a:custGeom>
              <a:avLst/>
              <a:gdLst/>
              <a:ahLst/>
              <a:cxnLst/>
              <a:rect l="l" t="t" r="r" b="b"/>
              <a:pathLst>
                <a:path w="20923" h="13860" extrusionOk="0">
                  <a:moveTo>
                    <a:pt x="13848" y="0"/>
                  </a:moveTo>
                  <a:cubicBezTo>
                    <a:pt x="9024" y="0"/>
                    <a:pt x="0" y="2264"/>
                    <a:pt x="0" y="2264"/>
                  </a:cubicBezTo>
                  <a:cubicBezTo>
                    <a:pt x="3741" y="4297"/>
                    <a:pt x="8727" y="4493"/>
                    <a:pt x="10517" y="4493"/>
                  </a:cubicBezTo>
                  <a:cubicBezTo>
                    <a:pt x="10947" y="4493"/>
                    <a:pt x="11192" y="4482"/>
                    <a:pt x="11192" y="4482"/>
                  </a:cubicBezTo>
                  <a:cubicBezTo>
                    <a:pt x="11293" y="4633"/>
                    <a:pt x="11444" y="4784"/>
                    <a:pt x="11596" y="4936"/>
                  </a:cubicBezTo>
                  <a:cubicBezTo>
                    <a:pt x="11444" y="3978"/>
                    <a:pt x="11243" y="2970"/>
                    <a:pt x="10839" y="2062"/>
                  </a:cubicBezTo>
                  <a:lnTo>
                    <a:pt x="10839" y="2062"/>
                  </a:lnTo>
                  <a:cubicBezTo>
                    <a:pt x="11646" y="3222"/>
                    <a:pt x="12201" y="4583"/>
                    <a:pt x="12604" y="5994"/>
                  </a:cubicBezTo>
                  <a:cubicBezTo>
                    <a:pt x="13411" y="6801"/>
                    <a:pt x="14318" y="7759"/>
                    <a:pt x="15276" y="8666"/>
                  </a:cubicBezTo>
                  <a:cubicBezTo>
                    <a:pt x="15225" y="7154"/>
                    <a:pt x="15074" y="5641"/>
                    <a:pt x="14620" y="4179"/>
                  </a:cubicBezTo>
                  <a:lnTo>
                    <a:pt x="14620" y="4179"/>
                  </a:lnTo>
                  <a:cubicBezTo>
                    <a:pt x="15730" y="5994"/>
                    <a:pt x="16335" y="8061"/>
                    <a:pt x="16839" y="10128"/>
                  </a:cubicBezTo>
                  <a:cubicBezTo>
                    <a:pt x="19007" y="12195"/>
                    <a:pt x="20922" y="13859"/>
                    <a:pt x="20922" y="13859"/>
                  </a:cubicBezTo>
                  <a:cubicBezTo>
                    <a:pt x="20922" y="13859"/>
                    <a:pt x="20015" y="8112"/>
                    <a:pt x="18351" y="3927"/>
                  </a:cubicBezTo>
                  <a:cubicBezTo>
                    <a:pt x="17494" y="3121"/>
                    <a:pt x="16435" y="2516"/>
                    <a:pt x="15225" y="2163"/>
                  </a:cubicBezTo>
                  <a:cubicBezTo>
                    <a:pt x="16083" y="2163"/>
                    <a:pt x="16940" y="2365"/>
                    <a:pt x="17797" y="2617"/>
                  </a:cubicBezTo>
                  <a:cubicBezTo>
                    <a:pt x="17444" y="1860"/>
                    <a:pt x="17040" y="1155"/>
                    <a:pt x="16637" y="650"/>
                  </a:cubicBezTo>
                  <a:cubicBezTo>
                    <a:pt x="16247" y="182"/>
                    <a:pt x="15216" y="0"/>
                    <a:pt x="138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3"/>
            <p:cNvSpPr/>
            <p:nvPr/>
          </p:nvSpPr>
          <p:spPr>
            <a:xfrm>
              <a:off x="4324012" y="3697379"/>
              <a:ext cx="338773" cy="157667"/>
            </a:xfrm>
            <a:custGeom>
              <a:avLst/>
              <a:gdLst/>
              <a:ahLst/>
              <a:cxnLst/>
              <a:rect l="l" t="t" r="r" b="b"/>
              <a:pathLst>
                <a:path w="14873" h="6922" extrusionOk="0">
                  <a:moveTo>
                    <a:pt x="8037" y="1"/>
                  </a:moveTo>
                  <a:cubicBezTo>
                    <a:pt x="7963" y="1"/>
                    <a:pt x="7889" y="5"/>
                    <a:pt x="7815" y="14"/>
                  </a:cubicBezTo>
                  <a:cubicBezTo>
                    <a:pt x="7462" y="14"/>
                    <a:pt x="7058" y="65"/>
                    <a:pt x="6706" y="115"/>
                  </a:cubicBezTo>
                  <a:cubicBezTo>
                    <a:pt x="5949" y="216"/>
                    <a:pt x="5193" y="317"/>
                    <a:pt x="4437" y="418"/>
                  </a:cubicBezTo>
                  <a:cubicBezTo>
                    <a:pt x="2975" y="670"/>
                    <a:pt x="1462" y="922"/>
                    <a:pt x="0" y="1224"/>
                  </a:cubicBezTo>
                  <a:lnTo>
                    <a:pt x="0" y="1275"/>
                  </a:lnTo>
                  <a:cubicBezTo>
                    <a:pt x="1513" y="1073"/>
                    <a:pt x="2975" y="922"/>
                    <a:pt x="4487" y="771"/>
                  </a:cubicBezTo>
                  <a:cubicBezTo>
                    <a:pt x="5244" y="720"/>
                    <a:pt x="6000" y="619"/>
                    <a:pt x="6706" y="619"/>
                  </a:cubicBezTo>
                  <a:cubicBezTo>
                    <a:pt x="7109" y="569"/>
                    <a:pt x="7462" y="569"/>
                    <a:pt x="7815" y="569"/>
                  </a:cubicBezTo>
                  <a:cubicBezTo>
                    <a:pt x="8168" y="569"/>
                    <a:pt x="8520" y="619"/>
                    <a:pt x="8873" y="720"/>
                  </a:cubicBezTo>
                  <a:cubicBezTo>
                    <a:pt x="10235" y="1174"/>
                    <a:pt x="11293" y="2182"/>
                    <a:pt x="12251" y="3291"/>
                  </a:cubicBezTo>
                  <a:cubicBezTo>
                    <a:pt x="13209" y="4400"/>
                    <a:pt x="13965" y="5661"/>
                    <a:pt x="14772" y="6921"/>
                  </a:cubicBezTo>
                  <a:lnTo>
                    <a:pt x="14873" y="6921"/>
                  </a:lnTo>
                  <a:cubicBezTo>
                    <a:pt x="14469" y="5409"/>
                    <a:pt x="13814" y="3997"/>
                    <a:pt x="12856" y="2787"/>
                  </a:cubicBezTo>
                  <a:cubicBezTo>
                    <a:pt x="11898" y="1577"/>
                    <a:pt x="10587" y="569"/>
                    <a:pt x="9025" y="166"/>
                  </a:cubicBezTo>
                  <a:cubicBezTo>
                    <a:pt x="8695" y="83"/>
                    <a:pt x="8366" y="1"/>
                    <a:pt x="80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3"/>
            <p:cNvSpPr/>
            <p:nvPr/>
          </p:nvSpPr>
          <p:spPr>
            <a:xfrm>
              <a:off x="4256252" y="3495281"/>
              <a:ext cx="489219" cy="248368"/>
            </a:xfrm>
            <a:custGeom>
              <a:avLst/>
              <a:gdLst/>
              <a:ahLst/>
              <a:cxnLst/>
              <a:rect l="l" t="t" r="r" b="b"/>
              <a:pathLst>
                <a:path w="21478" h="10904" extrusionOk="0">
                  <a:moveTo>
                    <a:pt x="7672" y="0"/>
                  </a:moveTo>
                  <a:cubicBezTo>
                    <a:pt x="7260" y="0"/>
                    <a:pt x="6930" y="83"/>
                    <a:pt x="6706" y="266"/>
                  </a:cubicBezTo>
                  <a:cubicBezTo>
                    <a:pt x="4488" y="2081"/>
                    <a:pt x="1" y="10904"/>
                    <a:pt x="1" y="10904"/>
                  </a:cubicBezTo>
                  <a:cubicBezTo>
                    <a:pt x="1" y="10904"/>
                    <a:pt x="4942" y="8585"/>
                    <a:pt x="8168" y="7324"/>
                  </a:cubicBezTo>
                  <a:cubicBezTo>
                    <a:pt x="7563" y="6871"/>
                    <a:pt x="6908" y="6518"/>
                    <a:pt x="6152" y="6215"/>
                  </a:cubicBezTo>
                  <a:cubicBezTo>
                    <a:pt x="6611" y="6172"/>
                    <a:pt x="7071" y="6137"/>
                    <a:pt x="7535" y="6137"/>
                  </a:cubicBezTo>
                  <a:cubicBezTo>
                    <a:pt x="8139" y="6137"/>
                    <a:pt x="8751" y="6195"/>
                    <a:pt x="9378" y="6367"/>
                  </a:cubicBezTo>
                  <a:cubicBezTo>
                    <a:pt x="9630" y="6417"/>
                    <a:pt x="9933" y="6518"/>
                    <a:pt x="10134" y="6619"/>
                  </a:cubicBezTo>
                  <a:cubicBezTo>
                    <a:pt x="10185" y="6619"/>
                    <a:pt x="10235" y="6568"/>
                    <a:pt x="10285" y="6568"/>
                  </a:cubicBezTo>
                  <a:cubicBezTo>
                    <a:pt x="11092" y="6316"/>
                    <a:pt x="12705" y="6266"/>
                    <a:pt x="14419" y="6266"/>
                  </a:cubicBezTo>
                  <a:cubicBezTo>
                    <a:pt x="12857" y="5056"/>
                    <a:pt x="11092" y="3997"/>
                    <a:pt x="9126" y="3443"/>
                  </a:cubicBezTo>
                  <a:lnTo>
                    <a:pt x="9126" y="3443"/>
                  </a:lnTo>
                  <a:cubicBezTo>
                    <a:pt x="11395" y="3543"/>
                    <a:pt x="13613" y="4249"/>
                    <a:pt x="15680" y="5257"/>
                  </a:cubicBezTo>
                  <a:cubicBezTo>
                    <a:pt x="16335" y="5610"/>
                    <a:pt x="16991" y="5963"/>
                    <a:pt x="17646" y="6367"/>
                  </a:cubicBezTo>
                  <a:cubicBezTo>
                    <a:pt x="19763" y="6417"/>
                    <a:pt x="21478" y="6518"/>
                    <a:pt x="21478" y="6518"/>
                  </a:cubicBezTo>
                  <a:cubicBezTo>
                    <a:pt x="21478" y="6518"/>
                    <a:pt x="11335" y="0"/>
                    <a:pt x="7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3"/>
            <p:cNvSpPr/>
            <p:nvPr/>
          </p:nvSpPr>
          <p:spPr>
            <a:xfrm>
              <a:off x="4384871" y="3516350"/>
              <a:ext cx="274471" cy="96395"/>
            </a:xfrm>
            <a:custGeom>
              <a:avLst/>
              <a:gdLst/>
              <a:ahLst/>
              <a:cxnLst/>
              <a:rect l="l" t="t" r="r" b="b"/>
              <a:pathLst>
                <a:path w="12050" h="4232" extrusionOk="0">
                  <a:moveTo>
                    <a:pt x="2326" y="0"/>
                  </a:moveTo>
                  <a:cubicBezTo>
                    <a:pt x="1907" y="0"/>
                    <a:pt x="1496" y="88"/>
                    <a:pt x="1109" y="299"/>
                  </a:cubicBezTo>
                  <a:cubicBezTo>
                    <a:pt x="605" y="652"/>
                    <a:pt x="303" y="1156"/>
                    <a:pt x="0" y="1610"/>
                  </a:cubicBezTo>
                  <a:lnTo>
                    <a:pt x="0" y="1661"/>
                  </a:lnTo>
                  <a:cubicBezTo>
                    <a:pt x="404" y="1308"/>
                    <a:pt x="857" y="854"/>
                    <a:pt x="1311" y="652"/>
                  </a:cubicBezTo>
                  <a:cubicBezTo>
                    <a:pt x="1590" y="478"/>
                    <a:pt x="1941" y="424"/>
                    <a:pt x="2297" y="424"/>
                  </a:cubicBezTo>
                  <a:cubicBezTo>
                    <a:pt x="2457" y="424"/>
                    <a:pt x="2617" y="435"/>
                    <a:pt x="2773" y="451"/>
                  </a:cubicBezTo>
                  <a:cubicBezTo>
                    <a:pt x="3832" y="652"/>
                    <a:pt x="4891" y="1106"/>
                    <a:pt x="5899" y="1509"/>
                  </a:cubicBezTo>
                  <a:cubicBezTo>
                    <a:pt x="7966" y="2417"/>
                    <a:pt x="9932" y="3375"/>
                    <a:pt x="12049" y="4232"/>
                  </a:cubicBezTo>
                  <a:lnTo>
                    <a:pt x="12049" y="4181"/>
                  </a:lnTo>
                  <a:cubicBezTo>
                    <a:pt x="10134" y="3022"/>
                    <a:pt x="8168" y="1963"/>
                    <a:pt x="6101" y="1005"/>
                  </a:cubicBezTo>
                  <a:cubicBezTo>
                    <a:pt x="5092" y="602"/>
                    <a:pt x="4034" y="199"/>
                    <a:pt x="2874" y="47"/>
                  </a:cubicBezTo>
                  <a:cubicBezTo>
                    <a:pt x="2691" y="17"/>
                    <a:pt x="2508"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3"/>
            <p:cNvSpPr/>
            <p:nvPr/>
          </p:nvSpPr>
          <p:spPr>
            <a:xfrm>
              <a:off x="3857822" y="3636155"/>
              <a:ext cx="444415" cy="248732"/>
            </a:xfrm>
            <a:custGeom>
              <a:avLst/>
              <a:gdLst/>
              <a:ahLst/>
              <a:cxnLst/>
              <a:rect l="l" t="t" r="r" b="b"/>
              <a:pathLst>
                <a:path w="19511" h="10920" extrusionOk="0">
                  <a:moveTo>
                    <a:pt x="9705" y="1"/>
                  </a:moveTo>
                  <a:cubicBezTo>
                    <a:pt x="9351" y="1"/>
                    <a:pt x="9052" y="72"/>
                    <a:pt x="8823" y="232"/>
                  </a:cubicBezTo>
                  <a:cubicBezTo>
                    <a:pt x="5495" y="2551"/>
                    <a:pt x="0" y="10920"/>
                    <a:pt x="0" y="10920"/>
                  </a:cubicBezTo>
                  <a:cubicBezTo>
                    <a:pt x="0" y="10920"/>
                    <a:pt x="2319" y="9659"/>
                    <a:pt x="4890" y="8248"/>
                  </a:cubicBezTo>
                  <a:cubicBezTo>
                    <a:pt x="4941" y="8147"/>
                    <a:pt x="4991" y="7996"/>
                    <a:pt x="5042" y="7895"/>
                  </a:cubicBezTo>
                  <a:cubicBezTo>
                    <a:pt x="5495" y="6887"/>
                    <a:pt x="6050" y="5878"/>
                    <a:pt x="6655" y="4971"/>
                  </a:cubicBezTo>
                  <a:lnTo>
                    <a:pt x="6655" y="4971"/>
                  </a:lnTo>
                  <a:cubicBezTo>
                    <a:pt x="6554" y="5778"/>
                    <a:pt x="6554" y="6534"/>
                    <a:pt x="6554" y="7290"/>
                  </a:cubicBezTo>
                  <a:cubicBezTo>
                    <a:pt x="7310" y="6887"/>
                    <a:pt x="8066" y="6433"/>
                    <a:pt x="8772" y="6030"/>
                  </a:cubicBezTo>
                  <a:cubicBezTo>
                    <a:pt x="8823" y="5778"/>
                    <a:pt x="8823" y="5526"/>
                    <a:pt x="8873" y="5324"/>
                  </a:cubicBezTo>
                  <a:cubicBezTo>
                    <a:pt x="9024" y="4769"/>
                    <a:pt x="9176" y="4215"/>
                    <a:pt x="9428" y="3711"/>
                  </a:cubicBezTo>
                  <a:cubicBezTo>
                    <a:pt x="9680" y="3156"/>
                    <a:pt x="10033" y="2702"/>
                    <a:pt x="10436" y="2349"/>
                  </a:cubicBezTo>
                  <a:lnTo>
                    <a:pt x="10436" y="2349"/>
                  </a:lnTo>
                  <a:cubicBezTo>
                    <a:pt x="9881" y="3257"/>
                    <a:pt x="9831" y="4316"/>
                    <a:pt x="9932" y="5324"/>
                  </a:cubicBezTo>
                  <a:cubicBezTo>
                    <a:pt x="10285" y="5122"/>
                    <a:pt x="10587" y="4921"/>
                    <a:pt x="10839" y="4719"/>
                  </a:cubicBezTo>
                  <a:cubicBezTo>
                    <a:pt x="10839" y="4719"/>
                    <a:pt x="15830" y="4820"/>
                    <a:pt x="19511" y="5122"/>
                  </a:cubicBezTo>
                  <a:cubicBezTo>
                    <a:pt x="19511" y="5122"/>
                    <a:pt x="12695" y="1"/>
                    <a:pt x="9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3"/>
            <p:cNvSpPr/>
            <p:nvPr/>
          </p:nvSpPr>
          <p:spPr>
            <a:xfrm>
              <a:off x="4066797" y="3659182"/>
              <a:ext cx="150447" cy="55760"/>
            </a:xfrm>
            <a:custGeom>
              <a:avLst/>
              <a:gdLst/>
              <a:ahLst/>
              <a:cxnLst/>
              <a:rect l="l" t="t" r="r" b="b"/>
              <a:pathLst>
                <a:path w="6605" h="2448" extrusionOk="0">
                  <a:moveTo>
                    <a:pt x="781" y="0"/>
                  </a:moveTo>
                  <a:cubicBezTo>
                    <a:pt x="510" y="0"/>
                    <a:pt x="245" y="45"/>
                    <a:pt x="1" y="179"/>
                  </a:cubicBezTo>
                  <a:lnTo>
                    <a:pt x="1" y="229"/>
                  </a:lnTo>
                  <a:cubicBezTo>
                    <a:pt x="605" y="229"/>
                    <a:pt x="1110" y="431"/>
                    <a:pt x="1664" y="633"/>
                  </a:cubicBezTo>
                  <a:cubicBezTo>
                    <a:pt x="2219" y="834"/>
                    <a:pt x="2773" y="986"/>
                    <a:pt x="3328" y="1187"/>
                  </a:cubicBezTo>
                  <a:cubicBezTo>
                    <a:pt x="4387" y="1540"/>
                    <a:pt x="5496" y="1994"/>
                    <a:pt x="6554" y="2448"/>
                  </a:cubicBezTo>
                  <a:lnTo>
                    <a:pt x="6605" y="2448"/>
                  </a:lnTo>
                  <a:cubicBezTo>
                    <a:pt x="5597" y="1843"/>
                    <a:pt x="4538" y="1288"/>
                    <a:pt x="3479" y="784"/>
                  </a:cubicBezTo>
                  <a:cubicBezTo>
                    <a:pt x="2925" y="532"/>
                    <a:pt x="2370" y="280"/>
                    <a:pt x="1815" y="128"/>
                  </a:cubicBezTo>
                  <a:cubicBezTo>
                    <a:pt x="1478" y="72"/>
                    <a:pt x="1124" y="0"/>
                    <a:pt x="7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3"/>
            <p:cNvSpPr/>
            <p:nvPr/>
          </p:nvSpPr>
          <p:spPr>
            <a:xfrm>
              <a:off x="4266593" y="3728697"/>
              <a:ext cx="302032" cy="446716"/>
            </a:xfrm>
            <a:custGeom>
              <a:avLst/>
              <a:gdLst/>
              <a:ahLst/>
              <a:cxnLst/>
              <a:rect l="l" t="t" r="r" b="b"/>
              <a:pathLst>
                <a:path w="13260" h="19612" extrusionOk="0">
                  <a:moveTo>
                    <a:pt x="1" y="0"/>
                  </a:moveTo>
                  <a:lnTo>
                    <a:pt x="1" y="0"/>
                  </a:lnTo>
                  <a:cubicBezTo>
                    <a:pt x="1" y="1"/>
                    <a:pt x="2269" y="6151"/>
                    <a:pt x="3731" y="8117"/>
                  </a:cubicBezTo>
                  <a:cubicBezTo>
                    <a:pt x="3832" y="8218"/>
                    <a:pt x="3933" y="8369"/>
                    <a:pt x="4084" y="8521"/>
                  </a:cubicBezTo>
                  <a:cubicBezTo>
                    <a:pt x="4387" y="7109"/>
                    <a:pt x="4488" y="5647"/>
                    <a:pt x="4336" y="4084"/>
                  </a:cubicBezTo>
                  <a:lnTo>
                    <a:pt x="4336" y="4084"/>
                  </a:lnTo>
                  <a:cubicBezTo>
                    <a:pt x="4992" y="5496"/>
                    <a:pt x="5445" y="7059"/>
                    <a:pt x="5647" y="8672"/>
                  </a:cubicBezTo>
                  <a:cubicBezTo>
                    <a:pt x="5698" y="9327"/>
                    <a:pt x="5698" y="9983"/>
                    <a:pt x="5698" y="10638"/>
                  </a:cubicBezTo>
                  <a:cubicBezTo>
                    <a:pt x="6504" y="11646"/>
                    <a:pt x="7412" y="12856"/>
                    <a:pt x="8369" y="14066"/>
                  </a:cubicBezTo>
                  <a:cubicBezTo>
                    <a:pt x="8420" y="13764"/>
                    <a:pt x="8470" y="13461"/>
                    <a:pt x="8470" y="13159"/>
                  </a:cubicBezTo>
                  <a:cubicBezTo>
                    <a:pt x="8672" y="11545"/>
                    <a:pt x="8722" y="9831"/>
                    <a:pt x="8420" y="8218"/>
                  </a:cubicBezTo>
                  <a:lnTo>
                    <a:pt x="8420" y="8218"/>
                  </a:lnTo>
                  <a:cubicBezTo>
                    <a:pt x="9075" y="9730"/>
                    <a:pt x="9378" y="11445"/>
                    <a:pt x="9529" y="13159"/>
                  </a:cubicBezTo>
                  <a:cubicBezTo>
                    <a:pt x="9630" y="14016"/>
                    <a:pt x="9680" y="14873"/>
                    <a:pt x="9680" y="15730"/>
                  </a:cubicBezTo>
                  <a:lnTo>
                    <a:pt x="9680" y="15780"/>
                  </a:lnTo>
                  <a:cubicBezTo>
                    <a:pt x="11344" y="17898"/>
                    <a:pt x="12705" y="19612"/>
                    <a:pt x="12705" y="19612"/>
                  </a:cubicBezTo>
                  <a:cubicBezTo>
                    <a:pt x="12705" y="19612"/>
                    <a:pt x="13260" y="13713"/>
                    <a:pt x="13108" y="8823"/>
                  </a:cubicBezTo>
                  <a:cubicBezTo>
                    <a:pt x="13008" y="8621"/>
                    <a:pt x="12957" y="8470"/>
                    <a:pt x="12856" y="8268"/>
                  </a:cubicBezTo>
                  <a:cubicBezTo>
                    <a:pt x="12503" y="7512"/>
                    <a:pt x="12100" y="6756"/>
                    <a:pt x="11596" y="6050"/>
                  </a:cubicBezTo>
                  <a:cubicBezTo>
                    <a:pt x="11142" y="5395"/>
                    <a:pt x="10638" y="4689"/>
                    <a:pt x="9932" y="4185"/>
                  </a:cubicBezTo>
                  <a:lnTo>
                    <a:pt x="9932" y="4185"/>
                  </a:lnTo>
                  <a:cubicBezTo>
                    <a:pt x="10739" y="4487"/>
                    <a:pt x="11495" y="4992"/>
                    <a:pt x="12201" y="5546"/>
                  </a:cubicBezTo>
                  <a:cubicBezTo>
                    <a:pt x="12453" y="5748"/>
                    <a:pt x="12705" y="6000"/>
                    <a:pt x="12957" y="6201"/>
                  </a:cubicBezTo>
                  <a:cubicBezTo>
                    <a:pt x="12756" y="4336"/>
                    <a:pt x="12352" y="2874"/>
                    <a:pt x="11697" y="2521"/>
                  </a:cubicBezTo>
                  <a:cubicBezTo>
                    <a:pt x="11294" y="2320"/>
                    <a:pt x="10739" y="2118"/>
                    <a:pt x="10134" y="1916"/>
                  </a:cubicBezTo>
                  <a:lnTo>
                    <a:pt x="8722" y="1815"/>
                  </a:lnTo>
                  <a:cubicBezTo>
                    <a:pt x="7311" y="1715"/>
                    <a:pt x="5950" y="1664"/>
                    <a:pt x="4538" y="1614"/>
                  </a:cubicBezTo>
                  <a:cubicBezTo>
                    <a:pt x="5345" y="1463"/>
                    <a:pt x="6151" y="1261"/>
                    <a:pt x="6958" y="1110"/>
                  </a:cubicBezTo>
                  <a:cubicBezTo>
                    <a:pt x="3631" y="404"/>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3"/>
            <p:cNvSpPr/>
            <p:nvPr/>
          </p:nvSpPr>
          <p:spPr>
            <a:xfrm>
              <a:off x="4282673" y="3735575"/>
              <a:ext cx="226251" cy="192950"/>
            </a:xfrm>
            <a:custGeom>
              <a:avLst/>
              <a:gdLst/>
              <a:ahLst/>
              <a:cxnLst/>
              <a:rect l="l" t="t" r="r" b="b"/>
              <a:pathLst>
                <a:path w="9933" h="8471" extrusionOk="0">
                  <a:moveTo>
                    <a:pt x="0" y="1"/>
                  </a:moveTo>
                  <a:lnTo>
                    <a:pt x="0" y="51"/>
                  </a:lnTo>
                  <a:cubicBezTo>
                    <a:pt x="1009" y="505"/>
                    <a:pt x="1967" y="1060"/>
                    <a:pt x="2874" y="1614"/>
                  </a:cubicBezTo>
                  <a:cubicBezTo>
                    <a:pt x="3832" y="2219"/>
                    <a:pt x="4739" y="2824"/>
                    <a:pt x="5546" y="3580"/>
                  </a:cubicBezTo>
                  <a:cubicBezTo>
                    <a:pt x="6403" y="4286"/>
                    <a:pt x="7109" y="5093"/>
                    <a:pt x="7865" y="5899"/>
                  </a:cubicBezTo>
                  <a:cubicBezTo>
                    <a:pt x="8571" y="6656"/>
                    <a:pt x="9226" y="7513"/>
                    <a:pt x="9882" y="8471"/>
                  </a:cubicBezTo>
                  <a:lnTo>
                    <a:pt x="9932" y="8420"/>
                  </a:lnTo>
                  <a:cubicBezTo>
                    <a:pt x="9680" y="7311"/>
                    <a:pt x="9125" y="6303"/>
                    <a:pt x="8420" y="5395"/>
                  </a:cubicBezTo>
                  <a:cubicBezTo>
                    <a:pt x="7764" y="4437"/>
                    <a:pt x="6857" y="3732"/>
                    <a:pt x="5949" y="3076"/>
                  </a:cubicBezTo>
                  <a:cubicBezTo>
                    <a:pt x="4134" y="1715"/>
                    <a:pt x="2118" y="707"/>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3"/>
            <p:cNvSpPr/>
            <p:nvPr/>
          </p:nvSpPr>
          <p:spPr>
            <a:xfrm>
              <a:off x="4017417" y="3727558"/>
              <a:ext cx="259552" cy="373212"/>
            </a:xfrm>
            <a:custGeom>
              <a:avLst/>
              <a:gdLst/>
              <a:ahLst/>
              <a:cxnLst/>
              <a:rect l="l" t="t" r="r" b="b"/>
              <a:pathLst>
                <a:path w="11395" h="16385" extrusionOk="0">
                  <a:moveTo>
                    <a:pt x="11394" y="0"/>
                  </a:moveTo>
                  <a:lnTo>
                    <a:pt x="11394" y="0"/>
                  </a:lnTo>
                  <a:cubicBezTo>
                    <a:pt x="11394" y="0"/>
                    <a:pt x="3530" y="857"/>
                    <a:pt x="1463" y="1815"/>
                  </a:cubicBezTo>
                  <a:cubicBezTo>
                    <a:pt x="757" y="2117"/>
                    <a:pt x="404" y="3479"/>
                    <a:pt x="253" y="5243"/>
                  </a:cubicBezTo>
                  <a:cubicBezTo>
                    <a:pt x="606" y="4941"/>
                    <a:pt x="959" y="4689"/>
                    <a:pt x="1362" y="4487"/>
                  </a:cubicBezTo>
                  <a:lnTo>
                    <a:pt x="1362" y="4487"/>
                  </a:lnTo>
                  <a:cubicBezTo>
                    <a:pt x="858" y="4991"/>
                    <a:pt x="505" y="5546"/>
                    <a:pt x="202" y="6151"/>
                  </a:cubicBezTo>
                  <a:cubicBezTo>
                    <a:pt x="1" y="10285"/>
                    <a:pt x="555" y="16385"/>
                    <a:pt x="555" y="16385"/>
                  </a:cubicBezTo>
                  <a:cubicBezTo>
                    <a:pt x="555" y="16385"/>
                    <a:pt x="2824" y="13360"/>
                    <a:pt x="4941" y="10486"/>
                  </a:cubicBezTo>
                  <a:cubicBezTo>
                    <a:pt x="4941" y="9680"/>
                    <a:pt x="4941" y="8873"/>
                    <a:pt x="4840" y="8117"/>
                  </a:cubicBezTo>
                  <a:cubicBezTo>
                    <a:pt x="4689" y="7008"/>
                    <a:pt x="4488" y="5899"/>
                    <a:pt x="3681" y="4991"/>
                  </a:cubicBezTo>
                  <a:lnTo>
                    <a:pt x="3681" y="4991"/>
                  </a:lnTo>
                  <a:cubicBezTo>
                    <a:pt x="4639" y="5798"/>
                    <a:pt x="5093" y="6907"/>
                    <a:pt x="5445" y="8066"/>
                  </a:cubicBezTo>
                  <a:cubicBezTo>
                    <a:pt x="5597" y="8470"/>
                    <a:pt x="5698" y="8923"/>
                    <a:pt x="5798" y="9377"/>
                  </a:cubicBezTo>
                  <a:cubicBezTo>
                    <a:pt x="6504" y="8470"/>
                    <a:pt x="7109" y="7613"/>
                    <a:pt x="7613" y="6907"/>
                  </a:cubicBezTo>
                  <a:cubicBezTo>
                    <a:pt x="7512" y="6302"/>
                    <a:pt x="7311" y="5697"/>
                    <a:pt x="7109" y="5092"/>
                  </a:cubicBezTo>
                  <a:cubicBezTo>
                    <a:pt x="6857" y="4386"/>
                    <a:pt x="6504" y="3630"/>
                    <a:pt x="5950" y="3025"/>
                  </a:cubicBezTo>
                  <a:lnTo>
                    <a:pt x="5950" y="3025"/>
                  </a:lnTo>
                  <a:cubicBezTo>
                    <a:pt x="6706" y="3529"/>
                    <a:pt x="7311" y="4134"/>
                    <a:pt x="7916" y="4840"/>
                  </a:cubicBezTo>
                  <a:cubicBezTo>
                    <a:pt x="8117" y="5142"/>
                    <a:pt x="8319" y="5394"/>
                    <a:pt x="8521" y="5697"/>
                  </a:cubicBezTo>
                  <a:cubicBezTo>
                    <a:pt x="8622" y="5596"/>
                    <a:pt x="8672" y="5495"/>
                    <a:pt x="8722" y="5394"/>
                  </a:cubicBezTo>
                  <a:cubicBezTo>
                    <a:pt x="9781" y="3932"/>
                    <a:pt x="11394" y="0"/>
                    <a:pt x="1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3"/>
            <p:cNvSpPr/>
            <p:nvPr/>
          </p:nvSpPr>
          <p:spPr>
            <a:xfrm>
              <a:off x="4053017" y="3736737"/>
              <a:ext cx="197528" cy="229690"/>
            </a:xfrm>
            <a:custGeom>
              <a:avLst/>
              <a:gdLst/>
              <a:ahLst/>
              <a:cxnLst/>
              <a:rect l="l" t="t" r="r" b="b"/>
              <a:pathLst>
                <a:path w="8672" h="10084" extrusionOk="0">
                  <a:moveTo>
                    <a:pt x="8672" y="0"/>
                  </a:moveTo>
                  <a:cubicBezTo>
                    <a:pt x="7411" y="202"/>
                    <a:pt x="6101" y="404"/>
                    <a:pt x="4840" y="706"/>
                  </a:cubicBezTo>
                  <a:cubicBezTo>
                    <a:pt x="4235" y="908"/>
                    <a:pt x="3580" y="1059"/>
                    <a:pt x="2925" y="1261"/>
                  </a:cubicBezTo>
                  <a:cubicBezTo>
                    <a:pt x="2622" y="1412"/>
                    <a:pt x="2320" y="1513"/>
                    <a:pt x="2017" y="1664"/>
                  </a:cubicBezTo>
                  <a:cubicBezTo>
                    <a:pt x="1866" y="1765"/>
                    <a:pt x="1715" y="1866"/>
                    <a:pt x="1563" y="1967"/>
                  </a:cubicBezTo>
                  <a:cubicBezTo>
                    <a:pt x="1412" y="2067"/>
                    <a:pt x="1261" y="2269"/>
                    <a:pt x="1210" y="2370"/>
                  </a:cubicBezTo>
                  <a:cubicBezTo>
                    <a:pt x="656" y="3529"/>
                    <a:pt x="404" y="4689"/>
                    <a:pt x="253" y="5949"/>
                  </a:cubicBezTo>
                  <a:cubicBezTo>
                    <a:pt x="101" y="7210"/>
                    <a:pt x="1" y="8621"/>
                    <a:pt x="152" y="10083"/>
                  </a:cubicBezTo>
                  <a:lnTo>
                    <a:pt x="202" y="10083"/>
                  </a:lnTo>
                  <a:cubicBezTo>
                    <a:pt x="606" y="8621"/>
                    <a:pt x="858" y="7260"/>
                    <a:pt x="1110" y="6000"/>
                  </a:cubicBezTo>
                  <a:cubicBezTo>
                    <a:pt x="1362" y="4790"/>
                    <a:pt x="1463" y="3580"/>
                    <a:pt x="1815" y="2572"/>
                  </a:cubicBezTo>
                  <a:cubicBezTo>
                    <a:pt x="1967" y="2168"/>
                    <a:pt x="2622" y="1916"/>
                    <a:pt x="3177" y="1614"/>
                  </a:cubicBezTo>
                  <a:cubicBezTo>
                    <a:pt x="3782" y="1412"/>
                    <a:pt x="4387" y="1210"/>
                    <a:pt x="4992" y="1009"/>
                  </a:cubicBezTo>
                  <a:cubicBezTo>
                    <a:pt x="6202" y="605"/>
                    <a:pt x="7462" y="303"/>
                    <a:pt x="8672" y="51"/>
                  </a:cubicBezTo>
                  <a:lnTo>
                    <a:pt x="86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3"/>
            <p:cNvSpPr/>
            <p:nvPr/>
          </p:nvSpPr>
          <p:spPr>
            <a:xfrm>
              <a:off x="4582367" y="4278321"/>
              <a:ext cx="254951" cy="209418"/>
            </a:xfrm>
            <a:custGeom>
              <a:avLst/>
              <a:gdLst/>
              <a:ahLst/>
              <a:cxnLst/>
              <a:rect l="l" t="t" r="r" b="b"/>
              <a:pathLst>
                <a:path w="11193" h="9194" extrusionOk="0">
                  <a:moveTo>
                    <a:pt x="8484" y="0"/>
                  </a:moveTo>
                  <a:cubicBezTo>
                    <a:pt x="5384" y="0"/>
                    <a:pt x="1" y="1278"/>
                    <a:pt x="1" y="1278"/>
                  </a:cubicBezTo>
                  <a:cubicBezTo>
                    <a:pt x="1" y="1278"/>
                    <a:pt x="1009" y="1631"/>
                    <a:pt x="2219" y="2085"/>
                  </a:cubicBezTo>
                  <a:cubicBezTo>
                    <a:pt x="2723" y="1984"/>
                    <a:pt x="3227" y="1883"/>
                    <a:pt x="3731" y="1833"/>
                  </a:cubicBezTo>
                  <a:cubicBezTo>
                    <a:pt x="4277" y="1760"/>
                    <a:pt x="4823" y="1720"/>
                    <a:pt x="5359" y="1720"/>
                  </a:cubicBezTo>
                  <a:cubicBezTo>
                    <a:pt x="6309" y="1720"/>
                    <a:pt x="7229" y="1845"/>
                    <a:pt x="8067" y="2135"/>
                  </a:cubicBezTo>
                  <a:cubicBezTo>
                    <a:pt x="7956" y="2131"/>
                    <a:pt x="7845" y="2129"/>
                    <a:pt x="7734" y="2129"/>
                  </a:cubicBezTo>
                  <a:cubicBezTo>
                    <a:pt x="6526" y="2129"/>
                    <a:pt x="5284" y="2375"/>
                    <a:pt x="4084" y="2791"/>
                  </a:cubicBezTo>
                  <a:cubicBezTo>
                    <a:pt x="5042" y="3194"/>
                    <a:pt x="5950" y="3597"/>
                    <a:pt x="6302" y="3950"/>
                  </a:cubicBezTo>
                  <a:cubicBezTo>
                    <a:pt x="6353" y="3950"/>
                    <a:pt x="6353" y="4001"/>
                    <a:pt x="6353" y="4001"/>
                  </a:cubicBezTo>
                  <a:lnTo>
                    <a:pt x="6857" y="4001"/>
                  </a:lnTo>
                  <a:cubicBezTo>
                    <a:pt x="7613" y="4102"/>
                    <a:pt x="8218" y="4354"/>
                    <a:pt x="8773" y="4706"/>
                  </a:cubicBezTo>
                  <a:cubicBezTo>
                    <a:pt x="8269" y="4706"/>
                    <a:pt x="7714" y="4807"/>
                    <a:pt x="7260" y="4959"/>
                  </a:cubicBezTo>
                  <a:cubicBezTo>
                    <a:pt x="8622" y="6521"/>
                    <a:pt x="10537" y="9193"/>
                    <a:pt x="10537" y="9193"/>
                  </a:cubicBezTo>
                  <a:cubicBezTo>
                    <a:pt x="10537" y="9193"/>
                    <a:pt x="11193" y="2337"/>
                    <a:pt x="10588" y="623"/>
                  </a:cubicBezTo>
                  <a:cubicBezTo>
                    <a:pt x="10427" y="168"/>
                    <a:pt x="9605" y="0"/>
                    <a:pt x="8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3"/>
            <p:cNvSpPr/>
            <p:nvPr/>
          </p:nvSpPr>
          <p:spPr>
            <a:xfrm>
              <a:off x="4496249" y="4328020"/>
              <a:ext cx="330732" cy="179238"/>
            </a:xfrm>
            <a:custGeom>
              <a:avLst/>
              <a:gdLst/>
              <a:ahLst/>
              <a:cxnLst/>
              <a:rect l="l" t="t" r="r" b="b"/>
              <a:pathLst>
                <a:path w="14520" h="7869" extrusionOk="0">
                  <a:moveTo>
                    <a:pt x="10056" y="1"/>
                  </a:moveTo>
                  <a:cubicBezTo>
                    <a:pt x="6892" y="1"/>
                    <a:pt x="1" y="2524"/>
                    <a:pt x="1" y="2524"/>
                  </a:cubicBezTo>
                  <a:cubicBezTo>
                    <a:pt x="1" y="2524"/>
                    <a:pt x="1967" y="2827"/>
                    <a:pt x="4185" y="3129"/>
                  </a:cubicBezTo>
                  <a:cubicBezTo>
                    <a:pt x="4286" y="3079"/>
                    <a:pt x="4336" y="3029"/>
                    <a:pt x="4437" y="2978"/>
                  </a:cubicBezTo>
                  <a:cubicBezTo>
                    <a:pt x="5193" y="2575"/>
                    <a:pt x="5949" y="2222"/>
                    <a:pt x="6756" y="1920"/>
                  </a:cubicBezTo>
                  <a:lnTo>
                    <a:pt x="6756" y="1920"/>
                  </a:lnTo>
                  <a:cubicBezTo>
                    <a:pt x="6353" y="2373"/>
                    <a:pt x="6000" y="2827"/>
                    <a:pt x="5647" y="3331"/>
                  </a:cubicBezTo>
                  <a:cubicBezTo>
                    <a:pt x="6302" y="3382"/>
                    <a:pt x="6958" y="3482"/>
                    <a:pt x="7563" y="3533"/>
                  </a:cubicBezTo>
                  <a:cubicBezTo>
                    <a:pt x="7714" y="3432"/>
                    <a:pt x="7815" y="3281"/>
                    <a:pt x="7966" y="3129"/>
                  </a:cubicBezTo>
                  <a:cubicBezTo>
                    <a:pt x="8319" y="2877"/>
                    <a:pt x="8672" y="2625"/>
                    <a:pt x="9025" y="2424"/>
                  </a:cubicBezTo>
                  <a:cubicBezTo>
                    <a:pt x="9428" y="2222"/>
                    <a:pt x="9831" y="2071"/>
                    <a:pt x="10285" y="2071"/>
                  </a:cubicBezTo>
                  <a:cubicBezTo>
                    <a:pt x="9479" y="2373"/>
                    <a:pt x="9025" y="2978"/>
                    <a:pt x="8571" y="3634"/>
                  </a:cubicBezTo>
                  <a:cubicBezTo>
                    <a:pt x="8874" y="3634"/>
                    <a:pt x="9176" y="3684"/>
                    <a:pt x="9428" y="3684"/>
                  </a:cubicBezTo>
                  <a:cubicBezTo>
                    <a:pt x="9428" y="3684"/>
                    <a:pt x="12403" y="6003"/>
                    <a:pt x="14520" y="7868"/>
                  </a:cubicBezTo>
                  <a:cubicBezTo>
                    <a:pt x="14520" y="7868"/>
                    <a:pt x="12201" y="105"/>
                    <a:pt x="10235" y="4"/>
                  </a:cubicBezTo>
                  <a:cubicBezTo>
                    <a:pt x="10177" y="2"/>
                    <a:pt x="10117" y="1"/>
                    <a:pt x="100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3"/>
            <p:cNvSpPr/>
            <p:nvPr/>
          </p:nvSpPr>
          <p:spPr>
            <a:xfrm>
              <a:off x="4806283" y="4471627"/>
              <a:ext cx="246910" cy="376675"/>
            </a:xfrm>
            <a:custGeom>
              <a:avLst/>
              <a:gdLst/>
              <a:ahLst/>
              <a:cxnLst/>
              <a:rect l="l" t="t" r="r" b="b"/>
              <a:pathLst>
                <a:path w="10840" h="16537" extrusionOk="0">
                  <a:moveTo>
                    <a:pt x="1" y="1"/>
                  </a:moveTo>
                  <a:lnTo>
                    <a:pt x="1" y="1"/>
                  </a:lnTo>
                  <a:cubicBezTo>
                    <a:pt x="1664" y="3630"/>
                    <a:pt x="5798" y="6403"/>
                    <a:pt x="5798" y="6403"/>
                  </a:cubicBezTo>
                  <a:cubicBezTo>
                    <a:pt x="5798" y="6554"/>
                    <a:pt x="5798" y="6706"/>
                    <a:pt x="5849" y="6857"/>
                  </a:cubicBezTo>
                  <a:cubicBezTo>
                    <a:pt x="6202" y="6202"/>
                    <a:pt x="6504" y="5496"/>
                    <a:pt x="6655" y="4740"/>
                  </a:cubicBezTo>
                  <a:lnTo>
                    <a:pt x="6655" y="4740"/>
                  </a:lnTo>
                  <a:cubicBezTo>
                    <a:pt x="6655" y="5849"/>
                    <a:pt x="6353" y="6907"/>
                    <a:pt x="5949" y="7966"/>
                  </a:cubicBezTo>
                  <a:cubicBezTo>
                    <a:pt x="6101" y="8823"/>
                    <a:pt x="6252" y="9831"/>
                    <a:pt x="6403" y="10789"/>
                  </a:cubicBezTo>
                  <a:cubicBezTo>
                    <a:pt x="7059" y="9882"/>
                    <a:pt x="7613" y="8873"/>
                    <a:pt x="8016" y="7815"/>
                  </a:cubicBezTo>
                  <a:lnTo>
                    <a:pt x="8016" y="7815"/>
                  </a:lnTo>
                  <a:cubicBezTo>
                    <a:pt x="7865" y="9378"/>
                    <a:pt x="7311" y="10940"/>
                    <a:pt x="6655" y="12402"/>
                  </a:cubicBezTo>
                  <a:cubicBezTo>
                    <a:pt x="7059" y="14621"/>
                    <a:pt x="7462" y="16536"/>
                    <a:pt x="7462" y="16536"/>
                  </a:cubicBezTo>
                  <a:cubicBezTo>
                    <a:pt x="7462" y="16536"/>
                    <a:pt x="9529" y="12604"/>
                    <a:pt x="10436" y="9327"/>
                  </a:cubicBezTo>
                  <a:cubicBezTo>
                    <a:pt x="10235" y="8420"/>
                    <a:pt x="9882" y="7563"/>
                    <a:pt x="9277" y="6807"/>
                  </a:cubicBezTo>
                  <a:lnTo>
                    <a:pt x="9277" y="6807"/>
                  </a:lnTo>
                  <a:cubicBezTo>
                    <a:pt x="9831" y="7210"/>
                    <a:pt x="10285" y="7714"/>
                    <a:pt x="10638" y="8269"/>
                  </a:cubicBezTo>
                  <a:cubicBezTo>
                    <a:pt x="10789" y="7664"/>
                    <a:pt x="10840" y="7059"/>
                    <a:pt x="10840" y="6554"/>
                  </a:cubicBezTo>
                  <a:cubicBezTo>
                    <a:pt x="10739" y="4437"/>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3"/>
            <p:cNvSpPr/>
            <p:nvPr/>
          </p:nvSpPr>
          <p:spPr>
            <a:xfrm>
              <a:off x="4784463" y="4476228"/>
              <a:ext cx="173429" cy="403074"/>
            </a:xfrm>
            <a:custGeom>
              <a:avLst/>
              <a:gdLst/>
              <a:ahLst/>
              <a:cxnLst/>
              <a:rect l="l" t="t" r="r" b="b"/>
              <a:pathLst>
                <a:path w="7614" h="17696" extrusionOk="0">
                  <a:moveTo>
                    <a:pt x="1412" y="0"/>
                  </a:moveTo>
                  <a:cubicBezTo>
                    <a:pt x="1412" y="0"/>
                    <a:pt x="1" y="4739"/>
                    <a:pt x="1" y="6605"/>
                  </a:cubicBezTo>
                  <a:cubicBezTo>
                    <a:pt x="1" y="6756"/>
                    <a:pt x="1" y="6907"/>
                    <a:pt x="1" y="7058"/>
                  </a:cubicBezTo>
                  <a:cubicBezTo>
                    <a:pt x="858" y="6352"/>
                    <a:pt x="1614" y="5445"/>
                    <a:pt x="2168" y="4437"/>
                  </a:cubicBezTo>
                  <a:lnTo>
                    <a:pt x="2168" y="4437"/>
                  </a:lnTo>
                  <a:cubicBezTo>
                    <a:pt x="1967" y="5596"/>
                    <a:pt x="1513" y="6756"/>
                    <a:pt x="908" y="7814"/>
                  </a:cubicBezTo>
                  <a:cubicBezTo>
                    <a:pt x="656" y="8268"/>
                    <a:pt x="354" y="8671"/>
                    <a:pt x="51" y="9024"/>
                  </a:cubicBezTo>
                  <a:cubicBezTo>
                    <a:pt x="51" y="10033"/>
                    <a:pt x="101" y="11192"/>
                    <a:pt x="152" y="12352"/>
                  </a:cubicBezTo>
                  <a:cubicBezTo>
                    <a:pt x="303" y="12200"/>
                    <a:pt x="454" y="12049"/>
                    <a:pt x="606" y="11848"/>
                  </a:cubicBezTo>
                  <a:cubicBezTo>
                    <a:pt x="1463" y="10940"/>
                    <a:pt x="2269" y="9932"/>
                    <a:pt x="2824" y="8823"/>
                  </a:cubicBezTo>
                  <a:lnTo>
                    <a:pt x="2824" y="8823"/>
                  </a:lnTo>
                  <a:cubicBezTo>
                    <a:pt x="2521" y="10033"/>
                    <a:pt x="1916" y="11243"/>
                    <a:pt x="1261" y="12352"/>
                  </a:cubicBezTo>
                  <a:cubicBezTo>
                    <a:pt x="908" y="12906"/>
                    <a:pt x="555" y="13461"/>
                    <a:pt x="202" y="13965"/>
                  </a:cubicBezTo>
                  <a:lnTo>
                    <a:pt x="152" y="13965"/>
                  </a:lnTo>
                  <a:cubicBezTo>
                    <a:pt x="202" y="16032"/>
                    <a:pt x="253" y="17696"/>
                    <a:pt x="253" y="17696"/>
                  </a:cubicBezTo>
                  <a:cubicBezTo>
                    <a:pt x="253" y="17696"/>
                    <a:pt x="3278" y="14368"/>
                    <a:pt x="5395" y="11293"/>
                  </a:cubicBezTo>
                  <a:lnTo>
                    <a:pt x="5496" y="10839"/>
                  </a:lnTo>
                  <a:cubicBezTo>
                    <a:pt x="5597" y="10234"/>
                    <a:pt x="5697" y="9579"/>
                    <a:pt x="5748" y="8924"/>
                  </a:cubicBezTo>
                  <a:cubicBezTo>
                    <a:pt x="5748" y="8319"/>
                    <a:pt x="5748" y="7663"/>
                    <a:pt x="5597" y="7008"/>
                  </a:cubicBezTo>
                  <a:lnTo>
                    <a:pt x="5597" y="7008"/>
                  </a:lnTo>
                  <a:cubicBezTo>
                    <a:pt x="5950" y="7562"/>
                    <a:pt x="6151" y="8218"/>
                    <a:pt x="6302" y="8873"/>
                  </a:cubicBezTo>
                  <a:cubicBezTo>
                    <a:pt x="6403" y="9125"/>
                    <a:pt x="6454" y="9377"/>
                    <a:pt x="6454" y="9629"/>
                  </a:cubicBezTo>
                  <a:cubicBezTo>
                    <a:pt x="7210" y="8369"/>
                    <a:pt x="7613" y="7361"/>
                    <a:pt x="7361" y="6806"/>
                  </a:cubicBezTo>
                  <a:cubicBezTo>
                    <a:pt x="7260" y="6504"/>
                    <a:pt x="7008" y="6151"/>
                    <a:pt x="6706" y="5747"/>
                  </a:cubicBezTo>
                  <a:lnTo>
                    <a:pt x="5899" y="5042"/>
                  </a:lnTo>
                  <a:cubicBezTo>
                    <a:pt x="5093" y="4386"/>
                    <a:pt x="4286" y="3680"/>
                    <a:pt x="3429" y="3025"/>
                  </a:cubicBezTo>
                  <a:lnTo>
                    <a:pt x="3429" y="3025"/>
                  </a:lnTo>
                  <a:cubicBezTo>
                    <a:pt x="3983" y="3277"/>
                    <a:pt x="4588" y="3580"/>
                    <a:pt x="5143" y="3832"/>
                  </a:cubicBezTo>
                  <a:cubicBezTo>
                    <a:pt x="3429" y="1916"/>
                    <a:pt x="1412"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3"/>
            <p:cNvSpPr/>
            <p:nvPr/>
          </p:nvSpPr>
          <p:spPr>
            <a:xfrm>
              <a:off x="4822363" y="4487707"/>
              <a:ext cx="62024" cy="219349"/>
            </a:xfrm>
            <a:custGeom>
              <a:avLst/>
              <a:gdLst/>
              <a:ahLst/>
              <a:cxnLst/>
              <a:rect l="l" t="t" r="r" b="b"/>
              <a:pathLst>
                <a:path w="2723" h="9630" extrusionOk="0">
                  <a:moveTo>
                    <a:pt x="0" y="0"/>
                  </a:moveTo>
                  <a:cubicBezTo>
                    <a:pt x="404" y="757"/>
                    <a:pt x="757" y="1513"/>
                    <a:pt x="1059" y="2319"/>
                  </a:cubicBezTo>
                  <a:cubicBezTo>
                    <a:pt x="1362" y="3076"/>
                    <a:pt x="1614" y="3882"/>
                    <a:pt x="1815" y="4689"/>
                  </a:cubicBezTo>
                  <a:cubicBezTo>
                    <a:pt x="2017" y="5496"/>
                    <a:pt x="2067" y="6302"/>
                    <a:pt x="2168" y="7109"/>
                  </a:cubicBezTo>
                  <a:cubicBezTo>
                    <a:pt x="2219" y="7966"/>
                    <a:pt x="2219" y="8772"/>
                    <a:pt x="2219" y="9630"/>
                  </a:cubicBezTo>
                  <a:lnTo>
                    <a:pt x="2269" y="9630"/>
                  </a:lnTo>
                  <a:cubicBezTo>
                    <a:pt x="2622" y="8823"/>
                    <a:pt x="2723" y="7966"/>
                    <a:pt x="2723" y="7109"/>
                  </a:cubicBezTo>
                  <a:cubicBezTo>
                    <a:pt x="2723" y="6201"/>
                    <a:pt x="2521" y="5395"/>
                    <a:pt x="2269" y="4538"/>
                  </a:cubicBezTo>
                  <a:cubicBezTo>
                    <a:pt x="1765" y="2924"/>
                    <a:pt x="1009" y="1362"/>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3"/>
            <p:cNvSpPr/>
            <p:nvPr/>
          </p:nvSpPr>
          <p:spPr>
            <a:xfrm>
              <a:off x="4546767" y="4442564"/>
              <a:ext cx="279072" cy="215112"/>
            </a:xfrm>
            <a:custGeom>
              <a:avLst/>
              <a:gdLst/>
              <a:ahLst/>
              <a:cxnLst/>
              <a:rect l="l" t="t" r="r" b="b"/>
              <a:pathLst>
                <a:path w="12252" h="9444" extrusionOk="0">
                  <a:moveTo>
                    <a:pt x="5000" y="1"/>
                  </a:moveTo>
                  <a:cubicBezTo>
                    <a:pt x="4886" y="1"/>
                    <a:pt x="4782" y="6"/>
                    <a:pt x="4689" y="16"/>
                  </a:cubicBezTo>
                  <a:cubicBezTo>
                    <a:pt x="4135" y="67"/>
                    <a:pt x="3429" y="1075"/>
                    <a:pt x="2774" y="2436"/>
                  </a:cubicBezTo>
                  <a:cubicBezTo>
                    <a:pt x="3076" y="2335"/>
                    <a:pt x="3379" y="2234"/>
                    <a:pt x="3681" y="2184"/>
                  </a:cubicBezTo>
                  <a:lnTo>
                    <a:pt x="3681" y="2184"/>
                  </a:lnTo>
                  <a:cubicBezTo>
                    <a:pt x="3227" y="2436"/>
                    <a:pt x="2824" y="2739"/>
                    <a:pt x="2421" y="3091"/>
                  </a:cubicBezTo>
                  <a:cubicBezTo>
                    <a:pt x="1160" y="5864"/>
                    <a:pt x="1" y="9444"/>
                    <a:pt x="1" y="9444"/>
                  </a:cubicBezTo>
                  <a:cubicBezTo>
                    <a:pt x="1" y="9444"/>
                    <a:pt x="1866" y="8435"/>
                    <a:pt x="3832" y="7326"/>
                  </a:cubicBezTo>
                  <a:cubicBezTo>
                    <a:pt x="4084" y="6873"/>
                    <a:pt x="4336" y="6368"/>
                    <a:pt x="4538" y="5814"/>
                  </a:cubicBezTo>
                  <a:cubicBezTo>
                    <a:pt x="4841" y="5007"/>
                    <a:pt x="5093" y="4150"/>
                    <a:pt x="4941" y="3293"/>
                  </a:cubicBezTo>
                  <a:lnTo>
                    <a:pt x="4941" y="3293"/>
                  </a:lnTo>
                  <a:cubicBezTo>
                    <a:pt x="5244" y="4150"/>
                    <a:pt x="5093" y="5058"/>
                    <a:pt x="4891" y="5915"/>
                  </a:cubicBezTo>
                  <a:cubicBezTo>
                    <a:pt x="4841" y="6268"/>
                    <a:pt x="4740" y="6570"/>
                    <a:pt x="4639" y="6873"/>
                  </a:cubicBezTo>
                  <a:cubicBezTo>
                    <a:pt x="5345" y="6520"/>
                    <a:pt x="6000" y="6116"/>
                    <a:pt x="6605" y="5814"/>
                  </a:cubicBezTo>
                  <a:cubicBezTo>
                    <a:pt x="6756" y="5360"/>
                    <a:pt x="6908" y="4856"/>
                    <a:pt x="7008" y="4402"/>
                  </a:cubicBezTo>
                  <a:cubicBezTo>
                    <a:pt x="7109" y="3747"/>
                    <a:pt x="7210" y="3091"/>
                    <a:pt x="7160" y="2436"/>
                  </a:cubicBezTo>
                  <a:lnTo>
                    <a:pt x="7160" y="2436"/>
                  </a:lnTo>
                  <a:cubicBezTo>
                    <a:pt x="7412" y="3041"/>
                    <a:pt x="7513" y="3747"/>
                    <a:pt x="7563" y="4402"/>
                  </a:cubicBezTo>
                  <a:cubicBezTo>
                    <a:pt x="7613" y="4654"/>
                    <a:pt x="7613" y="4957"/>
                    <a:pt x="7613" y="5209"/>
                  </a:cubicBezTo>
                  <a:cubicBezTo>
                    <a:pt x="7714" y="5158"/>
                    <a:pt x="7815" y="5108"/>
                    <a:pt x="7865" y="5108"/>
                  </a:cubicBezTo>
                  <a:cubicBezTo>
                    <a:pt x="9176" y="4301"/>
                    <a:pt x="12252" y="1629"/>
                    <a:pt x="12252" y="1629"/>
                  </a:cubicBezTo>
                  <a:cubicBezTo>
                    <a:pt x="12252" y="1629"/>
                    <a:pt x="7048" y="1"/>
                    <a:pt x="5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3"/>
            <p:cNvSpPr/>
            <p:nvPr/>
          </p:nvSpPr>
          <p:spPr>
            <a:xfrm>
              <a:off x="4592707" y="4462448"/>
              <a:ext cx="210170" cy="127487"/>
            </a:xfrm>
            <a:custGeom>
              <a:avLst/>
              <a:gdLst/>
              <a:ahLst/>
              <a:cxnLst/>
              <a:rect l="l" t="t" r="r" b="b"/>
              <a:pathLst>
                <a:path w="9227" h="5597" extrusionOk="0">
                  <a:moveTo>
                    <a:pt x="4739" y="0"/>
                  </a:moveTo>
                  <a:cubicBezTo>
                    <a:pt x="4487" y="0"/>
                    <a:pt x="4235" y="0"/>
                    <a:pt x="3983" y="51"/>
                  </a:cubicBezTo>
                  <a:cubicBezTo>
                    <a:pt x="3832" y="51"/>
                    <a:pt x="3681" y="101"/>
                    <a:pt x="3580" y="151"/>
                  </a:cubicBezTo>
                  <a:cubicBezTo>
                    <a:pt x="3429" y="202"/>
                    <a:pt x="3277" y="303"/>
                    <a:pt x="3177" y="353"/>
                  </a:cubicBezTo>
                  <a:cubicBezTo>
                    <a:pt x="2370" y="1109"/>
                    <a:pt x="1815" y="1966"/>
                    <a:pt x="1311" y="2823"/>
                  </a:cubicBezTo>
                  <a:cubicBezTo>
                    <a:pt x="807" y="3731"/>
                    <a:pt x="353" y="4588"/>
                    <a:pt x="0" y="5546"/>
                  </a:cubicBezTo>
                  <a:lnTo>
                    <a:pt x="51" y="5596"/>
                  </a:lnTo>
                  <a:cubicBezTo>
                    <a:pt x="706" y="4790"/>
                    <a:pt x="1261" y="3933"/>
                    <a:pt x="1815" y="3126"/>
                  </a:cubicBezTo>
                  <a:cubicBezTo>
                    <a:pt x="2370" y="2319"/>
                    <a:pt x="2874" y="1412"/>
                    <a:pt x="3479" y="756"/>
                  </a:cubicBezTo>
                  <a:cubicBezTo>
                    <a:pt x="3731" y="454"/>
                    <a:pt x="4286" y="404"/>
                    <a:pt x="4739" y="353"/>
                  </a:cubicBezTo>
                  <a:cubicBezTo>
                    <a:pt x="5244" y="353"/>
                    <a:pt x="5748" y="353"/>
                    <a:pt x="6252" y="404"/>
                  </a:cubicBezTo>
                  <a:cubicBezTo>
                    <a:pt x="7210" y="454"/>
                    <a:pt x="8218" y="605"/>
                    <a:pt x="9226" y="756"/>
                  </a:cubicBezTo>
                  <a:lnTo>
                    <a:pt x="9226" y="706"/>
                  </a:lnTo>
                  <a:cubicBezTo>
                    <a:pt x="8268" y="454"/>
                    <a:pt x="7260" y="252"/>
                    <a:pt x="6252" y="101"/>
                  </a:cubicBezTo>
                  <a:cubicBezTo>
                    <a:pt x="5748" y="51"/>
                    <a:pt x="5244" y="0"/>
                    <a:pt x="4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3"/>
            <p:cNvSpPr/>
            <p:nvPr/>
          </p:nvSpPr>
          <p:spPr>
            <a:xfrm>
              <a:off x="4658167" y="4286748"/>
              <a:ext cx="160788" cy="143568"/>
            </a:xfrm>
            <a:custGeom>
              <a:avLst/>
              <a:gdLst/>
              <a:ahLst/>
              <a:cxnLst/>
              <a:rect l="l" t="t" r="r" b="b"/>
              <a:pathLst>
                <a:path w="7059" h="6303" extrusionOk="0">
                  <a:moveTo>
                    <a:pt x="4689" y="1"/>
                  </a:moveTo>
                  <a:cubicBezTo>
                    <a:pt x="4134" y="51"/>
                    <a:pt x="3630" y="51"/>
                    <a:pt x="3075" y="102"/>
                  </a:cubicBezTo>
                  <a:cubicBezTo>
                    <a:pt x="2067" y="203"/>
                    <a:pt x="1008" y="354"/>
                    <a:pt x="0" y="505"/>
                  </a:cubicBezTo>
                  <a:cubicBezTo>
                    <a:pt x="1008" y="404"/>
                    <a:pt x="2067" y="354"/>
                    <a:pt x="3126" y="303"/>
                  </a:cubicBezTo>
                  <a:cubicBezTo>
                    <a:pt x="3630" y="278"/>
                    <a:pt x="4147" y="240"/>
                    <a:pt x="4657" y="240"/>
                  </a:cubicBezTo>
                  <a:cubicBezTo>
                    <a:pt x="5168" y="240"/>
                    <a:pt x="5672" y="278"/>
                    <a:pt x="6151" y="404"/>
                  </a:cubicBezTo>
                  <a:cubicBezTo>
                    <a:pt x="6251" y="404"/>
                    <a:pt x="6302" y="404"/>
                    <a:pt x="6302" y="455"/>
                  </a:cubicBezTo>
                  <a:cubicBezTo>
                    <a:pt x="6302" y="440"/>
                    <a:pt x="6306" y="434"/>
                    <a:pt x="6312" y="434"/>
                  </a:cubicBezTo>
                  <a:cubicBezTo>
                    <a:pt x="6327" y="434"/>
                    <a:pt x="6352" y="469"/>
                    <a:pt x="6352" y="505"/>
                  </a:cubicBezTo>
                  <a:cubicBezTo>
                    <a:pt x="6352" y="488"/>
                    <a:pt x="6358" y="483"/>
                    <a:pt x="6365" y="483"/>
                  </a:cubicBezTo>
                  <a:cubicBezTo>
                    <a:pt x="6380" y="483"/>
                    <a:pt x="6403" y="505"/>
                    <a:pt x="6403" y="505"/>
                  </a:cubicBezTo>
                  <a:cubicBezTo>
                    <a:pt x="6453" y="606"/>
                    <a:pt x="6453" y="757"/>
                    <a:pt x="6504" y="858"/>
                  </a:cubicBezTo>
                  <a:cubicBezTo>
                    <a:pt x="6554" y="1110"/>
                    <a:pt x="6554" y="1362"/>
                    <a:pt x="6554" y="1614"/>
                  </a:cubicBezTo>
                  <a:lnTo>
                    <a:pt x="6655" y="3177"/>
                  </a:lnTo>
                  <a:cubicBezTo>
                    <a:pt x="6705" y="4185"/>
                    <a:pt x="6756" y="5244"/>
                    <a:pt x="6806" y="6303"/>
                  </a:cubicBezTo>
                  <a:lnTo>
                    <a:pt x="6856" y="6303"/>
                  </a:lnTo>
                  <a:cubicBezTo>
                    <a:pt x="7008" y="5244"/>
                    <a:pt x="7058" y="4185"/>
                    <a:pt x="7058" y="3177"/>
                  </a:cubicBezTo>
                  <a:cubicBezTo>
                    <a:pt x="7058" y="2622"/>
                    <a:pt x="7008" y="2118"/>
                    <a:pt x="6957" y="1564"/>
                  </a:cubicBezTo>
                  <a:cubicBezTo>
                    <a:pt x="6907" y="1312"/>
                    <a:pt x="6856" y="1060"/>
                    <a:pt x="6806" y="807"/>
                  </a:cubicBezTo>
                  <a:cubicBezTo>
                    <a:pt x="6756" y="656"/>
                    <a:pt x="6756" y="555"/>
                    <a:pt x="6655" y="404"/>
                  </a:cubicBezTo>
                  <a:cubicBezTo>
                    <a:pt x="6655" y="354"/>
                    <a:pt x="6655" y="303"/>
                    <a:pt x="6604" y="253"/>
                  </a:cubicBezTo>
                  <a:cubicBezTo>
                    <a:pt x="6554" y="253"/>
                    <a:pt x="6554" y="253"/>
                    <a:pt x="6504" y="203"/>
                  </a:cubicBezTo>
                  <a:cubicBezTo>
                    <a:pt x="6403" y="152"/>
                    <a:pt x="6352" y="102"/>
                    <a:pt x="6251" y="102"/>
                  </a:cubicBezTo>
                  <a:cubicBezTo>
                    <a:pt x="5697" y="1"/>
                    <a:pt x="5193" y="1"/>
                    <a:pt x="4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3"/>
            <p:cNvSpPr/>
            <p:nvPr/>
          </p:nvSpPr>
          <p:spPr>
            <a:xfrm>
              <a:off x="4723604" y="4345307"/>
              <a:ext cx="68925" cy="99948"/>
            </a:xfrm>
            <a:custGeom>
              <a:avLst/>
              <a:gdLst/>
              <a:ahLst/>
              <a:cxnLst/>
              <a:rect l="l" t="t" r="r" b="b"/>
              <a:pathLst>
                <a:path w="3026" h="4388" extrusionOk="0">
                  <a:moveTo>
                    <a:pt x="51" y="1"/>
                  </a:moveTo>
                  <a:lnTo>
                    <a:pt x="1" y="51"/>
                  </a:lnTo>
                  <a:cubicBezTo>
                    <a:pt x="354" y="303"/>
                    <a:pt x="606" y="707"/>
                    <a:pt x="858" y="1060"/>
                  </a:cubicBezTo>
                  <a:cubicBezTo>
                    <a:pt x="1059" y="1413"/>
                    <a:pt x="1362" y="1765"/>
                    <a:pt x="1614" y="2118"/>
                  </a:cubicBezTo>
                  <a:cubicBezTo>
                    <a:pt x="2068" y="2875"/>
                    <a:pt x="2572" y="3631"/>
                    <a:pt x="2975" y="4387"/>
                  </a:cubicBezTo>
                  <a:lnTo>
                    <a:pt x="3026" y="4387"/>
                  </a:lnTo>
                  <a:cubicBezTo>
                    <a:pt x="2673" y="3530"/>
                    <a:pt x="2320" y="2723"/>
                    <a:pt x="1866" y="1967"/>
                  </a:cubicBezTo>
                  <a:cubicBezTo>
                    <a:pt x="1664" y="1564"/>
                    <a:pt x="1463" y="1161"/>
                    <a:pt x="1160" y="808"/>
                  </a:cubicBezTo>
                  <a:cubicBezTo>
                    <a:pt x="858" y="505"/>
                    <a:pt x="505" y="102"/>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3"/>
            <p:cNvSpPr/>
            <p:nvPr/>
          </p:nvSpPr>
          <p:spPr>
            <a:xfrm>
              <a:off x="4862042" y="4510250"/>
              <a:ext cx="153113" cy="218901"/>
            </a:xfrm>
            <a:custGeom>
              <a:avLst/>
              <a:gdLst/>
              <a:ahLst/>
              <a:cxnLst/>
              <a:rect l="l" t="t" r="r" b="b"/>
              <a:pathLst>
                <a:path w="7159" h="10235" extrusionOk="0">
                  <a:moveTo>
                    <a:pt x="51" y="1"/>
                  </a:moveTo>
                  <a:lnTo>
                    <a:pt x="0" y="51"/>
                  </a:lnTo>
                  <a:cubicBezTo>
                    <a:pt x="1008" y="605"/>
                    <a:pt x="2017" y="1210"/>
                    <a:pt x="2975" y="1765"/>
                  </a:cubicBezTo>
                  <a:cubicBezTo>
                    <a:pt x="3479" y="2067"/>
                    <a:pt x="3932" y="2370"/>
                    <a:pt x="4437" y="2672"/>
                  </a:cubicBezTo>
                  <a:cubicBezTo>
                    <a:pt x="4638" y="2824"/>
                    <a:pt x="4890" y="3025"/>
                    <a:pt x="5142" y="3177"/>
                  </a:cubicBezTo>
                  <a:cubicBezTo>
                    <a:pt x="5344" y="3328"/>
                    <a:pt x="5495" y="3530"/>
                    <a:pt x="5647" y="3731"/>
                  </a:cubicBezTo>
                  <a:cubicBezTo>
                    <a:pt x="6302" y="4639"/>
                    <a:pt x="6504" y="5748"/>
                    <a:pt x="6554" y="6806"/>
                  </a:cubicBezTo>
                  <a:cubicBezTo>
                    <a:pt x="6655" y="7916"/>
                    <a:pt x="6554" y="9075"/>
                    <a:pt x="6453" y="10184"/>
                  </a:cubicBezTo>
                  <a:lnTo>
                    <a:pt x="6504" y="10235"/>
                  </a:lnTo>
                  <a:cubicBezTo>
                    <a:pt x="6957" y="9176"/>
                    <a:pt x="7159" y="8016"/>
                    <a:pt x="7159" y="6806"/>
                  </a:cubicBezTo>
                  <a:cubicBezTo>
                    <a:pt x="7159" y="5647"/>
                    <a:pt x="6806" y="4387"/>
                    <a:pt x="6050" y="3479"/>
                  </a:cubicBezTo>
                  <a:cubicBezTo>
                    <a:pt x="5848" y="3227"/>
                    <a:pt x="5596" y="3025"/>
                    <a:pt x="5344" y="2824"/>
                  </a:cubicBezTo>
                  <a:cubicBezTo>
                    <a:pt x="5092" y="2672"/>
                    <a:pt x="4840" y="2521"/>
                    <a:pt x="4638" y="2370"/>
                  </a:cubicBezTo>
                  <a:cubicBezTo>
                    <a:pt x="4134" y="2118"/>
                    <a:pt x="3630" y="1815"/>
                    <a:pt x="3126" y="1563"/>
                  </a:cubicBezTo>
                  <a:cubicBezTo>
                    <a:pt x="2118" y="1009"/>
                    <a:pt x="1059" y="505"/>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3"/>
            <p:cNvSpPr/>
            <p:nvPr/>
          </p:nvSpPr>
          <p:spPr>
            <a:xfrm rot="-4263913">
              <a:off x="2188997" y="3036720"/>
              <a:ext cx="130484" cy="235077"/>
            </a:xfrm>
            <a:custGeom>
              <a:avLst/>
              <a:gdLst/>
              <a:ahLst/>
              <a:cxnLst/>
              <a:rect l="l" t="t" r="r" b="b"/>
              <a:pathLst>
                <a:path w="6101" h="10991" extrusionOk="0">
                  <a:moveTo>
                    <a:pt x="51" y="0"/>
                  </a:moveTo>
                  <a:lnTo>
                    <a:pt x="1" y="101"/>
                  </a:lnTo>
                  <a:cubicBezTo>
                    <a:pt x="1110" y="1261"/>
                    <a:pt x="2169" y="2168"/>
                    <a:pt x="3127" y="3076"/>
                  </a:cubicBezTo>
                  <a:cubicBezTo>
                    <a:pt x="3984" y="3882"/>
                    <a:pt x="4891" y="4538"/>
                    <a:pt x="5496" y="5294"/>
                  </a:cubicBezTo>
                  <a:cubicBezTo>
                    <a:pt x="5748" y="5596"/>
                    <a:pt x="5698" y="6201"/>
                    <a:pt x="5698" y="6705"/>
                  </a:cubicBezTo>
                  <a:cubicBezTo>
                    <a:pt x="5647" y="7210"/>
                    <a:pt x="5546" y="7714"/>
                    <a:pt x="5446" y="8218"/>
                  </a:cubicBezTo>
                  <a:cubicBezTo>
                    <a:pt x="5244" y="9176"/>
                    <a:pt x="5042" y="10083"/>
                    <a:pt x="4790" y="10940"/>
                  </a:cubicBezTo>
                  <a:lnTo>
                    <a:pt x="4790" y="10991"/>
                  </a:lnTo>
                  <a:cubicBezTo>
                    <a:pt x="5143" y="10083"/>
                    <a:pt x="5446" y="9226"/>
                    <a:pt x="5698" y="8218"/>
                  </a:cubicBezTo>
                  <a:cubicBezTo>
                    <a:pt x="5798" y="7764"/>
                    <a:pt x="5950" y="7210"/>
                    <a:pt x="6000" y="6705"/>
                  </a:cubicBezTo>
                  <a:cubicBezTo>
                    <a:pt x="6051" y="6403"/>
                    <a:pt x="6101" y="6151"/>
                    <a:pt x="6101" y="5848"/>
                  </a:cubicBezTo>
                  <a:cubicBezTo>
                    <a:pt x="6101" y="5697"/>
                    <a:pt x="6101" y="5546"/>
                    <a:pt x="6051" y="5395"/>
                  </a:cubicBezTo>
                  <a:cubicBezTo>
                    <a:pt x="6051" y="5243"/>
                    <a:pt x="5950" y="5042"/>
                    <a:pt x="5899" y="4941"/>
                  </a:cubicBezTo>
                  <a:cubicBezTo>
                    <a:pt x="5244" y="3983"/>
                    <a:pt x="4488" y="3227"/>
                    <a:pt x="3530" y="2420"/>
                  </a:cubicBezTo>
                  <a:cubicBezTo>
                    <a:pt x="2522" y="1614"/>
                    <a:pt x="1362" y="756"/>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3"/>
            <p:cNvSpPr/>
            <p:nvPr/>
          </p:nvSpPr>
          <p:spPr>
            <a:xfrm>
              <a:off x="23749" y="3188914"/>
              <a:ext cx="320411" cy="187846"/>
            </a:xfrm>
            <a:custGeom>
              <a:avLst/>
              <a:gdLst/>
              <a:ahLst/>
              <a:cxnLst/>
              <a:rect l="l" t="t" r="r" b="b"/>
              <a:pathLst>
                <a:path w="14067" h="8247" extrusionOk="0">
                  <a:moveTo>
                    <a:pt x="11447" y="1"/>
                  </a:moveTo>
                  <a:cubicBezTo>
                    <a:pt x="10955" y="1"/>
                    <a:pt x="10484" y="121"/>
                    <a:pt x="10033" y="282"/>
                  </a:cubicBezTo>
                  <a:cubicBezTo>
                    <a:pt x="8672" y="836"/>
                    <a:pt x="7462" y="1643"/>
                    <a:pt x="6353" y="2500"/>
                  </a:cubicBezTo>
                  <a:cubicBezTo>
                    <a:pt x="4084" y="4264"/>
                    <a:pt x="2017" y="6180"/>
                    <a:pt x="1" y="8197"/>
                  </a:cubicBezTo>
                  <a:lnTo>
                    <a:pt x="51" y="8247"/>
                  </a:lnTo>
                  <a:cubicBezTo>
                    <a:pt x="2370" y="6583"/>
                    <a:pt x="4538" y="4768"/>
                    <a:pt x="6756" y="3054"/>
                  </a:cubicBezTo>
                  <a:cubicBezTo>
                    <a:pt x="7866" y="2197"/>
                    <a:pt x="8975" y="1340"/>
                    <a:pt x="10235" y="836"/>
                  </a:cubicBezTo>
                  <a:cubicBezTo>
                    <a:pt x="10710" y="653"/>
                    <a:pt x="11185" y="524"/>
                    <a:pt x="11641" y="524"/>
                  </a:cubicBezTo>
                  <a:cubicBezTo>
                    <a:pt x="11814" y="524"/>
                    <a:pt x="11984" y="542"/>
                    <a:pt x="12151" y="584"/>
                  </a:cubicBezTo>
                  <a:cubicBezTo>
                    <a:pt x="12756" y="735"/>
                    <a:pt x="13411" y="1088"/>
                    <a:pt x="14016" y="1441"/>
                  </a:cubicBezTo>
                  <a:lnTo>
                    <a:pt x="14067" y="1391"/>
                  </a:lnTo>
                  <a:cubicBezTo>
                    <a:pt x="13512" y="937"/>
                    <a:pt x="13008" y="382"/>
                    <a:pt x="12302" y="130"/>
                  </a:cubicBezTo>
                  <a:cubicBezTo>
                    <a:pt x="12010" y="39"/>
                    <a:pt x="11725" y="1"/>
                    <a:pt x="1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3"/>
            <p:cNvSpPr/>
            <p:nvPr/>
          </p:nvSpPr>
          <p:spPr>
            <a:xfrm>
              <a:off x="610225" y="3132075"/>
              <a:ext cx="252330" cy="161163"/>
            </a:xfrm>
            <a:custGeom>
              <a:avLst/>
              <a:gdLst/>
              <a:ahLst/>
              <a:cxnLst/>
              <a:rect l="l" t="t" r="r" b="b"/>
              <a:pathLst>
                <a:path w="14268" h="9113" extrusionOk="0">
                  <a:moveTo>
                    <a:pt x="4708" y="0"/>
                  </a:moveTo>
                  <a:cubicBezTo>
                    <a:pt x="4639" y="0"/>
                    <a:pt x="4563" y="13"/>
                    <a:pt x="4487" y="38"/>
                  </a:cubicBezTo>
                  <a:lnTo>
                    <a:pt x="4286" y="38"/>
                  </a:lnTo>
                  <a:cubicBezTo>
                    <a:pt x="4185" y="88"/>
                    <a:pt x="4185" y="139"/>
                    <a:pt x="4084" y="189"/>
                  </a:cubicBezTo>
                  <a:cubicBezTo>
                    <a:pt x="3882" y="340"/>
                    <a:pt x="3731" y="542"/>
                    <a:pt x="3630" y="693"/>
                  </a:cubicBezTo>
                  <a:cubicBezTo>
                    <a:pt x="3328" y="1097"/>
                    <a:pt x="3126" y="1449"/>
                    <a:pt x="2874" y="1853"/>
                  </a:cubicBezTo>
                  <a:cubicBezTo>
                    <a:pt x="2471" y="2609"/>
                    <a:pt x="2067" y="3365"/>
                    <a:pt x="1715" y="4172"/>
                  </a:cubicBezTo>
                  <a:cubicBezTo>
                    <a:pt x="1009" y="5785"/>
                    <a:pt x="404" y="7398"/>
                    <a:pt x="0" y="9112"/>
                  </a:cubicBezTo>
                  <a:lnTo>
                    <a:pt x="51" y="9112"/>
                  </a:lnTo>
                  <a:cubicBezTo>
                    <a:pt x="858" y="7550"/>
                    <a:pt x="1563" y="5987"/>
                    <a:pt x="2320" y="4424"/>
                  </a:cubicBezTo>
                  <a:lnTo>
                    <a:pt x="3429" y="2105"/>
                  </a:lnTo>
                  <a:cubicBezTo>
                    <a:pt x="3630" y="1752"/>
                    <a:pt x="3832" y="1349"/>
                    <a:pt x="4084" y="1046"/>
                  </a:cubicBezTo>
                  <a:cubicBezTo>
                    <a:pt x="4185" y="844"/>
                    <a:pt x="4286" y="693"/>
                    <a:pt x="4437" y="592"/>
                  </a:cubicBezTo>
                  <a:cubicBezTo>
                    <a:pt x="4437" y="542"/>
                    <a:pt x="4487" y="542"/>
                    <a:pt x="4487" y="542"/>
                  </a:cubicBezTo>
                  <a:cubicBezTo>
                    <a:pt x="4538" y="542"/>
                    <a:pt x="4588" y="492"/>
                    <a:pt x="4639" y="492"/>
                  </a:cubicBezTo>
                  <a:lnTo>
                    <a:pt x="4840" y="492"/>
                  </a:lnTo>
                  <a:cubicBezTo>
                    <a:pt x="6454" y="794"/>
                    <a:pt x="8067" y="1601"/>
                    <a:pt x="9630" y="2357"/>
                  </a:cubicBezTo>
                  <a:cubicBezTo>
                    <a:pt x="11193" y="3063"/>
                    <a:pt x="12705" y="3869"/>
                    <a:pt x="14217" y="4726"/>
                  </a:cubicBezTo>
                  <a:lnTo>
                    <a:pt x="14268" y="4626"/>
                  </a:lnTo>
                  <a:cubicBezTo>
                    <a:pt x="12755" y="3768"/>
                    <a:pt x="11293" y="2861"/>
                    <a:pt x="9731" y="2054"/>
                  </a:cubicBezTo>
                  <a:cubicBezTo>
                    <a:pt x="8974" y="1651"/>
                    <a:pt x="8218" y="1248"/>
                    <a:pt x="7411" y="895"/>
                  </a:cubicBezTo>
                  <a:cubicBezTo>
                    <a:pt x="6605" y="542"/>
                    <a:pt x="5849" y="189"/>
                    <a:pt x="4891" y="38"/>
                  </a:cubicBezTo>
                  <a:cubicBezTo>
                    <a:pt x="4840" y="13"/>
                    <a:pt x="4777" y="0"/>
                    <a:pt x="4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3"/>
            <p:cNvSpPr/>
            <p:nvPr/>
          </p:nvSpPr>
          <p:spPr>
            <a:xfrm>
              <a:off x="226975" y="3240376"/>
              <a:ext cx="156208" cy="102120"/>
            </a:xfrm>
            <a:custGeom>
              <a:avLst/>
              <a:gdLst/>
              <a:ahLst/>
              <a:cxnLst/>
              <a:rect l="l" t="t" r="r" b="b"/>
              <a:pathLst>
                <a:path w="7412" h="4845" extrusionOk="0">
                  <a:moveTo>
                    <a:pt x="6964" y="0"/>
                  </a:moveTo>
                  <a:cubicBezTo>
                    <a:pt x="6325" y="0"/>
                    <a:pt x="5726" y="313"/>
                    <a:pt x="5193" y="559"/>
                  </a:cubicBezTo>
                  <a:cubicBezTo>
                    <a:pt x="4487" y="912"/>
                    <a:pt x="3933" y="1365"/>
                    <a:pt x="3328" y="1870"/>
                  </a:cubicBezTo>
                  <a:cubicBezTo>
                    <a:pt x="2168" y="2777"/>
                    <a:pt x="1059" y="3785"/>
                    <a:pt x="0" y="4794"/>
                  </a:cubicBezTo>
                  <a:lnTo>
                    <a:pt x="51" y="4844"/>
                  </a:lnTo>
                  <a:cubicBezTo>
                    <a:pt x="1210" y="3937"/>
                    <a:pt x="2420" y="3080"/>
                    <a:pt x="3630" y="2273"/>
                  </a:cubicBezTo>
                  <a:cubicBezTo>
                    <a:pt x="4235" y="1870"/>
                    <a:pt x="4890" y="1517"/>
                    <a:pt x="5495" y="1113"/>
                  </a:cubicBezTo>
                  <a:cubicBezTo>
                    <a:pt x="6100" y="710"/>
                    <a:pt x="6705" y="307"/>
                    <a:pt x="7411" y="156"/>
                  </a:cubicBezTo>
                  <a:lnTo>
                    <a:pt x="7411" y="55"/>
                  </a:lnTo>
                  <a:cubicBezTo>
                    <a:pt x="7260" y="17"/>
                    <a:pt x="7111" y="0"/>
                    <a:pt x="6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 name="Google Shape;1421;p53"/>
          <p:cNvSpPr/>
          <p:nvPr/>
        </p:nvSpPr>
        <p:spPr>
          <a:xfrm>
            <a:off x="636906" y="3276383"/>
            <a:ext cx="256650" cy="163914"/>
          </a:xfrm>
          <a:custGeom>
            <a:avLst/>
            <a:gdLst/>
            <a:ahLst/>
            <a:cxnLst/>
            <a:rect l="l" t="t" r="r" b="b"/>
            <a:pathLst>
              <a:path w="12000" h="7664" extrusionOk="0">
                <a:moveTo>
                  <a:pt x="7865" y="0"/>
                </a:moveTo>
                <a:cubicBezTo>
                  <a:pt x="7059" y="151"/>
                  <a:pt x="6403" y="454"/>
                  <a:pt x="5748" y="756"/>
                </a:cubicBezTo>
                <a:cubicBezTo>
                  <a:pt x="5092" y="1059"/>
                  <a:pt x="4437" y="1412"/>
                  <a:pt x="3782" y="1714"/>
                </a:cubicBezTo>
                <a:cubicBezTo>
                  <a:pt x="2521" y="2420"/>
                  <a:pt x="1261" y="3126"/>
                  <a:pt x="1" y="3882"/>
                </a:cubicBezTo>
                <a:lnTo>
                  <a:pt x="1" y="3932"/>
                </a:lnTo>
                <a:cubicBezTo>
                  <a:pt x="1311" y="3277"/>
                  <a:pt x="2572" y="2571"/>
                  <a:pt x="3883" y="1966"/>
                </a:cubicBezTo>
                <a:cubicBezTo>
                  <a:pt x="5193" y="1361"/>
                  <a:pt x="6554" y="655"/>
                  <a:pt x="7916" y="454"/>
                </a:cubicBezTo>
                <a:cubicBezTo>
                  <a:pt x="7966" y="403"/>
                  <a:pt x="8067" y="403"/>
                  <a:pt x="8067" y="403"/>
                </a:cubicBezTo>
                <a:cubicBezTo>
                  <a:pt x="8117" y="403"/>
                  <a:pt x="8168" y="454"/>
                  <a:pt x="8218" y="454"/>
                </a:cubicBezTo>
                <a:cubicBezTo>
                  <a:pt x="8168" y="454"/>
                  <a:pt x="8269" y="504"/>
                  <a:pt x="8269" y="504"/>
                </a:cubicBezTo>
                <a:cubicBezTo>
                  <a:pt x="8369" y="605"/>
                  <a:pt x="8470" y="756"/>
                  <a:pt x="8571" y="857"/>
                </a:cubicBezTo>
                <a:cubicBezTo>
                  <a:pt x="8773" y="1160"/>
                  <a:pt x="8924" y="1462"/>
                  <a:pt x="9075" y="1815"/>
                </a:cubicBezTo>
                <a:lnTo>
                  <a:pt x="10033" y="3731"/>
                </a:lnTo>
                <a:cubicBezTo>
                  <a:pt x="10638" y="5041"/>
                  <a:pt x="11243" y="6352"/>
                  <a:pt x="11949" y="7663"/>
                </a:cubicBezTo>
                <a:lnTo>
                  <a:pt x="11999" y="7663"/>
                </a:lnTo>
                <a:cubicBezTo>
                  <a:pt x="11596" y="6201"/>
                  <a:pt x="11092" y="4840"/>
                  <a:pt x="10537" y="3529"/>
                </a:cubicBezTo>
                <a:cubicBezTo>
                  <a:pt x="10235" y="2823"/>
                  <a:pt x="9932" y="2168"/>
                  <a:pt x="9529" y="1563"/>
                </a:cubicBezTo>
                <a:cubicBezTo>
                  <a:pt x="9378" y="1210"/>
                  <a:pt x="9176" y="908"/>
                  <a:pt x="8924" y="605"/>
                </a:cubicBezTo>
                <a:cubicBezTo>
                  <a:pt x="8823" y="454"/>
                  <a:pt x="8722" y="303"/>
                  <a:pt x="8521" y="151"/>
                </a:cubicBezTo>
                <a:cubicBezTo>
                  <a:pt x="8470" y="101"/>
                  <a:pt x="8470" y="101"/>
                  <a:pt x="8369" y="50"/>
                </a:cubicBezTo>
                <a:cubicBezTo>
                  <a:pt x="8319" y="50"/>
                  <a:pt x="8269" y="0"/>
                  <a:pt x="8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3"/>
          <p:cNvSpPr/>
          <p:nvPr/>
        </p:nvSpPr>
        <p:spPr>
          <a:xfrm flipH="1">
            <a:off x="6466268" y="5290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Language Arts Subject for Middle School - 8th Grade: Sunken Ship at the Ocean's Bottom by Slidesgo">
  <a:themeElements>
    <a:clrScheme name="Simple Light">
      <a:dk1>
        <a:srgbClr val="290000"/>
      </a:dk1>
      <a:lt1>
        <a:srgbClr val="E9CC66"/>
      </a:lt1>
      <a:dk2>
        <a:srgbClr val="C8734A"/>
      </a:dk2>
      <a:lt2>
        <a:srgbClr val="B55F2E"/>
      </a:lt2>
      <a:accent1>
        <a:srgbClr val="A52931"/>
      </a:accent1>
      <a:accent2>
        <a:srgbClr val="692C29"/>
      </a:accent2>
      <a:accent3>
        <a:srgbClr val="FFFFFF"/>
      </a:accent3>
      <a:accent4>
        <a:srgbClr val="FFFFFF"/>
      </a:accent4>
      <a:accent5>
        <a:srgbClr val="FFFFFF"/>
      </a:accent5>
      <a:accent6>
        <a:srgbClr val="FFFFFF"/>
      </a:accent6>
      <a:hlink>
        <a:srgbClr val="29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2306</Words>
  <Application>Microsoft Office PowerPoint</Application>
  <PresentationFormat>On-screen Show (16:9)</PresentationFormat>
  <Paragraphs>340</Paragraphs>
  <Slides>55</Slides>
  <Notes>55</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55</vt:i4>
      </vt:variant>
    </vt:vector>
  </HeadingPairs>
  <TitlesOfParts>
    <vt:vector size="67" baseType="lpstr">
      <vt:lpstr>Amatic SC</vt:lpstr>
      <vt:lpstr>Arial</vt:lpstr>
      <vt:lpstr>Londrina Solid</vt:lpstr>
      <vt:lpstr>Poppins</vt:lpstr>
      <vt:lpstr>Proxima Nova Semibold</vt:lpstr>
      <vt:lpstr>Roboto Medium</vt:lpstr>
      <vt:lpstr>Verdana</vt:lpstr>
      <vt:lpstr>Ubuntu</vt:lpstr>
      <vt:lpstr>Proxima Nova</vt:lpstr>
      <vt:lpstr>Calibri</vt:lpstr>
      <vt:lpstr>Language Arts Subject for Middle School - 8th Grade: Sunken Ship at the Ocean's Bottom by Slidesgo</vt:lpstr>
      <vt:lpstr>Slidesgo Final Pages</vt:lpstr>
      <vt:lpstr>David, Juanita and Tim present: Shipwrecks of  South Australia</vt:lpstr>
      <vt:lpstr>CONTENTS OF THIS TEMPLATE</vt:lpstr>
      <vt:lpstr>TABLE OF CONTENTS</vt:lpstr>
      <vt:lpstr>The Team</vt:lpstr>
      <vt:lpstr>The Dataset</vt:lpstr>
      <vt:lpstr>Data SA - Shipwrecks</vt:lpstr>
      <vt:lpstr>— SOMEONE FAMOUS</vt:lpstr>
      <vt:lpstr>ASSIGNMENT</vt:lpstr>
      <vt:lpstr>DEFINITION OF CONCEPTS</vt:lpstr>
      <vt:lpstr>FEATURES OF THIS TOPIC</vt:lpstr>
      <vt:lpstr>VOCABULARY</vt:lpstr>
      <vt:lpstr>WOAH!</vt:lpstr>
      <vt:lpstr>PowerPoint Presentation</vt:lpstr>
      <vt:lpstr>AWESOME WORDS</vt:lpstr>
      <vt:lpstr>677,972</vt:lpstr>
      <vt:lpstr>333,000</vt:lpstr>
      <vt:lpstr>DID YOU KNOW THIS?</vt:lpstr>
      <vt:lpstr>AUTHOR</vt:lpstr>
      <vt:lpstr>LITERATURE-BASED GLOSSARY</vt:lpstr>
      <vt:lpstr>CAUSE AND EFFECT</vt:lpstr>
      <vt:lpstr>SUPPORTING DETAILS</vt:lpstr>
      <vt:lpstr>SOURCE 2</vt:lpstr>
      <vt:lpstr>SOME PERCENTAGES</vt:lpstr>
      <vt:lpstr>THIS IS AN INFOGRAPHIC</vt:lpstr>
      <vt:lpstr>EXERCISES</vt:lpstr>
      <vt:lpstr>CHOOSE ONE OPTION</vt:lpstr>
      <vt:lpstr>MATCH THE CONCEPTS</vt:lpstr>
      <vt:lpstr>TRUE OR FALSE</vt:lpstr>
      <vt:lpstr>WRITE A LETTER</vt:lpstr>
      <vt:lpstr>DESKTOP MOCKUP</vt:lpstr>
      <vt:lpstr>TABLET APP</vt:lpstr>
      <vt:lpstr>SMARTPHONE</vt:lpstr>
      <vt:lpstr>OUR TEAM</vt:lpstr>
      <vt:lpstr>THANKS!</vt:lpstr>
      <vt:lpstr>ICON PACK: SAILOR</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David, Juanita and Tim present: Shipwrecks of  South Australia</dc:title>
  <dc:creator>Tim Cook</dc:creator>
  <cp:lastModifiedBy>Tim Cook</cp:lastModifiedBy>
  <cp:revision>1</cp:revision>
  <dcterms:modified xsi:type="dcterms:W3CDTF">2023-07-20T11:50:30Z</dcterms:modified>
</cp:coreProperties>
</file>